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37"/>
  </p:notesMasterIdLst>
  <p:handoutMasterIdLst>
    <p:handoutMasterId r:id="rId38"/>
  </p:handoutMasterIdLst>
  <p:sldIdLst>
    <p:sldId id="263" r:id="rId6"/>
    <p:sldId id="262" r:id="rId7"/>
    <p:sldId id="261" r:id="rId8"/>
    <p:sldId id="287" r:id="rId9"/>
    <p:sldId id="264" r:id="rId10"/>
    <p:sldId id="338" r:id="rId11"/>
    <p:sldId id="342" r:id="rId12"/>
    <p:sldId id="282" r:id="rId13"/>
    <p:sldId id="265" r:id="rId14"/>
    <p:sldId id="268" r:id="rId15"/>
    <p:sldId id="286" r:id="rId16"/>
    <p:sldId id="274" r:id="rId17"/>
    <p:sldId id="269" r:id="rId18"/>
    <p:sldId id="273" r:id="rId19"/>
    <p:sldId id="275" r:id="rId20"/>
    <p:sldId id="276" r:id="rId21"/>
    <p:sldId id="277" r:id="rId22"/>
    <p:sldId id="280" r:id="rId23"/>
    <p:sldId id="281" r:id="rId24"/>
    <p:sldId id="341" r:id="rId25"/>
    <p:sldId id="279" r:id="rId26"/>
    <p:sldId id="340" r:id="rId27"/>
    <p:sldId id="283" r:id="rId28"/>
    <p:sldId id="284" r:id="rId29"/>
    <p:sldId id="285" r:id="rId30"/>
    <p:sldId id="343" r:id="rId31"/>
    <p:sldId id="339" r:id="rId32"/>
    <p:sldId id="259" r:id="rId33"/>
    <p:sldId id="270" r:id="rId34"/>
    <p:sldId id="271" r:id="rId35"/>
    <p:sldId id="272" r:id="rId36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A0000"/>
    <a:srgbClr val="020000"/>
    <a:srgbClr val="010000"/>
    <a:srgbClr val="CEFFD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295F9-0EDE-4BB3-874B-A1786B273589}" v="48" dt="2025-08-08T08:41:45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emastil 1 – uthevin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Temastil 2 – uthev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iddels stil 3 – uthev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iddels stil 3 – utheving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iddels stil 4 – uthevin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Temastil 1 –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emastil 1 – uthev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stil 1 – uthev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Lys stil 3 – utheving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gs" Target="tags/tag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e Lundal Mikalsen" userId="44695d99-bcc2-4ef6-b945-bc566d5794ec" providerId="ADAL" clId="{0E1295F9-0EDE-4BB3-874B-A1786B273589}"/>
    <pc:docChg chg="undo custSel addSld delSld modSld sldOrd">
      <pc:chgData name="Ane Lundal Mikalsen" userId="44695d99-bcc2-4ef6-b945-bc566d5794ec" providerId="ADAL" clId="{0E1295F9-0EDE-4BB3-874B-A1786B273589}" dt="2025-08-08T08:45:21.439" v="221" actId="1076"/>
      <pc:docMkLst>
        <pc:docMk/>
      </pc:docMkLst>
      <pc:sldChg chg="modSp del mod">
        <pc:chgData name="Ane Lundal Mikalsen" userId="44695d99-bcc2-4ef6-b945-bc566d5794ec" providerId="ADAL" clId="{0E1295F9-0EDE-4BB3-874B-A1786B273589}" dt="2025-08-08T08:36:58.519" v="26" actId="2696"/>
        <pc:sldMkLst>
          <pc:docMk/>
          <pc:sldMk cId="2408299183" sldId="266"/>
        </pc:sldMkLst>
        <pc:spChg chg="mod">
          <ac:chgData name="Ane Lundal Mikalsen" userId="44695d99-bcc2-4ef6-b945-bc566d5794ec" providerId="ADAL" clId="{0E1295F9-0EDE-4BB3-874B-A1786B273589}" dt="2025-08-08T08:36:49.644" v="25" actId="20577"/>
          <ac:spMkLst>
            <pc:docMk/>
            <pc:sldMk cId="2408299183" sldId="266"/>
            <ac:spMk id="19" creationId="{0F4AEA4B-23C1-FCF5-2B62-9A3CE73CAFFA}"/>
          </ac:spMkLst>
        </pc:spChg>
        <pc:spChg chg="mod">
          <ac:chgData name="Ane Lundal Mikalsen" userId="44695d99-bcc2-4ef6-b945-bc566d5794ec" providerId="ADAL" clId="{0E1295F9-0EDE-4BB3-874B-A1786B273589}" dt="2025-08-08T08:36:31.147" v="22" actId="688"/>
          <ac:spMkLst>
            <pc:docMk/>
            <pc:sldMk cId="2408299183" sldId="266"/>
            <ac:spMk id="22" creationId="{91CEB485-6ACE-FE08-77EA-48AF0D0E7819}"/>
          </ac:spMkLst>
        </pc:spChg>
        <pc:spChg chg="mod">
          <ac:chgData name="Ane Lundal Mikalsen" userId="44695d99-bcc2-4ef6-b945-bc566d5794ec" providerId="ADAL" clId="{0E1295F9-0EDE-4BB3-874B-A1786B273589}" dt="2025-08-08T08:36:46.884" v="24" actId="255"/>
          <ac:spMkLst>
            <pc:docMk/>
            <pc:sldMk cId="2408299183" sldId="266"/>
            <ac:spMk id="24" creationId="{5C3C6124-2429-FAC8-14D9-7B6D782B08A7}"/>
          </ac:spMkLst>
        </pc:spChg>
      </pc:sldChg>
      <pc:sldChg chg="modSp mod">
        <pc:chgData name="Ane Lundal Mikalsen" userId="44695d99-bcc2-4ef6-b945-bc566d5794ec" providerId="ADAL" clId="{0E1295F9-0EDE-4BB3-874B-A1786B273589}" dt="2025-08-08T08:37:48.444" v="28" actId="20577"/>
        <pc:sldMkLst>
          <pc:docMk/>
          <pc:sldMk cId="4047672156" sldId="284"/>
        </pc:sldMkLst>
        <pc:spChg chg="mod">
          <ac:chgData name="Ane Lundal Mikalsen" userId="44695d99-bcc2-4ef6-b945-bc566d5794ec" providerId="ADAL" clId="{0E1295F9-0EDE-4BB3-874B-A1786B273589}" dt="2025-08-08T08:37:26.060" v="27"/>
          <ac:spMkLst>
            <pc:docMk/>
            <pc:sldMk cId="4047672156" sldId="284"/>
            <ac:spMk id="8" creationId="{31806115-F9A5-6B92-7F8A-A646336B64B6}"/>
          </ac:spMkLst>
        </pc:spChg>
        <pc:spChg chg="mod">
          <ac:chgData name="Ane Lundal Mikalsen" userId="44695d99-bcc2-4ef6-b945-bc566d5794ec" providerId="ADAL" clId="{0E1295F9-0EDE-4BB3-874B-A1786B273589}" dt="2025-08-08T08:37:48.444" v="28" actId="20577"/>
          <ac:spMkLst>
            <pc:docMk/>
            <pc:sldMk cId="4047672156" sldId="284"/>
            <ac:spMk id="14" creationId="{3FC5E25A-D47B-684D-E7E5-B6E6BB0FD7E7}"/>
          </ac:spMkLst>
        </pc:spChg>
      </pc:sldChg>
      <pc:sldChg chg="modSp">
        <pc:chgData name="Ane Lundal Mikalsen" userId="44695d99-bcc2-4ef6-b945-bc566d5794ec" providerId="ADAL" clId="{0E1295F9-0EDE-4BB3-874B-A1786B273589}" dt="2025-08-08T08:38:30.060" v="70" actId="20577"/>
        <pc:sldMkLst>
          <pc:docMk/>
          <pc:sldMk cId="2196356397" sldId="285"/>
        </pc:sldMkLst>
        <pc:graphicFrameChg chg="mod">
          <ac:chgData name="Ane Lundal Mikalsen" userId="44695d99-bcc2-4ef6-b945-bc566d5794ec" providerId="ADAL" clId="{0E1295F9-0EDE-4BB3-874B-A1786B273589}" dt="2025-08-08T08:38:30.060" v="70" actId="20577"/>
          <ac:graphicFrameMkLst>
            <pc:docMk/>
            <pc:sldMk cId="2196356397" sldId="285"/>
            <ac:graphicFrameMk id="9" creationId="{DBB5C0F3-8F9D-63D1-D687-593C818B3045}"/>
          </ac:graphicFrameMkLst>
        </pc:graphicFrameChg>
      </pc:sldChg>
      <pc:sldChg chg="addSp delSp modSp mod ord">
        <pc:chgData name="Ane Lundal Mikalsen" userId="44695d99-bcc2-4ef6-b945-bc566d5794ec" providerId="ADAL" clId="{0E1295F9-0EDE-4BB3-874B-A1786B273589}" dt="2025-08-08T08:45:21.439" v="221" actId="1076"/>
        <pc:sldMkLst>
          <pc:docMk/>
          <pc:sldMk cId="2517591673" sldId="338"/>
        </pc:sldMkLst>
        <pc:spChg chg="mod">
          <ac:chgData name="Ane Lundal Mikalsen" userId="44695d99-bcc2-4ef6-b945-bc566d5794ec" providerId="ADAL" clId="{0E1295F9-0EDE-4BB3-874B-A1786B273589}" dt="2025-08-08T08:39:28.925" v="107" actId="20577"/>
          <ac:spMkLst>
            <pc:docMk/>
            <pc:sldMk cId="2517591673" sldId="338"/>
            <ac:spMk id="2" creationId="{BF31C9DD-DD21-4EC0-91E9-EE3C2AF4648B}"/>
          </ac:spMkLst>
        </pc:spChg>
        <pc:spChg chg="mod">
          <ac:chgData name="Ane Lundal Mikalsen" userId="44695d99-bcc2-4ef6-b945-bc566d5794ec" providerId="ADAL" clId="{0E1295F9-0EDE-4BB3-874B-A1786B273589}" dt="2025-08-08T08:39:52.227" v="111" actId="255"/>
          <ac:spMkLst>
            <pc:docMk/>
            <pc:sldMk cId="2517591673" sldId="338"/>
            <ac:spMk id="3" creationId="{2A1344DB-1F00-4468-81EA-26EE82107A56}"/>
          </ac:spMkLst>
        </pc:spChg>
        <pc:spChg chg="add del">
          <ac:chgData name="Ane Lundal Mikalsen" userId="44695d99-bcc2-4ef6-b945-bc566d5794ec" providerId="ADAL" clId="{0E1295F9-0EDE-4BB3-874B-A1786B273589}" dt="2025-08-08T08:40:32.660" v="113" actId="11529"/>
          <ac:spMkLst>
            <pc:docMk/>
            <pc:sldMk cId="2517591673" sldId="338"/>
            <ac:spMk id="4" creationId="{F9137505-79C9-04FA-CB99-82E6DAE8A4F3}"/>
          </ac:spMkLst>
        </pc:spChg>
        <pc:spChg chg="add mod">
          <ac:chgData name="Ane Lundal Mikalsen" userId="44695d99-bcc2-4ef6-b945-bc566d5794ec" providerId="ADAL" clId="{0E1295F9-0EDE-4BB3-874B-A1786B273589}" dt="2025-08-08T08:45:21.439" v="221" actId="1076"/>
          <ac:spMkLst>
            <pc:docMk/>
            <pc:sldMk cId="2517591673" sldId="338"/>
            <ac:spMk id="5" creationId="{2BF1E6FC-8E8C-CBFA-BB45-A62BC531D746}"/>
          </ac:spMkLst>
        </pc:spChg>
        <pc:spChg chg="mod">
          <ac:chgData name="Ane Lundal Mikalsen" userId="44695d99-bcc2-4ef6-b945-bc566d5794ec" providerId="ADAL" clId="{0E1295F9-0EDE-4BB3-874B-A1786B273589}" dt="2025-08-08T08:39:15.592" v="99" actId="20577"/>
          <ac:spMkLst>
            <pc:docMk/>
            <pc:sldMk cId="2517591673" sldId="338"/>
            <ac:spMk id="31" creationId="{AA648107-8D6F-D132-8D6E-B9EEF165F439}"/>
          </ac:spMkLst>
        </pc:spChg>
        <pc:picChg chg="del">
          <ac:chgData name="Ane Lundal Mikalsen" userId="44695d99-bcc2-4ef6-b945-bc566d5794ec" providerId="ADAL" clId="{0E1295F9-0EDE-4BB3-874B-A1786B273589}" dt="2025-08-08T08:44:58.288" v="219" actId="478"/>
          <ac:picMkLst>
            <pc:docMk/>
            <pc:sldMk cId="2517591673" sldId="338"/>
            <ac:picMk id="6" creationId="{69371DE6-8F8A-D67E-2C1D-0241975B3B47}"/>
          </ac:picMkLst>
        </pc:picChg>
      </pc:sldChg>
      <pc:sldChg chg="add">
        <pc:chgData name="Ane Lundal Mikalsen" userId="44695d99-bcc2-4ef6-b945-bc566d5794ec" providerId="ADAL" clId="{0E1295F9-0EDE-4BB3-874B-A1786B273589}" dt="2025-08-08T08:34:12.471" v="0" actId="2890"/>
        <pc:sldMkLst>
          <pc:docMk/>
          <pc:sldMk cId="3597618026" sldId="342"/>
        </pc:sldMkLst>
      </pc:sldChg>
      <pc:sldChg chg="add">
        <pc:chgData name="Ane Lundal Mikalsen" userId="44695d99-bcc2-4ef6-b945-bc566d5794ec" providerId="ADAL" clId="{0E1295F9-0EDE-4BB3-874B-A1786B273589}" dt="2025-08-08T08:38:44.092" v="71" actId="2890"/>
        <pc:sldMkLst>
          <pc:docMk/>
          <pc:sldMk cId="2436157461" sldId="34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program/kulturhistorie/oppbygging/" TargetMode="External"/><Relationship Id="rId1" Type="http://schemas.openxmlformats.org/officeDocument/2006/relationships/hyperlink" Target="https://www.uio.no/studier/emnegrupper/hf/80KULH/index.html" TargetMode="Externa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" TargetMode="External"/><Relationship Id="rId2" Type="http://schemas.openxmlformats.org/officeDocument/2006/relationships/hyperlink" Target="https://mail.uio.no/owa/auth/logon.aspx?replaceCurrent=1&amp;url=https%3a%2f%2fmail.uio.no%2fowa%2f" TargetMode="External"/><Relationship Id="rId1" Type="http://schemas.openxmlformats.org/officeDocument/2006/relationships/hyperlink" Target="https://brukerinfo.uio.no/logon.php" TargetMode="Externa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svg"/><Relationship Id="rId1" Type="http://schemas.openxmlformats.org/officeDocument/2006/relationships/image" Target="../media/image71.png"/><Relationship Id="rId4" Type="http://schemas.openxmlformats.org/officeDocument/2006/relationships/image" Target="../media/image74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studier/kontakt/hfstudieinfo.html" TargetMode="External"/><Relationship Id="rId2" Type="http://schemas.openxmlformats.org/officeDocument/2006/relationships/hyperlink" Target="https://www.uio.no/studier/eksamen/obligatoriske-aktiviteter/hf-oblig.html" TargetMode="External"/><Relationship Id="rId1" Type="http://schemas.openxmlformats.org/officeDocument/2006/relationships/hyperlink" Target="mailto:studentinfo@ikos.uio.no" TargetMode="External"/><Relationship Id="rId4" Type="http://schemas.openxmlformats.org/officeDocument/2006/relationships/hyperlink" Target="https://www.uio.no/tjenester/it/kontakt/it-hjelp/index.html" TargetMode="Externa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svg"/><Relationship Id="rId1" Type="http://schemas.openxmlformats.org/officeDocument/2006/relationships/image" Target="../media/image75.png"/><Relationship Id="rId4" Type="http://schemas.openxmlformats.org/officeDocument/2006/relationships/image" Target="../media/image78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program/kulturhistorie/oppbygging/" TargetMode="External"/><Relationship Id="rId1" Type="http://schemas.openxmlformats.org/officeDocument/2006/relationships/hyperlink" Target="https://www.uio.no/studier/emnegrupper/hf/80KULH/index.html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" TargetMode="External"/><Relationship Id="rId2" Type="http://schemas.openxmlformats.org/officeDocument/2006/relationships/hyperlink" Target="https://brukerinfo.uio.no/logon.php" TargetMode="External"/><Relationship Id="rId1" Type="http://schemas.openxmlformats.org/officeDocument/2006/relationships/hyperlink" Target="https://mail.uio.no/owa/auth/logon.aspx?replaceCurrent=1&amp;url=https%3a%2f%2fmail.uio.no%2fowa%2f" TargetMode="External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svg"/><Relationship Id="rId1" Type="http://schemas.openxmlformats.org/officeDocument/2006/relationships/image" Target="../media/image71.png"/><Relationship Id="rId4" Type="http://schemas.openxmlformats.org/officeDocument/2006/relationships/image" Target="../media/image74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studier/kontakt/hfstudieinfo.html" TargetMode="External"/><Relationship Id="rId2" Type="http://schemas.openxmlformats.org/officeDocument/2006/relationships/hyperlink" Target="https://www.uio.no/studier/eksamen/obligatoriske-aktiviteter/hf-oblig.html" TargetMode="External"/><Relationship Id="rId1" Type="http://schemas.openxmlformats.org/officeDocument/2006/relationships/hyperlink" Target="mailto:studentinfo@ikos.uio.no" TargetMode="External"/><Relationship Id="rId4" Type="http://schemas.openxmlformats.org/officeDocument/2006/relationships/hyperlink" Target="https://www.uio.no/tjenester/it/kontakt/it-hjelp/index.html" TargetMode="External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svg"/><Relationship Id="rId1" Type="http://schemas.openxmlformats.org/officeDocument/2006/relationships/image" Target="../media/image75.png"/><Relationship Id="rId4" Type="http://schemas.openxmlformats.org/officeDocument/2006/relationships/image" Target="../media/image7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33EC70-2B8D-424F-A97B-143FF2EF4A26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C262F8AA-5F59-41BB-931A-4C3B9913198B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1"/>
            </a:rPr>
            <a:t>Fordypningsfag (80-gruppe)</a:t>
          </a:r>
          <a:endParaRPr lang="en-US" dirty="0"/>
        </a:p>
      </dgm:t>
    </dgm:pt>
    <dgm:pt modelId="{15347DE9-13F5-469B-8C10-F5D7A4A2C637}" type="parTrans" cxnId="{217FDEA5-4EB1-4732-A5D5-ABB7C4848318}">
      <dgm:prSet/>
      <dgm:spPr/>
      <dgm:t>
        <a:bodyPr/>
        <a:lstStyle/>
        <a:p>
          <a:endParaRPr lang="en-US"/>
        </a:p>
      </dgm:t>
    </dgm:pt>
    <dgm:pt modelId="{551C8BCA-CC08-4561-9FAF-71030C6C5CBC}" type="sibTrans" cxnId="{217FDEA5-4EB1-4732-A5D5-ABB7C4848318}">
      <dgm:prSet/>
      <dgm:spPr/>
      <dgm:t>
        <a:bodyPr/>
        <a:lstStyle/>
        <a:p>
          <a:endParaRPr lang="en-US"/>
        </a:p>
      </dgm:t>
    </dgm:pt>
    <dgm:pt modelId="{EA13A9D9-3E91-4E8C-9393-1121AA24809D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2"/>
            </a:rPr>
            <a:t>Støttefag i kultur- eller samfunnsfag (40-gruppe)</a:t>
          </a:r>
          <a:endParaRPr lang="en-US" dirty="0"/>
        </a:p>
      </dgm:t>
    </dgm:pt>
    <dgm:pt modelId="{10877453-9936-4CCD-8E94-3A86D1562531}" type="parTrans" cxnId="{7804A4D3-D1BA-4888-B4D7-2B7F57B441D5}">
      <dgm:prSet/>
      <dgm:spPr/>
      <dgm:t>
        <a:bodyPr/>
        <a:lstStyle/>
        <a:p>
          <a:endParaRPr lang="en-US"/>
        </a:p>
      </dgm:t>
    </dgm:pt>
    <dgm:pt modelId="{E6F39D05-6FCB-48F2-8D41-FF871642EEB1}" type="sibTrans" cxnId="{7804A4D3-D1BA-4888-B4D7-2B7F57B441D5}">
      <dgm:prSet/>
      <dgm:spPr/>
      <dgm:t>
        <a:bodyPr/>
        <a:lstStyle/>
        <a:p>
          <a:endParaRPr lang="en-US"/>
        </a:p>
      </dgm:t>
    </dgm:pt>
    <dgm:pt modelId="{7AC50DB4-82EE-4924-89FE-F36088001E46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2"/>
            </a:rPr>
            <a:t>Frie emner eller utenlandsopphold (40 studiepoeng)</a:t>
          </a:r>
          <a:endParaRPr lang="en-US" dirty="0"/>
        </a:p>
      </dgm:t>
    </dgm:pt>
    <dgm:pt modelId="{FDD1131A-C59A-48FF-9C3E-8186C7C51532}" type="parTrans" cxnId="{1F1BAB91-F9A5-4CD6-971D-66595D0E63AC}">
      <dgm:prSet/>
      <dgm:spPr/>
      <dgm:t>
        <a:bodyPr/>
        <a:lstStyle/>
        <a:p>
          <a:endParaRPr lang="en-US"/>
        </a:p>
      </dgm:t>
    </dgm:pt>
    <dgm:pt modelId="{BDA617BC-E4F6-4B61-80B2-8720B3326D3C}" type="sibTrans" cxnId="{1F1BAB91-F9A5-4CD6-971D-66595D0E63AC}">
      <dgm:prSet/>
      <dgm:spPr/>
      <dgm:t>
        <a:bodyPr/>
        <a:lstStyle/>
        <a:p>
          <a:endParaRPr lang="en-US"/>
        </a:p>
      </dgm:t>
    </dgm:pt>
    <dgm:pt modelId="{6D86F590-A47F-4575-BEF0-DD15C5D642D2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2"/>
            </a:rPr>
            <a:t>Ex.phil og </a:t>
          </a:r>
          <a:r>
            <a:rPr lang="nb-NO" dirty="0" err="1">
              <a:hlinkClick xmlns:r="http://schemas.openxmlformats.org/officeDocument/2006/relationships" r:id="rId2"/>
            </a:rPr>
            <a:t>ex.fac</a:t>
          </a:r>
          <a:r>
            <a:rPr lang="nb-NO" dirty="0">
              <a:hlinkClick xmlns:r="http://schemas.openxmlformats.org/officeDocument/2006/relationships" r:id="rId2"/>
            </a:rPr>
            <a:t> (20 studiepoeng)</a:t>
          </a:r>
          <a:endParaRPr lang="en-US" dirty="0"/>
        </a:p>
      </dgm:t>
    </dgm:pt>
    <dgm:pt modelId="{7435100D-56ED-477F-A02A-E3418651BF43}" type="parTrans" cxnId="{52DB5725-EEF6-405B-9BFF-7E21E5B18219}">
      <dgm:prSet/>
      <dgm:spPr/>
      <dgm:t>
        <a:bodyPr/>
        <a:lstStyle/>
        <a:p>
          <a:endParaRPr lang="en-US"/>
        </a:p>
      </dgm:t>
    </dgm:pt>
    <dgm:pt modelId="{928F2928-6111-4CC9-9E44-619F8761429D}" type="sibTrans" cxnId="{52DB5725-EEF6-405B-9BFF-7E21E5B18219}">
      <dgm:prSet/>
      <dgm:spPr/>
      <dgm:t>
        <a:bodyPr/>
        <a:lstStyle/>
        <a:p>
          <a:endParaRPr lang="en-US"/>
        </a:p>
      </dgm:t>
    </dgm:pt>
    <dgm:pt modelId="{D8EA0F68-31C9-4F75-BFE4-EDAA182A9D96}" type="pres">
      <dgm:prSet presAssocID="{ED33EC70-2B8D-424F-A97B-143FF2EF4A26}" presName="linear" presStyleCnt="0">
        <dgm:presLayoutVars>
          <dgm:animLvl val="lvl"/>
          <dgm:resizeHandles val="exact"/>
        </dgm:presLayoutVars>
      </dgm:prSet>
      <dgm:spPr/>
    </dgm:pt>
    <dgm:pt modelId="{744278A7-0946-4EF3-BB24-AB3BE3FA93BF}" type="pres">
      <dgm:prSet presAssocID="{C262F8AA-5F59-41BB-931A-4C3B9913198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034732B-4B70-48F2-8D15-BC30D51077CB}" type="pres">
      <dgm:prSet presAssocID="{551C8BCA-CC08-4561-9FAF-71030C6C5CBC}" presName="spacer" presStyleCnt="0"/>
      <dgm:spPr/>
    </dgm:pt>
    <dgm:pt modelId="{11676EF9-E812-484D-BB72-0900F7642984}" type="pres">
      <dgm:prSet presAssocID="{EA13A9D9-3E91-4E8C-9393-1121AA24809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B988339-51E5-496E-9212-8B75F45D8E33}" type="pres">
      <dgm:prSet presAssocID="{E6F39D05-6FCB-48F2-8D41-FF871642EEB1}" presName="spacer" presStyleCnt="0"/>
      <dgm:spPr/>
    </dgm:pt>
    <dgm:pt modelId="{FAF4DFB3-6C91-4E49-986E-6D272B1726A2}" type="pres">
      <dgm:prSet presAssocID="{7AC50DB4-82EE-4924-89FE-F36088001E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AF9942B-1E93-4971-A369-DE8B72781ED8}" type="pres">
      <dgm:prSet presAssocID="{BDA617BC-E4F6-4B61-80B2-8720B3326D3C}" presName="spacer" presStyleCnt="0"/>
      <dgm:spPr/>
    </dgm:pt>
    <dgm:pt modelId="{EA208C51-D629-405E-B811-7E6A988F21A4}" type="pres">
      <dgm:prSet presAssocID="{6D86F590-A47F-4575-BEF0-DD15C5D642D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2DB5725-EEF6-405B-9BFF-7E21E5B18219}" srcId="{ED33EC70-2B8D-424F-A97B-143FF2EF4A26}" destId="{6D86F590-A47F-4575-BEF0-DD15C5D642D2}" srcOrd="3" destOrd="0" parTransId="{7435100D-56ED-477F-A02A-E3418651BF43}" sibTransId="{928F2928-6111-4CC9-9E44-619F8761429D}"/>
    <dgm:cxn modelId="{9B4D2761-7803-40FB-BA00-BE6C53761712}" type="presOf" srcId="{6D86F590-A47F-4575-BEF0-DD15C5D642D2}" destId="{EA208C51-D629-405E-B811-7E6A988F21A4}" srcOrd="0" destOrd="0" presId="urn:microsoft.com/office/officeart/2005/8/layout/vList2"/>
    <dgm:cxn modelId="{CFE73543-A22F-4F1A-A72B-937669FD8E8F}" type="presOf" srcId="{ED33EC70-2B8D-424F-A97B-143FF2EF4A26}" destId="{D8EA0F68-31C9-4F75-BFE4-EDAA182A9D96}" srcOrd="0" destOrd="0" presId="urn:microsoft.com/office/officeart/2005/8/layout/vList2"/>
    <dgm:cxn modelId="{1F1BAB91-F9A5-4CD6-971D-66595D0E63AC}" srcId="{ED33EC70-2B8D-424F-A97B-143FF2EF4A26}" destId="{7AC50DB4-82EE-4924-89FE-F36088001E46}" srcOrd="2" destOrd="0" parTransId="{FDD1131A-C59A-48FF-9C3E-8186C7C51532}" sibTransId="{BDA617BC-E4F6-4B61-80B2-8720B3326D3C}"/>
    <dgm:cxn modelId="{217FDEA5-4EB1-4732-A5D5-ABB7C4848318}" srcId="{ED33EC70-2B8D-424F-A97B-143FF2EF4A26}" destId="{C262F8AA-5F59-41BB-931A-4C3B9913198B}" srcOrd="0" destOrd="0" parTransId="{15347DE9-13F5-469B-8C10-F5D7A4A2C637}" sibTransId="{551C8BCA-CC08-4561-9FAF-71030C6C5CBC}"/>
    <dgm:cxn modelId="{7804A4D3-D1BA-4888-B4D7-2B7F57B441D5}" srcId="{ED33EC70-2B8D-424F-A97B-143FF2EF4A26}" destId="{EA13A9D9-3E91-4E8C-9393-1121AA24809D}" srcOrd="1" destOrd="0" parTransId="{10877453-9936-4CCD-8E94-3A86D1562531}" sibTransId="{E6F39D05-6FCB-48F2-8D41-FF871642EEB1}"/>
    <dgm:cxn modelId="{6F579BD7-6C75-4206-9653-01829C748FAA}" type="presOf" srcId="{C262F8AA-5F59-41BB-931A-4C3B9913198B}" destId="{744278A7-0946-4EF3-BB24-AB3BE3FA93BF}" srcOrd="0" destOrd="0" presId="urn:microsoft.com/office/officeart/2005/8/layout/vList2"/>
    <dgm:cxn modelId="{317E78D8-9777-4A46-8CC3-61AA76D5F952}" type="presOf" srcId="{7AC50DB4-82EE-4924-89FE-F36088001E46}" destId="{FAF4DFB3-6C91-4E49-986E-6D272B1726A2}" srcOrd="0" destOrd="0" presId="urn:microsoft.com/office/officeart/2005/8/layout/vList2"/>
    <dgm:cxn modelId="{F119B9FF-7E27-4B6D-82AB-9DB9A674010F}" type="presOf" srcId="{EA13A9D9-3E91-4E8C-9393-1121AA24809D}" destId="{11676EF9-E812-484D-BB72-0900F7642984}" srcOrd="0" destOrd="0" presId="urn:microsoft.com/office/officeart/2005/8/layout/vList2"/>
    <dgm:cxn modelId="{0BA7C8CA-2CD8-4F09-883B-3378C313A5E0}" type="presParOf" srcId="{D8EA0F68-31C9-4F75-BFE4-EDAA182A9D96}" destId="{744278A7-0946-4EF3-BB24-AB3BE3FA93BF}" srcOrd="0" destOrd="0" presId="urn:microsoft.com/office/officeart/2005/8/layout/vList2"/>
    <dgm:cxn modelId="{75A7BA2C-E6C4-4D3B-BF3C-B665D07FCB81}" type="presParOf" srcId="{D8EA0F68-31C9-4F75-BFE4-EDAA182A9D96}" destId="{0034732B-4B70-48F2-8D15-BC30D51077CB}" srcOrd="1" destOrd="0" presId="urn:microsoft.com/office/officeart/2005/8/layout/vList2"/>
    <dgm:cxn modelId="{67DB79D3-A476-4536-8DA1-1C21BF5252EF}" type="presParOf" srcId="{D8EA0F68-31C9-4F75-BFE4-EDAA182A9D96}" destId="{11676EF9-E812-484D-BB72-0900F7642984}" srcOrd="2" destOrd="0" presId="urn:microsoft.com/office/officeart/2005/8/layout/vList2"/>
    <dgm:cxn modelId="{AA494C76-5E50-4926-BA63-F7A3DA3A0392}" type="presParOf" srcId="{D8EA0F68-31C9-4F75-BFE4-EDAA182A9D96}" destId="{FB988339-51E5-496E-9212-8B75F45D8E33}" srcOrd="3" destOrd="0" presId="urn:microsoft.com/office/officeart/2005/8/layout/vList2"/>
    <dgm:cxn modelId="{21062B7F-9F06-479F-B7F9-687786830B1C}" type="presParOf" srcId="{D8EA0F68-31C9-4F75-BFE4-EDAA182A9D96}" destId="{FAF4DFB3-6C91-4E49-986E-6D272B1726A2}" srcOrd="4" destOrd="0" presId="urn:microsoft.com/office/officeart/2005/8/layout/vList2"/>
    <dgm:cxn modelId="{C0EF606D-3F77-49BA-B0B8-E7E13A02589E}" type="presParOf" srcId="{D8EA0F68-31C9-4F75-BFE4-EDAA182A9D96}" destId="{9AF9942B-1E93-4971-A369-DE8B72781ED8}" srcOrd="5" destOrd="0" presId="urn:microsoft.com/office/officeart/2005/8/layout/vList2"/>
    <dgm:cxn modelId="{3C2C94B4-C3AB-435C-B20E-C2A858CF5B58}" type="presParOf" srcId="{D8EA0F68-31C9-4F75-BFE4-EDAA182A9D96}" destId="{EA208C51-D629-405E-B811-7E6A988F21A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B96A70-91DD-45A4-A2FF-D52535BA8CB2}" type="doc">
      <dgm:prSet loTypeId="urn:microsoft.com/office/officeart/2018/2/layout/IconLabelList" loCatId="icon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FD58CA4-B806-43E8-8C22-697CEEAC54AE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Læringsmål og undervisning</a:t>
          </a:r>
          <a:endParaRPr lang="en-US"/>
        </a:p>
      </dgm:t>
    </dgm:pt>
    <dgm:pt modelId="{5661F13B-EB20-4089-8BBA-756061697745}" type="parTrans" cxnId="{4D91938F-E171-4DC1-8BF3-D293E761BDB5}">
      <dgm:prSet/>
      <dgm:spPr/>
      <dgm:t>
        <a:bodyPr/>
        <a:lstStyle/>
        <a:p>
          <a:endParaRPr lang="en-US"/>
        </a:p>
      </dgm:t>
    </dgm:pt>
    <dgm:pt modelId="{3059CA25-3E4A-455D-A843-1749ECB93255}" type="sibTrans" cxnId="{4D91938F-E171-4DC1-8BF3-D293E761BDB5}">
      <dgm:prSet/>
      <dgm:spPr/>
      <dgm:t>
        <a:bodyPr/>
        <a:lstStyle/>
        <a:p>
          <a:endParaRPr lang="en-US"/>
        </a:p>
      </dgm:t>
    </dgm:pt>
    <dgm:pt modelId="{A3CA3522-4E01-4335-8F3A-F4AB9E21E901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Obligatorisk aktivitet</a:t>
          </a:r>
          <a:endParaRPr lang="en-US"/>
        </a:p>
      </dgm:t>
    </dgm:pt>
    <dgm:pt modelId="{3E9046A0-1B41-43BA-A14E-576A892D129A}" type="parTrans" cxnId="{3AECF6F7-F1EE-4644-B803-2B86F1EEEC64}">
      <dgm:prSet/>
      <dgm:spPr/>
      <dgm:t>
        <a:bodyPr/>
        <a:lstStyle/>
        <a:p>
          <a:endParaRPr lang="en-US"/>
        </a:p>
      </dgm:t>
    </dgm:pt>
    <dgm:pt modelId="{DBD24A7B-84ED-4309-AAB7-1EBC1A8C1CB6}" type="sibTrans" cxnId="{3AECF6F7-F1EE-4644-B803-2B86F1EEEC64}">
      <dgm:prSet/>
      <dgm:spPr/>
      <dgm:t>
        <a:bodyPr/>
        <a:lstStyle/>
        <a:p>
          <a:endParaRPr lang="en-US"/>
        </a:p>
      </dgm:t>
    </dgm:pt>
    <dgm:pt modelId="{152CAD1B-4636-4E56-BCD9-D9F3710A07A0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Timeplan</a:t>
          </a:r>
          <a:endParaRPr lang="en-US"/>
        </a:p>
      </dgm:t>
    </dgm:pt>
    <dgm:pt modelId="{37D9D55F-1BF1-49BF-AF92-DF5812094C99}" type="parTrans" cxnId="{D2BFA04E-F237-4C44-B9DB-F1C4C9C81D00}">
      <dgm:prSet/>
      <dgm:spPr/>
      <dgm:t>
        <a:bodyPr/>
        <a:lstStyle/>
        <a:p>
          <a:endParaRPr lang="en-US"/>
        </a:p>
      </dgm:t>
    </dgm:pt>
    <dgm:pt modelId="{6375C239-4A96-40BE-95DB-554B811F97FB}" type="sibTrans" cxnId="{D2BFA04E-F237-4C44-B9DB-F1C4C9C81D00}">
      <dgm:prSet/>
      <dgm:spPr/>
      <dgm:t>
        <a:bodyPr/>
        <a:lstStyle/>
        <a:p>
          <a:endParaRPr lang="en-US"/>
        </a:p>
      </dgm:t>
    </dgm:pt>
    <dgm:pt modelId="{A0BA6C72-1E77-435E-B76D-1B927B94115B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dirty="0"/>
            <a:t>Pensum</a:t>
          </a:r>
          <a:endParaRPr lang="en-US" dirty="0"/>
        </a:p>
      </dgm:t>
    </dgm:pt>
    <dgm:pt modelId="{3FD762B0-934D-43C1-9F73-61FE6071C8AE}" type="parTrans" cxnId="{8F823445-1649-4E2A-9B91-9ED84D265DD3}">
      <dgm:prSet/>
      <dgm:spPr/>
      <dgm:t>
        <a:bodyPr/>
        <a:lstStyle/>
        <a:p>
          <a:endParaRPr lang="en-US"/>
        </a:p>
      </dgm:t>
    </dgm:pt>
    <dgm:pt modelId="{FDBA07A6-F30C-4C5B-B3F4-989AE3FAC35B}" type="sibTrans" cxnId="{8F823445-1649-4E2A-9B91-9ED84D265DD3}">
      <dgm:prSet/>
      <dgm:spPr/>
      <dgm:t>
        <a:bodyPr/>
        <a:lstStyle/>
        <a:p>
          <a:endParaRPr lang="en-US"/>
        </a:p>
      </dgm:t>
    </dgm:pt>
    <dgm:pt modelId="{1A65F1FF-F3A7-4C89-8AA5-ED17031D39C3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Eksamen</a:t>
          </a:r>
          <a:endParaRPr lang="en-US"/>
        </a:p>
      </dgm:t>
    </dgm:pt>
    <dgm:pt modelId="{252C9E82-B4B9-4237-B6F7-B05856AC5154}" type="parTrans" cxnId="{C2CE58E0-B8BD-43C7-9E59-E5963D2A84EF}">
      <dgm:prSet/>
      <dgm:spPr/>
      <dgm:t>
        <a:bodyPr/>
        <a:lstStyle/>
        <a:p>
          <a:endParaRPr lang="en-US"/>
        </a:p>
      </dgm:t>
    </dgm:pt>
    <dgm:pt modelId="{76DB60FD-80B3-4259-B38C-B5E83D97CF23}" type="sibTrans" cxnId="{C2CE58E0-B8BD-43C7-9E59-E5963D2A84EF}">
      <dgm:prSet/>
      <dgm:spPr/>
      <dgm:t>
        <a:bodyPr/>
        <a:lstStyle/>
        <a:p>
          <a:endParaRPr lang="en-US"/>
        </a:p>
      </dgm:t>
    </dgm:pt>
    <dgm:pt modelId="{1FC40C3E-CC62-4CC2-AC87-8FB004FC6F49}" type="pres">
      <dgm:prSet presAssocID="{5AB96A70-91DD-45A4-A2FF-D52535BA8CB2}" presName="root" presStyleCnt="0">
        <dgm:presLayoutVars>
          <dgm:dir/>
          <dgm:resizeHandles val="exact"/>
        </dgm:presLayoutVars>
      </dgm:prSet>
      <dgm:spPr/>
    </dgm:pt>
    <dgm:pt modelId="{7892E6B0-BA7C-419F-B788-57097E0AE2BA}" type="pres">
      <dgm:prSet presAssocID="{1FD58CA4-B806-43E8-8C22-697CEEAC54AE}" presName="compNode" presStyleCnt="0"/>
      <dgm:spPr/>
    </dgm:pt>
    <dgm:pt modelId="{D405D3F2-3E69-448A-920F-B16216742D28}" type="pres">
      <dgm:prSet presAssocID="{1FD58CA4-B806-43E8-8C22-697CEEAC54A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ærer"/>
        </a:ext>
      </dgm:extLst>
    </dgm:pt>
    <dgm:pt modelId="{A3294BB5-494D-4E14-8178-54C5664F64B4}" type="pres">
      <dgm:prSet presAssocID="{1FD58CA4-B806-43E8-8C22-697CEEAC54AE}" presName="spaceRect" presStyleCnt="0"/>
      <dgm:spPr/>
    </dgm:pt>
    <dgm:pt modelId="{4BD96FC0-20E4-4D85-A66D-D244CF2801F7}" type="pres">
      <dgm:prSet presAssocID="{1FD58CA4-B806-43E8-8C22-697CEEAC54AE}" presName="textRect" presStyleLbl="revTx" presStyleIdx="0" presStyleCnt="5">
        <dgm:presLayoutVars>
          <dgm:chMax val="1"/>
          <dgm:chPref val="1"/>
        </dgm:presLayoutVars>
      </dgm:prSet>
      <dgm:spPr/>
    </dgm:pt>
    <dgm:pt modelId="{F6C02670-A8A1-4FCF-83E7-0965FADE998F}" type="pres">
      <dgm:prSet presAssocID="{3059CA25-3E4A-455D-A843-1749ECB93255}" presName="sibTrans" presStyleCnt="0"/>
      <dgm:spPr/>
    </dgm:pt>
    <dgm:pt modelId="{17077827-FF4D-49E1-B5F8-0DC8B3787516}" type="pres">
      <dgm:prSet presAssocID="{A3CA3522-4E01-4335-8F3A-F4AB9E21E901}" presName="compNode" presStyleCnt="0"/>
      <dgm:spPr/>
    </dgm:pt>
    <dgm:pt modelId="{E9D505FF-F1A0-4DB1-A355-D6EAFEDBB100}" type="pres">
      <dgm:prSet presAssocID="{A3CA3522-4E01-4335-8F3A-F4AB9E21E90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503B39F0-4212-47E3-966D-1FC16A851342}" type="pres">
      <dgm:prSet presAssocID="{A3CA3522-4E01-4335-8F3A-F4AB9E21E901}" presName="spaceRect" presStyleCnt="0"/>
      <dgm:spPr/>
    </dgm:pt>
    <dgm:pt modelId="{FA0DC879-9535-4AD3-B4FA-54F8067CE89A}" type="pres">
      <dgm:prSet presAssocID="{A3CA3522-4E01-4335-8F3A-F4AB9E21E901}" presName="textRect" presStyleLbl="revTx" presStyleIdx="1" presStyleCnt="5">
        <dgm:presLayoutVars>
          <dgm:chMax val="1"/>
          <dgm:chPref val="1"/>
        </dgm:presLayoutVars>
      </dgm:prSet>
      <dgm:spPr/>
    </dgm:pt>
    <dgm:pt modelId="{A351611C-A7F9-4B5A-83FC-593A5B35BE91}" type="pres">
      <dgm:prSet presAssocID="{DBD24A7B-84ED-4309-AAB7-1EBC1A8C1CB6}" presName="sibTrans" presStyleCnt="0"/>
      <dgm:spPr/>
    </dgm:pt>
    <dgm:pt modelId="{1975A287-DDEC-4B31-81D1-B2EEEDDE4E6C}" type="pres">
      <dgm:prSet presAssocID="{152CAD1B-4636-4E56-BCD9-D9F3710A07A0}" presName="compNode" presStyleCnt="0"/>
      <dgm:spPr/>
    </dgm:pt>
    <dgm:pt modelId="{8998B8AF-E280-42FE-B63F-28582F01592B}" type="pres">
      <dgm:prSet presAssocID="{152CAD1B-4636-4E56-BCD9-D9F3710A07A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4DD21BC4-2D98-4739-8093-0D651319B64E}" type="pres">
      <dgm:prSet presAssocID="{152CAD1B-4636-4E56-BCD9-D9F3710A07A0}" presName="spaceRect" presStyleCnt="0"/>
      <dgm:spPr/>
    </dgm:pt>
    <dgm:pt modelId="{80C15BF1-73E7-43DB-B222-2254E83349FD}" type="pres">
      <dgm:prSet presAssocID="{152CAD1B-4636-4E56-BCD9-D9F3710A07A0}" presName="textRect" presStyleLbl="revTx" presStyleIdx="2" presStyleCnt="5">
        <dgm:presLayoutVars>
          <dgm:chMax val="1"/>
          <dgm:chPref val="1"/>
        </dgm:presLayoutVars>
      </dgm:prSet>
      <dgm:spPr/>
    </dgm:pt>
    <dgm:pt modelId="{6F1F3893-3E63-458E-9DD3-9F31A533EC55}" type="pres">
      <dgm:prSet presAssocID="{6375C239-4A96-40BE-95DB-554B811F97FB}" presName="sibTrans" presStyleCnt="0"/>
      <dgm:spPr/>
    </dgm:pt>
    <dgm:pt modelId="{94635E24-79E1-4BC4-A50D-B22BEC570D94}" type="pres">
      <dgm:prSet presAssocID="{A0BA6C72-1E77-435E-B76D-1B927B94115B}" presName="compNode" presStyleCnt="0"/>
      <dgm:spPr/>
    </dgm:pt>
    <dgm:pt modelId="{2F25126D-C3F8-43C1-805F-8EDE505893E7}" type="pres">
      <dgm:prSet presAssocID="{A0BA6C72-1E77-435E-B76D-1B927B94115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øker med heldekkende fyll"/>
        </a:ext>
      </dgm:extLst>
    </dgm:pt>
    <dgm:pt modelId="{4EA9ED7C-5615-441D-9BD5-AEE3422A87A0}" type="pres">
      <dgm:prSet presAssocID="{A0BA6C72-1E77-435E-B76D-1B927B94115B}" presName="spaceRect" presStyleCnt="0"/>
      <dgm:spPr/>
    </dgm:pt>
    <dgm:pt modelId="{BCEC486D-3275-4B2F-86FE-541907AF994E}" type="pres">
      <dgm:prSet presAssocID="{A0BA6C72-1E77-435E-B76D-1B927B94115B}" presName="textRect" presStyleLbl="revTx" presStyleIdx="3" presStyleCnt="5">
        <dgm:presLayoutVars>
          <dgm:chMax val="1"/>
          <dgm:chPref val="1"/>
        </dgm:presLayoutVars>
      </dgm:prSet>
      <dgm:spPr/>
    </dgm:pt>
    <dgm:pt modelId="{4578DC11-9E6E-4BC3-952C-5485136D66B5}" type="pres">
      <dgm:prSet presAssocID="{FDBA07A6-F30C-4C5B-B3F4-989AE3FAC35B}" presName="sibTrans" presStyleCnt="0"/>
      <dgm:spPr/>
    </dgm:pt>
    <dgm:pt modelId="{8B515085-6F79-4C51-96FE-2A584A44B343}" type="pres">
      <dgm:prSet presAssocID="{1A65F1FF-F3A7-4C89-8AA5-ED17031D39C3}" presName="compNode" presStyleCnt="0"/>
      <dgm:spPr/>
    </dgm:pt>
    <dgm:pt modelId="{FBE63B73-B17C-4D7A-85D8-D004F4D2526B}" type="pres">
      <dgm:prSet presAssocID="{1A65F1FF-F3A7-4C89-8AA5-ED17031D39C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rull med heldekkende fyll"/>
        </a:ext>
      </dgm:extLst>
    </dgm:pt>
    <dgm:pt modelId="{70B5BF65-73CB-428C-B77D-C9716C8089EE}" type="pres">
      <dgm:prSet presAssocID="{1A65F1FF-F3A7-4C89-8AA5-ED17031D39C3}" presName="spaceRect" presStyleCnt="0"/>
      <dgm:spPr/>
    </dgm:pt>
    <dgm:pt modelId="{F7F3CE93-89C1-4409-AC78-C7BC151D8345}" type="pres">
      <dgm:prSet presAssocID="{1A65F1FF-F3A7-4C89-8AA5-ED17031D39C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8BF6902-200B-44F6-8593-8C4474388A16}" type="presOf" srcId="{A0BA6C72-1E77-435E-B76D-1B927B94115B}" destId="{BCEC486D-3275-4B2F-86FE-541907AF994E}" srcOrd="0" destOrd="0" presId="urn:microsoft.com/office/officeart/2018/2/layout/IconLabelList"/>
    <dgm:cxn modelId="{8F823445-1649-4E2A-9B91-9ED84D265DD3}" srcId="{5AB96A70-91DD-45A4-A2FF-D52535BA8CB2}" destId="{A0BA6C72-1E77-435E-B76D-1B927B94115B}" srcOrd="3" destOrd="0" parTransId="{3FD762B0-934D-43C1-9F73-61FE6071C8AE}" sibTransId="{FDBA07A6-F30C-4C5B-B3F4-989AE3FAC35B}"/>
    <dgm:cxn modelId="{D2BFA04E-F237-4C44-B9DB-F1C4C9C81D00}" srcId="{5AB96A70-91DD-45A4-A2FF-D52535BA8CB2}" destId="{152CAD1B-4636-4E56-BCD9-D9F3710A07A0}" srcOrd="2" destOrd="0" parTransId="{37D9D55F-1BF1-49BF-AF92-DF5812094C99}" sibTransId="{6375C239-4A96-40BE-95DB-554B811F97FB}"/>
    <dgm:cxn modelId="{FB2EA34E-6A30-481E-A4E0-3513EBF80C57}" type="presOf" srcId="{5AB96A70-91DD-45A4-A2FF-D52535BA8CB2}" destId="{1FC40C3E-CC62-4CC2-AC87-8FB004FC6F49}" srcOrd="0" destOrd="0" presId="urn:microsoft.com/office/officeart/2018/2/layout/IconLabelList"/>
    <dgm:cxn modelId="{4D91938F-E171-4DC1-8BF3-D293E761BDB5}" srcId="{5AB96A70-91DD-45A4-A2FF-D52535BA8CB2}" destId="{1FD58CA4-B806-43E8-8C22-697CEEAC54AE}" srcOrd="0" destOrd="0" parTransId="{5661F13B-EB20-4089-8BBA-756061697745}" sibTransId="{3059CA25-3E4A-455D-A843-1749ECB93255}"/>
    <dgm:cxn modelId="{1FC30FA8-3E2D-449C-B5A3-BE391C26E53D}" type="presOf" srcId="{1A65F1FF-F3A7-4C89-8AA5-ED17031D39C3}" destId="{F7F3CE93-89C1-4409-AC78-C7BC151D8345}" srcOrd="0" destOrd="0" presId="urn:microsoft.com/office/officeart/2018/2/layout/IconLabelList"/>
    <dgm:cxn modelId="{D2F842BB-3265-44EC-8C1B-2C633E7B2D0C}" type="presOf" srcId="{1FD58CA4-B806-43E8-8C22-697CEEAC54AE}" destId="{4BD96FC0-20E4-4D85-A66D-D244CF2801F7}" srcOrd="0" destOrd="0" presId="urn:microsoft.com/office/officeart/2018/2/layout/IconLabelList"/>
    <dgm:cxn modelId="{CDA842CB-58A9-432D-B7BC-28ED89891F0D}" type="presOf" srcId="{A3CA3522-4E01-4335-8F3A-F4AB9E21E901}" destId="{FA0DC879-9535-4AD3-B4FA-54F8067CE89A}" srcOrd="0" destOrd="0" presId="urn:microsoft.com/office/officeart/2018/2/layout/IconLabelList"/>
    <dgm:cxn modelId="{D5B268D0-0D69-4825-87F1-EF905CE236B8}" type="presOf" srcId="{152CAD1B-4636-4E56-BCD9-D9F3710A07A0}" destId="{80C15BF1-73E7-43DB-B222-2254E83349FD}" srcOrd="0" destOrd="0" presId="urn:microsoft.com/office/officeart/2018/2/layout/IconLabelList"/>
    <dgm:cxn modelId="{C2CE58E0-B8BD-43C7-9E59-E5963D2A84EF}" srcId="{5AB96A70-91DD-45A4-A2FF-D52535BA8CB2}" destId="{1A65F1FF-F3A7-4C89-8AA5-ED17031D39C3}" srcOrd="4" destOrd="0" parTransId="{252C9E82-B4B9-4237-B6F7-B05856AC5154}" sibTransId="{76DB60FD-80B3-4259-B38C-B5E83D97CF23}"/>
    <dgm:cxn modelId="{3AECF6F7-F1EE-4644-B803-2B86F1EEEC64}" srcId="{5AB96A70-91DD-45A4-A2FF-D52535BA8CB2}" destId="{A3CA3522-4E01-4335-8F3A-F4AB9E21E901}" srcOrd="1" destOrd="0" parTransId="{3E9046A0-1B41-43BA-A14E-576A892D129A}" sibTransId="{DBD24A7B-84ED-4309-AAB7-1EBC1A8C1CB6}"/>
    <dgm:cxn modelId="{69C9B28C-AFAD-43B6-9690-03D862363E54}" type="presParOf" srcId="{1FC40C3E-CC62-4CC2-AC87-8FB004FC6F49}" destId="{7892E6B0-BA7C-419F-B788-57097E0AE2BA}" srcOrd="0" destOrd="0" presId="urn:microsoft.com/office/officeart/2018/2/layout/IconLabelList"/>
    <dgm:cxn modelId="{FFDA748B-4421-471F-8437-F038D98CC204}" type="presParOf" srcId="{7892E6B0-BA7C-419F-B788-57097E0AE2BA}" destId="{D405D3F2-3E69-448A-920F-B16216742D28}" srcOrd="0" destOrd="0" presId="urn:microsoft.com/office/officeart/2018/2/layout/IconLabelList"/>
    <dgm:cxn modelId="{40A0B17D-A077-4D54-A77B-1356A23BE53C}" type="presParOf" srcId="{7892E6B0-BA7C-419F-B788-57097E0AE2BA}" destId="{A3294BB5-494D-4E14-8178-54C5664F64B4}" srcOrd="1" destOrd="0" presId="urn:microsoft.com/office/officeart/2018/2/layout/IconLabelList"/>
    <dgm:cxn modelId="{04D21414-07A4-485B-8203-D87B79BFDA09}" type="presParOf" srcId="{7892E6B0-BA7C-419F-B788-57097E0AE2BA}" destId="{4BD96FC0-20E4-4D85-A66D-D244CF2801F7}" srcOrd="2" destOrd="0" presId="urn:microsoft.com/office/officeart/2018/2/layout/IconLabelList"/>
    <dgm:cxn modelId="{9CC980BF-73BC-4A95-A4B5-0192CA512305}" type="presParOf" srcId="{1FC40C3E-CC62-4CC2-AC87-8FB004FC6F49}" destId="{F6C02670-A8A1-4FCF-83E7-0965FADE998F}" srcOrd="1" destOrd="0" presId="urn:microsoft.com/office/officeart/2018/2/layout/IconLabelList"/>
    <dgm:cxn modelId="{D8620D3C-A4E5-480F-837A-B35E4432D61A}" type="presParOf" srcId="{1FC40C3E-CC62-4CC2-AC87-8FB004FC6F49}" destId="{17077827-FF4D-49E1-B5F8-0DC8B3787516}" srcOrd="2" destOrd="0" presId="urn:microsoft.com/office/officeart/2018/2/layout/IconLabelList"/>
    <dgm:cxn modelId="{169ADDB0-9A0E-44C6-869B-B0D11539A2A8}" type="presParOf" srcId="{17077827-FF4D-49E1-B5F8-0DC8B3787516}" destId="{E9D505FF-F1A0-4DB1-A355-D6EAFEDBB100}" srcOrd="0" destOrd="0" presId="urn:microsoft.com/office/officeart/2018/2/layout/IconLabelList"/>
    <dgm:cxn modelId="{41378C6D-2295-42AF-B19B-B37A729A93A3}" type="presParOf" srcId="{17077827-FF4D-49E1-B5F8-0DC8B3787516}" destId="{503B39F0-4212-47E3-966D-1FC16A851342}" srcOrd="1" destOrd="0" presId="urn:microsoft.com/office/officeart/2018/2/layout/IconLabelList"/>
    <dgm:cxn modelId="{47B51188-B930-4F9F-98C8-74224AAFE4A8}" type="presParOf" srcId="{17077827-FF4D-49E1-B5F8-0DC8B3787516}" destId="{FA0DC879-9535-4AD3-B4FA-54F8067CE89A}" srcOrd="2" destOrd="0" presId="urn:microsoft.com/office/officeart/2018/2/layout/IconLabelList"/>
    <dgm:cxn modelId="{F430F55A-B6C9-430F-9F27-264C9F93444B}" type="presParOf" srcId="{1FC40C3E-CC62-4CC2-AC87-8FB004FC6F49}" destId="{A351611C-A7F9-4B5A-83FC-593A5B35BE91}" srcOrd="3" destOrd="0" presId="urn:microsoft.com/office/officeart/2018/2/layout/IconLabelList"/>
    <dgm:cxn modelId="{F7025C29-B01C-40B4-922A-9401DB412BE9}" type="presParOf" srcId="{1FC40C3E-CC62-4CC2-AC87-8FB004FC6F49}" destId="{1975A287-DDEC-4B31-81D1-B2EEEDDE4E6C}" srcOrd="4" destOrd="0" presId="urn:microsoft.com/office/officeart/2018/2/layout/IconLabelList"/>
    <dgm:cxn modelId="{FAD68E30-DB2D-460A-BAA4-58492DDF5EB3}" type="presParOf" srcId="{1975A287-DDEC-4B31-81D1-B2EEEDDE4E6C}" destId="{8998B8AF-E280-42FE-B63F-28582F01592B}" srcOrd="0" destOrd="0" presId="urn:microsoft.com/office/officeart/2018/2/layout/IconLabelList"/>
    <dgm:cxn modelId="{9BBE556F-85CB-45F6-8D5F-F1A13DE03211}" type="presParOf" srcId="{1975A287-DDEC-4B31-81D1-B2EEEDDE4E6C}" destId="{4DD21BC4-2D98-4739-8093-0D651319B64E}" srcOrd="1" destOrd="0" presId="urn:microsoft.com/office/officeart/2018/2/layout/IconLabelList"/>
    <dgm:cxn modelId="{FFB1AD4A-7502-49D3-A855-076DA8F5DB6B}" type="presParOf" srcId="{1975A287-DDEC-4B31-81D1-B2EEEDDE4E6C}" destId="{80C15BF1-73E7-43DB-B222-2254E83349FD}" srcOrd="2" destOrd="0" presId="urn:microsoft.com/office/officeart/2018/2/layout/IconLabelList"/>
    <dgm:cxn modelId="{3DFD712C-41A0-4504-A2BD-FCE624103C6A}" type="presParOf" srcId="{1FC40C3E-CC62-4CC2-AC87-8FB004FC6F49}" destId="{6F1F3893-3E63-458E-9DD3-9F31A533EC55}" srcOrd="5" destOrd="0" presId="urn:microsoft.com/office/officeart/2018/2/layout/IconLabelList"/>
    <dgm:cxn modelId="{973CCF64-94FE-4AE9-9262-9ECD6E3B9426}" type="presParOf" srcId="{1FC40C3E-CC62-4CC2-AC87-8FB004FC6F49}" destId="{94635E24-79E1-4BC4-A50D-B22BEC570D94}" srcOrd="6" destOrd="0" presId="urn:microsoft.com/office/officeart/2018/2/layout/IconLabelList"/>
    <dgm:cxn modelId="{DABA7CC3-1DA4-4224-BE0E-279F45BC34E2}" type="presParOf" srcId="{94635E24-79E1-4BC4-A50D-B22BEC570D94}" destId="{2F25126D-C3F8-43C1-805F-8EDE505893E7}" srcOrd="0" destOrd="0" presId="urn:microsoft.com/office/officeart/2018/2/layout/IconLabelList"/>
    <dgm:cxn modelId="{335AC866-3CF8-4D4D-A52B-27A240FF8858}" type="presParOf" srcId="{94635E24-79E1-4BC4-A50D-B22BEC570D94}" destId="{4EA9ED7C-5615-441D-9BD5-AEE3422A87A0}" srcOrd="1" destOrd="0" presId="urn:microsoft.com/office/officeart/2018/2/layout/IconLabelList"/>
    <dgm:cxn modelId="{9C62C8CE-4C8A-4690-87B5-2E500F3156B9}" type="presParOf" srcId="{94635E24-79E1-4BC4-A50D-B22BEC570D94}" destId="{BCEC486D-3275-4B2F-86FE-541907AF994E}" srcOrd="2" destOrd="0" presId="urn:microsoft.com/office/officeart/2018/2/layout/IconLabelList"/>
    <dgm:cxn modelId="{D15F627C-C3CB-40C0-BB17-ED1279989023}" type="presParOf" srcId="{1FC40C3E-CC62-4CC2-AC87-8FB004FC6F49}" destId="{4578DC11-9E6E-4BC3-952C-5485136D66B5}" srcOrd="7" destOrd="0" presId="urn:microsoft.com/office/officeart/2018/2/layout/IconLabelList"/>
    <dgm:cxn modelId="{7F0398A6-0FBC-471F-8944-5B9D0958651E}" type="presParOf" srcId="{1FC40C3E-CC62-4CC2-AC87-8FB004FC6F49}" destId="{8B515085-6F79-4C51-96FE-2A584A44B343}" srcOrd="8" destOrd="0" presId="urn:microsoft.com/office/officeart/2018/2/layout/IconLabelList"/>
    <dgm:cxn modelId="{5FF62808-AB48-4796-BCBF-328B252078AD}" type="presParOf" srcId="{8B515085-6F79-4C51-96FE-2A584A44B343}" destId="{FBE63B73-B17C-4D7A-85D8-D004F4D2526B}" srcOrd="0" destOrd="0" presId="urn:microsoft.com/office/officeart/2018/2/layout/IconLabelList"/>
    <dgm:cxn modelId="{8303407B-EB96-43BE-89DE-1AC589A39D93}" type="presParOf" srcId="{8B515085-6F79-4C51-96FE-2A584A44B343}" destId="{70B5BF65-73CB-428C-B77D-C9716C8089EE}" srcOrd="1" destOrd="0" presId="urn:microsoft.com/office/officeart/2018/2/layout/IconLabelList"/>
    <dgm:cxn modelId="{460D61BA-2B81-4116-80E3-04226345EE79}" type="presParOf" srcId="{8B515085-6F79-4C51-96FE-2A584A44B343}" destId="{F7F3CE93-89C1-4409-AC78-C7BC151D834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7DEB66-D8E4-4976-9263-2DC046E5144B}" type="doc">
      <dgm:prSet loTypeId="urn:microsoft.com/office/officeart/2005/8/layout/target3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1DF4D11D-6385-4C8A-8AEB-6B3E49CF08A9}">
      <dgm:prSet/>
      <dgm:spPr/>
      <dgm:t>
        <a:bodyPr/>
        <a:lstStyle/>
        <a:p>
          <a:r>
            <a:rPr lang="nb-NO" noProof="0" dirty="0"/>
            <a:t>Les emnebeskrivelser og semestersider nøye hvert semester– før undervisningen begynner.</a:t>
          </a:r>
        </a:p>
      </dgm:t>
    </dgm:pt>
    <dgm:pt modelId="{B7695DB1-A1EB-4C4D-9193-841A66CA3A72}" type="parTrans" cxnId="{AFD9BD04-6D48-4248-9619-2EB7706665CB}">
      <dgm:prSet/>
      <dgm:spPr/>
      <dgm:t>
        <a:bodyPr/>
        <a:lstStyle/>
        <a:p>
          <a:endParaRPr lang="en-GB"/>
        </a:p>
      </dgm:t>
    </dgm:pt>
    <dgm:pt modelId="{B72ED70F-BC9D-44D1-B56D-F936961D9CFC}" type="sibTrans" cxnId="{AFD9BD04-6D48-4248-9619-2EB7706665CB}">
      <dgm:prSet/>
      <dgm:spPr/>
      <dgm:t>
        <a:bodyPr/>
        <a:lstStyle/>
        <a:p>
          <a:endParaRPr lang="en-GB"/>
        </a:p>
      </dgm:t>
    </dgm:pt>
    <dgm:pt modelId="{5D477DF4-F2F7-4E2A-946E-B4BA64D58295}" type="pres">
      <dgm:prSet presAssocID="{E37DEB66-D8E4-4976-9263-2DC046E5144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3473498-CDB2-407A-A9B6-ADED23BF3900}" type="pres">
      <dgm:prSet presAssocID="{1DF4D11D-6385-4C8A-8AEB-6B3E49CF08A9}" presName="circle1" presStyleLbl="node1" presStyleIdx="0" presStyleCnt="1"/>
      <dgm:spPr/>
    </dgm:pt>
    <dgm:pt modelId="{C786E731-28CD-4F65-9004-4B57FB1DF3E2}" type="pres">
      <dgm:prSet presAssocID="{1DF4D11D-6385-4C8A-8AEB-6B3E49CF08A9}" presName="space" presStyleCnt="0"/>
      <dgm:spPr/>
    </dgm:pt>
    <dgm:pt modelId="{C9644ADE-89B7-46BD-AB85-EC57624C54E6}" type="pres">
      <dgm:prSet presAssocID="{1DF4D11D-6385-4C8A-8AEB-6B3E49CF08A9}" presName="rect1" presStyleLbl="alignAcc1" presStyleIdx="0" presStyleCnt="1" custLinFactNeighborX="278" custLinFactNeighborY="-353"/>
      <dgm:spPr/>
    </dgm:pt>
    <dgm:pt modelId="{5857F917-0EAD-45A4-9374-B9030997A0E9}" type="pres">
      <dgm:prSet presAssocID="{1DF4D11D-6385-4C8A-8AEB-6B3E49CF08A9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AFD9BD04-6D48-4248-9619-2EB7706665CB}" srcId="{E37DEB66-D8E4-4976-9263-2DC046E5144B}" destId="{1DF4D11D-6385-4C8A-8AEB-6B3E49CF08A9}" srcOrd="0" destOrd="0" parTransId="{B7695DB1-A1EB-4C4D-9193-841A66CA3A72}" sibTransId="{B72ED70F-BC9D-44D1-B56D-F936961D9CFC}"/>
    <dgm:cxn modelId="{B463E91A-997C-467D-8B5A-941A58C108DB}" type="presOf" srcId="{1DF4D11D-6385-4C8A-8AEB-6B3E49CF08A9}" destId="{5857F917-0EAD-45A4-9374-B9030997A0E9}" srcOrd="1" destOrd="0" presId="urn:microsoft.com/office/officeart/2005/8/layout/target3"/>
    <dgm:cxn modelId="{8F5E3A66-2D97-4BFC-A9FB-E5DA98277061}" type="presOf" srcId="{1DF4D11D-6385-4C8A-8AEB-6B3E49CF08A9}" destId="{C9644ADE-89B7-46BD-AB85-EC57624C54E6}" srcOrd="0" destOrd="0" presId="urn:microsoft.com/office/officeart/2005/8/layout/target3"/>
    <dgm:cxn modelId="{73EA9B51-7A2D-43CE-9705-96BB62DA1722}" type="presOf" srcId="{E37DEB66-D8E4-4976-9263-2DC046E5144B}" destId="{5D477DF4-F2F7-4E2A-946E-B4BA64D58295}" srcOrd="0" destOrd="0" presId="urn:microsoft.com/office/officeart/2005/8/layout/target3"/>
    <dgm:cxn modelId="{4BA3A9B0-F217-4B46-A9FB-7DCBBF27DFEC}" type="presParOf" srcId="{5D477DF4-F2F7-4E2A-946E-B4BA64D58295}" destId="{C3473498-CDB2-407A-A9B6-ADED23BF3900}" srcOrd="0" destOrd="0" presId="urn:microsoft.com/office/officeart/2005/8/layout/target3"/>
    <dgm:cxn modelId="{85EBBBB3-CE0D-4C95-B563-F38A7E85D84D}" type="presParOf" srcId="{5D477DF4-F2F7-4E2A-946E-B4BA64D58295}" destId="{C786E731-28CD-4F65-9004-4B57FB1DF3E2}" srcOrd="1" destOrd="0" presId="urn:microsoft.com/office/officeart/2005/8/layout/target3"/>
    <dgm:cxn modelId="{AD5A205D-3894-4028-882D-20F3A5BE2935}" type="presParOf" srcId="{5D477DF4-F2F7-4E2A-946E-B4BA64D58295}" destId="{C9644ADE-89B7-46BD-AB85-EC57624C54E6}" srcOrd="2" destOrd="0" presId="urn:microsoft.com/office/officeart/2005/8/layout/target3"/>
    <dgm:cxn modelId="{A8BB213C-CD96-4BEB-9342-03416D42B16D}" type="presParOf" srcId="{5D477DF4-F2F7-4E2A-946E-B4BA64D58295}" destId="{5857F917-0EAD-45A4-9374-B9030997A0E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2C48E0-830C-4234-A416-209B17E3FFE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6CEC4E-F41E-4C46-9E54-1FF18C9DF782}">
      <dgm:prSet/>
      <dgm:spPr/>
      <dgm:t>
        <a:bodyPr/>
        <a:lstStyle/>
        <a:p>
          <a:r>
            <a:rPr lang="nb-NO" dirty="0"/>
            <a:t>Oppmelding til emner – frist 14. august</a:t>
          </a:r>
          <a:endParaRPr lang="en-US" dirty="0"/>
        </a:p>
      </dgm:t>
    </dgm:pt>
    <dgm:pt modelId="{C981BAFD-41D8-432B-8C5D-724D5F2677B6}" type="parTrans" cxnId="{B8143C23-6DE1-43FD-A78C-744AFEAF1528}">
      <dgm:prSet/>
      <dgm:spPr/>
      <dgm:t>
        <a:bodyPr/>
        <a:lstStyle/>
        <a:p>
          <a:endParaRPr lang="en-US"/>
        </a:p>
      </dgm:t>
    </dgm:pt>
    <dgm:pt modelId="{E32E56F9-5FAD-4180-A035-A9CD4DF502E9}" type="sibTrans" cxnId="{B8143C23-6DE1-43FD-A78C-744AFEAF1528}">
      <dgm:prSet/>
      <dgm:spPr/>
      <dgm:t>
        <a:bodyPr/>
        <a:lstStyle/>
        <a:p>
          <a:endParaRPr lang="en-US"/>
        </a:p>
      </dgm:t>
    </dgm:pt>
    <dgm:pt modelId="{67D20824-9E41-4AD3-ABF5-9B0EE17D7290}">
      <dgm:prSet/>
      <dgm:spPr/>
      <dgm:t>
        <a:bodyPr/>
        <a:lstStyle/>
        <a:p>
          <a:r>
            <a:rPr lang="nb-NO" dirty="0"/>
            <a:t>Betale semesteravgift – frist 1. september</a:t>
          </a:r>
          <a:endParaRPr lang="en-US" dirty="0"/>
        </a:p>
      </dgm:t>
    </dgm:pt>
    <dgm:pt modelId="{7F5D7D2D-9C4B-47A7-A39B-F82B456332BB}" type="parTrans" cxnId="{3FBF6826-28EE-4EE5-964F-B92DFA80F46B}">
      <dgm:prSet/>
      <dgm:spPr/>
      <dgm:t>
        <a:bodyPr/>
        <a:lstStyle/>
        <a:p>
          <a:endParaRPr lang="en-US"/>
        </a:p>
      </dgm:t>
    </dgm:pt>
    <dgm:pt modelId="{FCBD3CED-F0A9-401F-8A8C-0B8B2C133B70}" type="sibTrans" cxnId="{3FBF6826-28EE-4EE5-964F-B92DFA80F46B}">
      <dgm:prSet/>
      <dgm:spPr/>
      <dgm:t>
        <a:bodyPr/>
        <a:lstStyle/>
        <a:p>
          <a:endParaRPr lang="en-US"/>
        </a:p>
      </dgm:t>
    </dgm:pt>
    <dgm:pt modelId="{99AA4125-BC47-4F4E-ABD1-E7D0F9F5DAE5}">
      <dgm:prSet/>
      <dgm:spPr/>
      <dgm:t>
        <a:bodyPr/>
        <a:lstStyle/>
        <a:p>
          <a:r>
            <a:rPr lang="nb-NO" dirty="0"/>
            <a:t>Eksamensresultater og karakterer</a:t>
          </a:r>
          <a:endParaRPr lang="en-US" dirty="0"/>
        </a:p>
      </dgm:t>
    </dgm:pt>
    <dgm:pt modelId="{F47B073C-C73E-4852-9E36-7F1CB98E1C29}" type="parTrans" cxnId="{3D570D26-DE53-43F7-A9B5-81AFBB12E585}">
      <dgm:prSet/>
      <dgm:spPr/>
      <dgm:t>
        <a:bodyPr/>
        <a:lstStyle/>
        <a:p>
          <a:endParaRPr lang="en-US"/>
        </a:p>
      </dgm:t>
    </dgm:pt>
    <dgm:pt modelId="{EB12C8AB-3661-4D0C-BE30-2DFAF332EF1F}" type="sibTrans" cxnId="{3D570D26-DE53-43F7-A9B5-81AFBB12E585}">
      <dgm:prSet/>
      <dgm:spPr/>
      <dgm:t>
        <a:bodyPr/>
        <a:lstStyle/>
        <a:p>
          <a:endParaRPr lang="en-US"/>
        </a:p>
      </dgm:t>
    </dgm:pt>
    <dgm:pt modelId="{99EFACB8-0E4C-476A-B798-E500FE19AC87}">
      <dgm:prSet/>
      <dgm:spPr/>
      <dgm:t>
        <a:bodyPr/>
        <a:lstStyle/>
        <a:p>
          <a:r>
            <a:rPr lang="nb-NO"/>
            <a:t>Formelle beskjeder</a:t>
          </a:r>
          <a:endParaRPr lang="en-US"/>
        </a:p>
      </dgm:t>
    </dgm:pt>
    <dgm:pt modelId="{0758F239-A4CE-4D89-932B-ECDB9B5AE514}" type="parTrans" cxnId="{9BC3F0FD-4877-453C-A1A9-3820326AA522}">
      <dgm:prSet/>
      <dgm:spPr/>
      <dgm:t>
        <a:bodyPr/>
        <a:lstStyle/>
        <a:p>
          <a:endParaRPr lang="en-US"/>
        </a:p>
      </dgm:t>
    </dgm:pt>
    <dgm:pt modelId="{42864D06-CA03-4971-9FB4-F926425C6092}" type="sibTrans" cxnId="{9BC3F0FD-4877-453C-A1A9-3820326AA522}">
      <dgm:prSet/>
      <dgm:spPr/>
      <dgm:t>
        <a:bodyPr/>
        <a:lstStyle/>
        <a:p>
          <a:endParaRPr lang="en-US"/>
        </a:p>
      </dgm:t>
    </dgm:pt>
    <dgm:pt modelId="{20FD7FEC-4E8F-418C-9BE1-C487A1A71A00}" type="pres">
      <dgm:prSet presAssocID="{D32C48E0-830C-4234-A416-209B17E3FFEF}" presName="root" presStyleCnt="0">
        <dgm:presLayoutVars>
          <dgm:dir/>
          <dgm:resizeHandles val="exact"/>
        </dgm:presLayoutVars>
      </dgm:prSet>
      <dgm:spPr/>
    </dgm:pt>
    <dgm:pt modelId="{0AE0BDC0-4E1A-4515-A094-3C9CD2E134CA}" type="pres">
      <dgm:prSet presAssocID="{5D6CEC4E-F41E-4C46-9E54-1FF18C9DF782}" presName="compNode" presStyleCnt="0"/>
      <dgm:spPr/>
    </dgm:pt>
    <dgm:pt modelId="{86E4E0AA-B748-4128-93ED-353E364B727F}" type="pres">
      <dgm:prSet presAssocID="{5D6CEC4E-F41E-4C46-9E54-1FF18C9DF782}" presName="bgRect" presStyleLbl="bgShp" presStyleIdx="0" presStyleCnt="4"/>
      <dgm:spPr/>
    </dgm:pt>
    <dgm:pt modelId="{9199A633-7A54-4BC1-A31D-CCE305C89A1F}" type="pres">
      <dgm:prSet presAssocID="{5D6CEC4E-F41E-4C46-9E54-1FF18C9DF78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414F15C7-DD32-49EC-ADEC-B1C6C91E54B3}" type="pres">
      <dgm:prSet presAssocID="{5D6CEC4E-F41E-4C46-9E54-1FF18C9DF782}" presName="spaceRect" presStyleCnt="0"/>
      <dgm:spPr/>
    </dgm:pt>
    <dgm:pt modelId="{75250449-CA63-4385-9D23-F987D864CBED}" type="pres">
      <dgm:prSet presAssocID="{5D6CEC4E-F41E-4C46-9E54-1FF18C9DF782}" presName="parTx" presStyleLbl="revTx" presStyleIdx="0" presStyleCnt="4">
        <dgm:presLayoutVars>
          <dgm:chMax val="0"/>
          <dgm:chPref val="0"/>
        </dgm:presLayoutVars>
      </dgm:prSet>
      <dgm:spPr/>
    </dgm:pt>
    <dgm:pt modelId="{237369CC-67BB-4D47-87A2-3E4B8093C77C}" type="pres">
      <dgm:prSet presAssocID="{E32E56F9-5FAD-4180-A035-A9CD4DF502E9}" presName="sibTrans" presStyleCnt="0"/>
      <dgm:spPr/>
    </dgm:pt>
    <dgm:pt modelId="{D62C9D80-0E37-4816-8D59-006BE6D06A31}" type="pres">
      <dgm:prSet presAssocID="{67D20824-9E41-4AD3-ABF5-9B0EE17D7290}" presName="compNode" presStyleCnt="0"/>
      <dgm:spPr/>
    </dgm:pt>
    <dgm:pt modelId="{8A7CDFD8-8A51-4237-9987-BA42CAF7854C}" type="pres">
      <dgm:prSet presAssocID="{67D20824-9E41-4AD3-ABF5-9B0EE17D7290}" presName="bgRect" presStyleLbl="bgShp" presStyleIdx="1" presStyleCnt="4"/>
      <dgm:spPr/>
    </dgm:pt>
    <dgm:pt modelId="{A796C57A-9570-4EA6-909D-3A51C7153CEB}" type="pres">
      <dgm:prSet presAssocID="{67D20824-9E41-4AD3-ABF5-9B0EE17D729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ger"/>
        </a:ext>
      </dgm:extLst>
    </dgm:pt>
    <dgm:pt modelId="{88746542-AF18-42B7-8719-CFD00180F864}" type="pres">
      <dgm:prSet presAssocID="{67D20824-9E41-4AD3-ABF5-9B0EE17D7290}" presName="spaceRect" presStyleCnt="0"/>
      <dgm:spPr/>
    </dgm:pt>
    <dgm:pt modelId="{82F7B92D-8E3C-4135-B408-2DD47E117A01}" type="pres">
      <dgm:prSet presAssocID="{67D20824-9E41-4AD3-ABF5-9B0EE17D7290}" presName="parTx" presStyleLbl="revTx" presStyleIdx="1" presStyleCnt="4">
        <dgm:presLayoutVars>
          <dgm:chMax val="0"/>
          <dgm:chPref val="0"/>
        </dgm:presLayoutVars>
      </dgm:prSet>
      <dgm:spPr/>
    </dgm:pt>
    <dgm:pt modelId="{FD64A90E-EF83-4C16-A8EF-943EEBB6697C}" type="pres">
      <dgm:prSet presAssocID="{FCBD3CED-F0A9-401F-8A8C-0B8B2C133B70}" presName="sibTrans" presStyleCnt="0"/>
      <dgm:spPr/>
    </dgm:pt>
    <dgm:pt modelId="{D39334CB-C40A-418D-BA70-88B962FC0FF1}" type="pres">
      <dgm:prSet presAssocID="{99AA4125-BC47-4F4E-ABD1-E7D0F9F5DAE5}" presName="compNode" presStyleCnt="0"/>
      <dgm:spPr/>
    </dgm:pt>
    <dgm:pt modelId="{EC435798-3B3E-4C81-BE78-C29AAEDAE761}" type="pres">
      <dgm:prSet presAssocID="{99AA4125-BC47-4F4E-ABD1-E7D0F9F5DAE5}" presName="bgRect" presStyleLbl="bgShp" presStyleIdx="2" presStyleCnt="4"/>
      <dgm:spPr/>
    </dgm:pt>
    <dgm:pt modelId="{01B2A90B-5DBA-4F7A-8A15-939572170DFB}" type="pres">
      <dgm:prSet presAssocID="{99AA4125-BC47-4F4E-ABD1-E7D0F9F5DAE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rull med heldekkende fyll"/>
        </a:ext>
      </dgm:extLst>
    </dgm:pt>
    <dgm:pt modelId="{723B6565-C74B-4F83-AAC0-F8CEF1ACC813}" type="pres">
      <dgm:prSet presAssocID="{99AA4125-BC47-4F4E-ABD1-E7D0F9F5DAE5}" presName="spaceRect" presStyleCnt="0"/>
      <dgm:spPr/>
    </dgm:pt>
    <dgm:pt modelId="{014F7028-380F-4774-98AC-C822E9ED2CEB}" type="pres">
      <dgm:prSet presAssocID="{99AA4125-BC47-4F4E-ABD1-E7D0F9F5DAE5}" presName="parTx" presStyleLbl="revTx" presStyleIdx="2" presStyleCnt="4">
        <dgm:presLayoutVars>
          <dgm:chMax val="0"/>
          <dgm:chPref val="0"/>
        </dgm:presLayoutVars>
      </dgm:prSet>
      <dgm:spPr/>
    </dgm:pt>
    <dgm:pt modelId="{E73D9362-A584-498D-A57D-43232215A3A3}" type="pres">
      <dgm:prSet presAssocID="{EB12C8AB-3661-4D0C-BE30-2DFAF332EF1F}" presName="sibTrans" presStyleCnt="0"/>
      <dgm:spPr/>
    </dgm:pt>
    <dgm:pt modelId="{7657F9F5-D8A5-4DC2-AD34-8FC824102DBB}" type="pres">
      <dgm:prSet presAssocID="{99EFACB8-0E4C-476A-B798-E500FE19AC87}" presName="compNode" presStyleCnt="0"/>
      <dgm:spPr/>
    </dgm:pt>
    <dgm:pt modelId="{A7BBA321-CF3E-4FEB-8C15-2206DC94CB45}" type="pres">
      <dgm:prSet presAssocID="{99EFACB8-0E4C-476A-B798-E500FE19AC87}" presName="bgRect" presStyleLbl="bgShp" presStyleIdx="3" presStyleCnt="4"/>
      <dgm:spPr/>
    </dgm:pt>
    <dgm:pt modelId="{F4070782-396F-4F9E-89E2-09427EDAE4F1}" type="pres">
      <dgm:prSet presAssocID="{99EFACB8-0E4C-476A-B798-E500FE19AC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7B571AF4-A926-47E3-AD88-15A8F4BD01C5}" type="pres">
      <dgm:prSet presAssocID="{99EFACB8-0E4C-476A-B798-E500FE19AC87}" presName="spaceRect" presStyleCnt="0"/>
      <dgm:spPr/>
    </dgm:pt>
    <dgm:pt modelId="{1F4AF0CE-ACD2-4800-973F-1596065CD22B}" type="pres">
      <dgm:prSet presAssocID="{99EFACB8-0E4C-476A-B798-E500FE19AC8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8143C23-6DE1-43FD-A78C-744AFEAF1528}" srcId="{D32C48E0-830C-4234-A416-209B17E3FFEF}" destId="{5D6CEC4E-F41E-4C46-9E54-1FF18C9DF782}" srcOrd="0" destOrd="0" parTransId="{C981BAFD-41D8-432B-8C5D-724D5F2677B6}" sibTransId="{E32E56F9-5FAD-4180-A035-A9CD4DF502E9}"/>
    <dgm:cxn modelId="{3D570D26-DE53-43F7-A9B5-81AFBB12E585}" srcId="{D32C48E0-830C-4234-A416-209B17E3FFEF}" destId="{99AA4125-BC47-4F4E-ABD1-E7D0F9F5DAE5}" srcOrd="2" destOrd="0" parTransId="{F47B073C-C73E-4852-9E36-7F1CB98E1C29}" sibTransId="{EB12C8AB-3661-4D0C-BE30-2DFAF332EF1F}"/>
    <dgm:cxn modelId="{3FBF6826-28EE-4EE5-964F-B92DFA80F46B}" srcId="{D32C48E0-830C-4234-A416-209B17E3FFEF}" destId="{67D20824-9E41-4AD3-ABF5-9B0EE17D7290}" srcOrd="1" destOrd="0" parTransId="{7F5D7D2D-9C4B-47A7-A39B-F82B456332BB}" sibTransId="{FCBD3CED-F0A9-401F-8A8C-0B8B2C133B70}"/>
    <dgm:cxn modelId="{CD155367-BAAE-41A8-81DC-07830D0E3610}" type="presOf" srcId="{D32C48E0-830C-4234-A416-209B17E3FFEF}" destId="{20FD7FEC-4E8F-418C-9BE1-C487A1A71A00}" srcOrd="0" destOrd="0" presId="urn:microsoft.com/office/officeart/2018/2/layout/IconVerticalSolidList"/>
    <dgm:cxn modelId="{40660957-07EE-40DB-A676-DBC9ABF7F614}" type="presOf" srcId="{5D6CEC4E-F41E-4C46-9E54-1FF18C9DF782}" destId="{75250449-CA63-4385-9D23-F987D864CBED}" srcOrd="0" destOrd="0" presId="urn:microsoft.com/office/officeart/2018/2/layout/IconVerticalSolidList"/>
    <dgm:cxn modelId="{AE8E80A8-F9B1-4ED2-9270-5C82E9550E7A}" type="presOf" srcId="{99AA4125-BC47-4F4E-ABD1-E7D0F9F5DAE5}" destId="{014F7028-380F-4774-98AC-C822E9ED2CEB}" srcOrd="0" destOrd="0" presId="urn:microsoft.com/office/officeart/2018/2/layout/IconVerticalSolidList"/>
    <dgm:cxn modelId="{FD94AECF-CADD-4BC5-99A0-44C8C591A6C3}" type="presOf" srcId="{67D20824-9E41-4AD3-ABF5-9B0EE17D7290}" destId="{82F7B92D-8E3C-4135-B408-2DD47E117A01}" srcOrd="0" destOrd="0" presId="urn:microsoft.com/office/officeart/2018/2/layout/IconVerticalSolidList"/>
    <dgm:cxn modelId="{A8354BEA-B882-4A94-AEE3-E2506D99FC46}" type="presOf" srcId="{99EFACB8-0E4C-476A-B798-E500FE19AC87}" destId="{1F4AF0CE-ACD2-4800-973F-1596065CD22B}" srcOrd="0" destOrd="0" presId="urn:microsoft.com/office/officeart/2018/2/layout/IconVerticalSolidList"/>
    <dgm:cxn modelId="{9BC3F0FD-4877-453C-A1A9-3820326AA522}" srcId="{D32C48E0-830C-4234-A416-209B17E3FFEF}" destId="{99EFACB8-0E4C-476A-B798-E500FE19AC87}" srcOrd="3" destOrd="0" parTransId="{0758F239-A4CE-4D89-932B-ECDB9B5AE514}" sibTransId="{42864D06-CA03-4971-9FB4-F926425C6092}"/>
    <dgm:cxn modelId="{862B7279-AFBC-4AD4-9FCF-E80BEA506E02}" type="presParOf" srcId="{20FD7FEC-4E8F-418C-9BE1-C487A1A71A00}" destId="{0AE0BDC0-4E1A-4515-A094-3C9CD2E134CA}" srcOrd="0" destOrd="0" presId="urn:microsoft.com/office/officeart/2018/2/layout/IconVerticalSolidList"/>
    <dgm:cxn modelId="{FAC0343D-FBFC-43BB-86B0-92254C9391A0}" type="presParOf" srcId="{0AE0BDC0-4E1A-4515-A094-3C9CD2E134CA}" destId="{86E4E0AA-B748-4128-93ED-353E364B727F}" srcOrd="0" destOrd="0" presId="urn:microsoft.com/office/officeart/2018/2/layout/IconVerticalSolidList"/>
    <dgm:cxn modelId="{118F8F88-83C7-46DC-8485-4423531835F7}" type="presParOf" srcId="{0AE0BDC0-4E1A-4515-A094-3C9CD2E134CA}" destId="{9199A633-7A54-4BC1-A31D-CCE305C89A1F}" srcOrd="1" destOrd="0" presId="urn:microsoft.com/office/officeart/2018/2/layout/IconVerticalSolidList"/>
    <dgm:cxn modelId="{B532858D-5486-40D2-AE75-6F634CF69AC0}" type="presParOf" srcId="{0AE0BDC0-4E1A-4515-A094-3C9CD2E134CA}" destId="{414F15C7-DD32-49EC-ADEC-B1C6C91E54B3}" srcOrd="2" destOrd="0" presId="urn:microsoft.com/office/officeart/2018/2/layout/IconVerticalSolidList"/>
    <dgm:cxn modelId="{3CAC2F53-68AF-4662-8D84-9199E784847E}" type="presParOf" srcId="{0AE0BDC0-4E1A-4515-A094-3C9CD2E134CA}" destId="{75250449-CA63-4385-9D23-F987D864CBED}" srcOrd="3" destOrd="0" presId="urn:microsoft.com/office/officeart/2018/2/layout/IconVerticalSolidList"/>
    <dgm:cxn modelId="{BBB2A3F0-FA60-417E-8D7F-D3576134362E}" type="presParOf" srcId="{20FD7FEC-4E8F-418C-9BE1-C487A1A71A00}" destId="{237369CC-67BB-4D47-87A2-3E4B8093C77C}" srcOrd="1" destOrd="0" presId="urn:microsoft.com/office/officeart/2018/2/layout/IconVerticalSolidList"/>
    <dgm:cxn modelId="{679DB68F-D0A7-40C2-B4AE-5EAAE90E42FA}" type="presParOf" srcId="{20FD7FEC-4E8F-418C-9BE1-C487A1A71A00}" destId="{D62C9D80-0E37-4816-8D59-006BE6D06A31}" srcOrd="2" destOrd="0" presId="urn:microsoft.com/office/officeart/2018/2/layout/IconVerticalSolidList"/>
    <dgm:cxn modelId="{ADFEB388-4D1E-4DFB-B27B-81BF9C46AC04}" type="presParOf" srcId="{D62C9D80-0E37-4816-8D59-006BE6D06A31}" destId="{8A7CDFD8-8A51-4237-9987-BA42CAF7854C}" srcOrd="0" destOrd="0" presId="urn:microsoft.com/office/officeart/2018/2/layout/IconVerticalSolidList"/>
    <dgm:cxn modelId="{CC05729E-7613-4540-944F-710ADD9C5E64}" type="presParOf" srcId="{D62C9D80-0E37-4816-8D59-006BE6D06A31}" destId="{A796C57A-9570-4EA6-909D-3A51C7153CEB}" srcOrd="1" destOrd="0" presId="urn:microsoft.com/office/officeart/2018/2/layout/IconVerticalSolidList"/>
    <dgm:cxn modelId="{AA35D600-1E8C-4658-ADC4-F1807E0DE4A0}" type="presParOf" srcId="{D62C9D80-0E37-4816-8D59-006BE6D06A31}" destId="{88746542-AF18-42B7-8719-CFD00180F864}" srcOrd="2" destOrd="0" presId="urn:microsoft.com/office/officeart/2018/2/layout/IconVerticalSolidList"/>
    <dgm:cxn modelId="{701E0931-EA46-4F56-8DC6-2294E3436CDE}" type="presParOf" srcId="{D62C9D80-0E37-4816-8D59-006BE6D06A31}" destId="{82F7B92D-8E3C-4135-B408-2DD47E117A01}" srcOrd="3" destOrd="0" presId="urn:microsoft.com/office/officeart/2018/2/layout/IconVerticalSolidList"/>
    <dgm:cxn modelId="{F75FE904-4C0E-4AAC-B431-6E2794D6041A}" type="presParOf" srcId="{20FD7FEC-4E8F-418C-9BE1-C487A1A71A00}" destId="{FD64A90E-EF83-4C16-A8EF-943EEBB6697C}" srcOrd="3" destOrd="0" presId="urn:microsoft.com/office/officeart/2018/2/layout/IconVerticalSolidList"/>
    <dgm:cxn modelId="{997AB737-4B38-4282-8648-465FAC0B33FF}" type="presParOf" srcId="{20FD7FEC-4E8F-418C-9BE1-C487A1A71A00}" destId="{D39334CB-C40A-418D-BA70-88B962FC0FF1}" srcOrd="4" destOrd="0" presId="urn:microsoft.com/office/officeart/2018/2/layout/IconVerticalSolidList"/>
    <dgm:cxn modelId="{66D0023F-C723-41F7-8CB1-57DCA0677AEE}" type="presParOf" srcId="{D39334CB-C40A-418D-BA70-88B962FC0FF1}" destId="{EC435798-3B3E-4C81-BE78-C29AAEDAE761}" srcOrd="0" destOrd="0" presId="urn:microsoft.com/office/officeart/2018/2/layout/IconVerticalSolidList"/>
    <dgm:cxn modelId="{E52AE8BF-5265-48F8-BBC9-43AF0589904F}" type="presParOf" srcId="{D39334CB-C40A-418D-BA70-88B962FC0FF1}" destId="{01B2A90B-5DBA-4F7A-8A15-939572170DFB}" srcOrd="1" destOrd="0" presId="urn:microsoft.com/office/officeart/2018/2/layout/IconVerticalSolidList"/>
    <dgm:cxn modelId="{F9F898CE-EC86-4964-A628-A33D68701893}" type="presParOf" srcId="{D39334CB-C40A-418D-BA70-88B962FC0FF1}" destId="{723B6565-C74B-4F83-AAC0-F8CEF1ACC813}" srcOrd="2" destOrd="0" presId="urn:microsoft.com/office/officeart/2018/2/layout/IconVerticalSolidList"/>
    <dgm:cxn modelId="{DB464176-D95A-4C52-B6D7-B707A0491699}" type="presParOf" srcId="{D39334CB-C40A-418D-BA70-88B962FC0FF1}" destId="{014F7028-380F-4774-98AC-C822E9ED2CEB}" srcOrd="3" destOrd="0" presId="urn:microsoft.com/office/officeart/2018/2/layout/IconVerticalSolidList"/>
    <dgm:cxn modelId="{CC310707-50A1-4594-BE29-84BF6103004C}" type="presParOf" srcId="{20FD7FEC-4E8F-418C-9BE1-C487A1A71A00}" destId="{E73D9362-A584-498D-A57D-43232215A3A3}" srcOrd="5" destOrd="0" presId="urn:microsoft.com/office/officeart/2018/2/layout/IconVerticalSolidList"/>
    <dgm:cxn modelId="{8CE4AECE-F018-4880-BC1E-8806063F5649}" type="presParOf" srcId="{20FD7FEC-4E8F-418C-9BE1-C487A1A71A00}" destId="{7657F9F5-D8A5-4DC2-AD34-8FC824102DBB}" srcOrd="6" destOrd="0" presId="urn:microsoft.com/office/officeart/2018/2/layout/IconVerticalSolidList"/>
    <dgm:cxn modelId="{58350335-90C8-4F60-AA81-B7FE1528AA42}" type="presParOf" srcId="{7657F9F5-D8A5-4DC2-AD34-8FC824102DBB}" destId="{A7BBA321-CF3E-4FEB-8C15-2206DC94CB45}" srcOrd="0" destOrd="0" presId="urn:microsoft.com/office/officeart/2018/2/layout/IconVerticalSolidList"/>
    <dgm:cxn modelId="{85957953-1285-4ACD-9870-CED5D87D17C2}" type="presParOf" srcId="{7657F9F5-D8A5-4DC2-AD34-8FC824102DBB}" destId="{F4070782-396F-4F9E-89E2-09427EDAE4F1}" srcOrd="1" destOrd="0" presId="urn:microsoft.com/office/officeart/2018/2/layout/IconVerticalSolidList"/>
    <dgm:cxn modelId="{467EDDF1-C246-4600-8D14-D7B8330F8F51}" type="presParOf" srcId="{7657F9F5-D8A5-4DC2-AD34-8FC824102DBB}" destId="{7B571AF4-A926-47E3-AD88-15A8F4BD01C5}" srcOrd="2" destOrd="0" presId="urn:microsoft.com/office/officeart/2018/2/layout/IconVerticalSolidList"/>
    <dgm:cxn modelId="{83FF6158-9689-45DB-A838-C512075D6400}" type="presParOf" srcId="{7657F9F5-D8A5-4DC2-AD34-8FC824102DBB}" destId="{1F4AF0CE-ACD2-4800-973F-1596065CD22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246CC5-6486-40DC-8C9B-8F3ABEC790E3}" type="doc">
      <dgm:prSet loTypeId="urn:microsoft.com/office/officeart/2005/8/layout/h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8C4ECBF-834B-4011-A90C-F201BDE1B9D5}">
      <dgm:prSet custT="1"/>
      <dgm:spPr/>
      <dgm:t>
        <a:bodyPr/>
        <a:lstStyle/>
        <a:p>
          <a:r>
            <a:rPr lang="nb-NO" sz="2000" noProof="0" dirty="0"/>
            <a:t>Stemmer valgene dine med oppbygning av graden?</a:t>
          </a:r>
        </a:p>
      </dgm:t>
    </dgm:pt>
    <dgm:pt modelId="{10AE2C11-1EF0-47CD-9E27-93CE1CA236C1}" type="parTrans" cxnId="{B77ADC7B-E972-456D-9856-4BF0BBC98C82}">
      <dgm:prSet/>
      <dgm:spPr/>
      <dgm:t>
        <a:bodyPr/>
        <a:lstStyle/>
        <a:p>
          <a:endParaRPr lang="en-GB"/>
        </a:p>
      </dgm:t>
    </dgm:pt>
    <dgm:pt modelId="{BA21F615-6557-4441-84D6-3BFA3F02188C}" type="sibTrans" cxnId="{B77ADC7B-E972-456D-9856-4BF0BBC98C82}">
      <dgm:prSet/>
      <dgm:spPr/>
      <dgm:t>
        <a:bodyPr/>
        <a:lstStyle/>
        <a:p>
          <a:endParaRPr lang="en-GB"/>
        </a:p>
      </dgm:t>
    </dgm:pt>
    <dgm:pt modelId="{8AEF5397-EBD3-4B0D-8F99-BCDB627EDC04}">
      <dgm:prSet custT="1"/>
      <dgm:spPr/>
      <dgm:t>
        <a:bodyPr/>
        <a:lstStyle/>
        <a:p>
          <a:r>
            <a:rPr lang="nb-NO" sz="2000" noProof="0" dirty="0"/>
            <a:t>Hvilke emner skal du ta? Hva er emnekodene?</a:t>
          </a:r>
        </a:p>
      </dgm:t>
    </dgm:pt>
    <dgm:pt modelId="{3F778B98-38D9-462A-BFC3-F05D658B0E0B}" type="parTrans" cxnId="{15471C84-5D89-4F02-B0D8-D59AF74D18F6}">
      <dgm:prSet/>
      <dgm:spPr/>
      <dgm:t>
        <a:bodyPr/>
        <a:lstStyle/>
        <a:p>
          <a:endParaRPr lang="en-GB"/>
        </a:p>
      </dgm:t>
    </dgm:pt>
    <dgm:pt modelId="{AB5DE838-9608-4863-8EC8-2D4F922A867B}" type="sibTrans" cxnId="{15471C84-5D89-4F02-B0D8-D59AF74D18F6}">
      <dgm:prSet/>
      <dgm:spPr/>
      <dgm:t>
        <a:bodyPr/>
        <a:lstStyle/>
        <a:p>
          <a:endParaRPr lang="en-GB"/>
        </a:p>
      </dgm:t>
    </dgm:pt>
    <dgm:pt modelId="{99152B7E-2713-417E-B977-7AD077796F08}">
      <dgm:prSet custT="1"/>
      <dgm:spPr/>
      <dgm:t>
        <a:bodyPr/>
        <a:lstStyle/>
        <a:p>
          <a:r>
            <a:rPr lang="nb-NO" sz="2000" noProof="0" dirty="0"/>
            <a:t>Når går undervisningen? Kolliderer timeplanene?</a:t>
          </a:r>
        </a:p>
      </dgm:t>
    </dgm:pt>
    <dgm:pt modelId="{FD21F910-22AE-4667-A7A4-70ADDE589036}" type="parTrans" cxnId="{81D1C6AB-A5DA-4C4A-9D29-916376339D3C}">
      <dgm:prSet/>
      <dgm:spPr/>
      <dgm:t>
        <a:bodyPr/>
        <a:lstStyle/>
        <a:p>
          <a:endParaRPr lang="en-GB"/>
        </a:p>
      </dgm:t>
    </dgm:pt>
    <dgm:pt modelId="{85F2CE66-5A35-4673-AB99-248D6C9D45E0}" type="sibTrans" cxnId="{81D1C6AB-A5DA-4C4A-9D29-916376339D3C}">
      <dgm:prSet/>
      <dgm:spPr/>
      <dgm:t>
        <a:bodyPr/>
        <a:lstStyle/>
        <a:p>
          <a:endParaRPr lang="en-GB"/>
        </a:p>
      </dgm:t>
    </dgm:pt>
    <dgm:pt modelId="{3460FF00-2A96-4E2A-83A9-F8B557A1BB04}">
      <dgm:prSet custT="1"/>
      <dgm:spPr/>
      <dgm:t>
        <a:bodyPr/>
        <a:lstStyle/>
        <a:p>
          <a:r>
            <a:rPr lang="nb-NO" sz="2000" noProof="0" dirty="0"/>
            <a:t>Er noen av eksamenene på samme dag?</a:t>
          </a:r>
        </a:p>
      </dgm:t>
    </dgm:pt>
    <dgm:pt modelId="{B0D4684F-DF51-496E-8AAA-20BB925644A3}" type="parTrans" cxnId="{D7663AE4-426A-4190-B102-153D4EC24D72}">
      <dgm:prSet/>
      <dgm:spPr/>
      <dgm:t>
        <a:bodyPr/>
        <a:lstStyle/>
        <a:p>
          <a:endParaRPr lang="en-GB"/>
        </a:p>
      </dgm:t>
    </dgm:pt>
    <dgm:pt modelId="{34E6F0D2-97D9-4EFE-840F-D6FE6D3C3D41}" type="sibTrans" cxnId="{D7663AE4-426A-4190-B102-153D4EC24D72}">
      <dgm:prSet/>
      <dgm:spPr/>
      <dgm:t>
        <a:bodyPr/>
        <a:lstStyle/>
        <a:p>
          <a:endParaRPr lang="en-GB"/>
        </a:p>
      </dgm:t>
    </dgm:pt>
    <dgm:pt modelId="{0A13D025-1051-4422-9877-376AC4D8F039}" type="pres">
      <dgm:prSet presAssocID="{3E246CC5-6486-40DC-8C9B-8F3ABEC790E3}" presName="Name0" presStyleCnt="0">
        <dgm:presLayoutVars>
          <dgm:dir/>
          <dgm:animLvl val="lvl"/>
          <dgm:resizeHandles val="exact"/>
        </dgm:presLayoutVars>
      </dgm:prSet>
      <dgm:spPr/>
    </dgm:pt>
    <dgm:pt modelId="{DEBE9F38-D5A9-44A7-9083-84797FF938CF}" type="pres">
      <dgm:prSet presAssocID="{3E246CC5-6486-40DC-8C9B-8F3ABEC790E3}" presName="dummy" presStyleCnt="0"/>
      <dgm:spPr/>
    </dgm:pt>
    <dgm:pt modelId="{1FA25526-4892-4516-8F05-ACAEBD601709}" type="pres">
      <dgm:prSet presAssocID="{3E246CC5-6486-40DC-8C9B-8F3ABEC790E3}" presName="linH" presStyleCnt="0"/>
      <dgm:spPr/>
    </dgm:pt>
    <dgm:pt modelId="{18906D8B-AD21-45FE-8320-E2940349CC49}" type="pres">
      <dgm:prSet presAssocID="{3E246CC5-6486-40DC-8C9B-8F3ABEC790E3}" presName="padding1" presStyleCnt="0"/>
      <dgm:spPr/>
    </dgm:pt>
    <dgm:pt modelId="{BE75BF1E-FC23-41F9-A388-F1D84C5B159D}" type="pres">
      <dgm:prSet presAssocID="{A8C4ECBF-834B-4011-A90C-F201BDE1B9D5}" presName="linV" presStyleCnt="0"/>
      <dgm:spPr/>
    </dgm:pt>
    <dgm:pt modelId="{0E7902C8-4E8A-4D83-84ED-3F50A33ADC3D}" type="pres">
      <dgm:prSet presAssocID="{A8C4ECBF-834B-4011-A90C-F201BDE1B9D5}" presName="spVertical1" presStyleCnt="0"/>
      <dgm:spPr/>
    </dgm:pt>
    <dgm:pt modelId="{73CBF0C1-C73E-41A3-B457-488937B55F80}" type="pres">
      <dgm:prSet presAssocID="{A8C4ECBF-834B-4011-A90C-F201BDE1B9D5}" presName="parTx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F10D58C-44F4-4158-8A4D-7D251BAF166B}" type="pres">
      <dgm:prSet presAssocID="{A8C4ECBF-834B-4011-A90C-F201BDE1B9D5}" presName="spVertical2" presStyleCnt="0"/>
      <dgm:spPr/>
    </dgm:pt>
    <dgm:pt modelId="{023D48EA-E7F8-480C-A81F-51296940FBB0}" type="pres">
      <dgm:prSet presAssocID="{A8C4ECBF-834B-4011-A90C-F201BDE1B9D5}" presName="spVertical3" presStyleCnt="0"/>
      <dgm:spPr/>
    </dgm:pt>
    <dgm:pt modelId="{75ED0969-B490-40B6-8DD6-92FCF0A0A1BA}" type="pres">
      <dgm:prSet presAssocID="{BA21F615-6557-4441-84D6-3BFA3F02188C}" presName="space" presStyleCnt="0"/>
      <dgm:spPr/>
    </dgm:pt>
    <dgm:pt modelId="{D10E3AEA-33E7-4CA6-B017-D6E68866FD01}" type="pres">
      <dgm:prSet presAssocID="{8AEF5397-EBD3-4B0D-8F99-BCDB627EDC04}" presName="linV" presStyleCnt="0"/>
      <dgm:spPr/>
    </dgm:pt>
    <dgm:pt modelId="{B71552F7-39D8-4226-8CB2-4FE9226F8AEB}" type="pres">
      <dgm:prSet presAssocID="{8AEF5397-EBD3-4B0D-8F99-BCDB627EDC04}" presName="spVertical1" presStyleCnt="0"/>
      <dgm:spPr/>
    </dgm:pt>
    <dgm:pt modelId="{AD4A56D6-B5C5-433D-B7B7-69E35E9E81D5}" type="pres">
      <dgm:prSet presAssocID="{8AEF5397-EBD3-4B0D-8F99-BCDB627EDC04}" presName="parTx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C9405E59-1216-409C-8C54-B83D1A1207D5}" type="pres">
      <dgm:prSet presAssocID="{8AEF5397-EBD3-4B0D-8F99-BCDB627EDC04}" presName="spVertical2" presStyleCnt="0"/>
      <dgm:spPr/>
    </dgm:pt>
    <dgm:pt modelId="{F39634FD-41F2-4B81-BB8A-38FD67A7298C}" type="pres">
      <dgm:prSet presAssocID="{8AEF5397-EBD3-4B0D-8F99-BCDB627EDC04}" presName="spVertical3" presStyleCnt="0"/>
      <dgm:spPr/>
    </dgm:pt>
    <dgm:pt modelId="{E0057131-D160-45AE-B0D0-758E4B7C3C74}" type="pres">
      <dgm:prSet presAssocID="{AB5DE838-9608-4863-8EC8-2D4F922A867B}" presName="space" presStyleCnt="0"/>
      <dgm:spPr/>
    </dgm:pt>
    <dgm:pt modelId="{A9B3C4F9-C184-4449-B475-C1EF3DB514AF}" type="pres">
      <dgm:prSet presAssocID="{99152B7E-2713-417E-B977-7AD077796F08}" presName="linV" presStyleCnt="0"/>
      <dgm:spPr/>
    </dgm:pt>
    <dgm:pt modelId="{B3DE40F4-AB47-42E7-9156-EA0BECAA9CAA}" type="pres">
      <dgm:prSet presAssocID="{99152B7E-2713-417E-B977-7AD077796F08}" presName="spVertical1" presStyleCnt="0"/>
      <dgm:spPr/>
    </dgm:pt>
    <dgm:pt modelId="{20E563A0-937C-43A7-A60F-01614D05C193}" type="pres">
      <dgm:prSet presAssocID="{99152B7E-2713-417E-B977-7AD077796F08}" presName="parTx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727374A-9370-44F1-8CE8-75DD89FD1135}" type="pres">
      <dgm:prSet presAssocID="{99152B7E-2713-417E-B977-7AD077796F08}" presName="spVertical2" presStyleCnt="0"/>
      <dgm:spPr/>
    </dgm:pt>
    <dgm:pt modelId="{F37EF02E-36ED-4A85-8898-4F88985FEB14}" type="pres">
      <dgm:prSet presAssocID="{99152B7E-2713-417E-B977-7AD077796F08}" presName="spVertical3" presStyleCnt="0"/>
      <dgm:spPr/>
    </dgm:pt>
    <dgm:pt modelId="{3DEABBC8-022F-417B-8FCE-3CB7A2C590E4}" type="pres">
      <dgm:prSet presAssocID="{85F2CE66-5A35-4673-AB99-248D6C9D45E0}" presName="space" presStyleCnt="0"/>
      <dgm:spPr/>
    </dgm:pt>
    <dgm:pt modelId="{E9C9CF08-2849-4075-BE01-F51F95993198}" type="pres">
      <dgm:prSet presAssocID="{3460FF00-2A96-4E2A-83A9-F8B557A1BB04}" presName="linV" presStyleCnt="0"/>
      <dgm:spPr/>
    </dgm:pt>
    <dgm:pt modelId="{4FDCB1AA-ADA7-4331-A42B-268AF9ED4083}" type="pres">
      <dgm:prSet presAssocID="{3460FF00-2A96-4E2A-83A9-F8B557A1BB04}" presName="spVertical1" presStyleCnt="0"/>
      <dgm:spPr/>
    </dgm:pt>
    <dgm:pt modelId="{063E717E-F268-484A-A139-F42042499965}" type="pres">
      <dgm:prSet presAssocID="{3460FF00-2A96-4E2A-83A9-F8B557A1BB04}" presName="parTx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2B2043C7-D5D1-45D1-A013-A570C2BDA83D}" type="pres">
      <dgm:prSet presAssocID="{3460FF00-2A96-4E2A-83A9-F8B557A1BB04}" presName="spVertical2" presStyleCnt="0"/>
      <dgm:spPr/>
    </dgm:pt>
    <dgm:pt modelId="{E9C771DA-A5F2-4170-9A35-2022A3831409}" type="pres">
      <dgm:prSet presAssocID="{3460FF00-2A96-4E2A-83A9-F8B557A1BB04}" presName="spVertical3" presStyleCnt="0"/>
      <dgm:spPr/>
    </dgm:pt>
    <dgm:pt modelId="{1C18909D-85AB-4567-AABE-6A524FFC51F7}" type="pres">
      <dgm:prSet presAssocID="{3E246CC5-6486-40DC-8C9B-8F3ABEC790E3}" presName="padding2" presStyleCnt="0"/>
      <dgm:spPr/>
    </dgm:pt>
    <dgm:pt modelId="{98951C10-40D0-426B-8904-6AF6436D6503}" type="pres">
      <dgm:prSet presAssocID="{3E246CC5-6486-40DC-8C9B-8F3ABEC790E3}" presName="negArrow" presStyleCnt="0"/>
      <dgm:spPr/>
    </dgm:pt>
    <dgm:pt modelId="{68D97C38-B64D-4AE6-9D4E-234525EF8B98}" type="pres">
      <dgm:prSet presAssocID="{3E246CC5-6486-40DC-8C9B-8F3ABEC790E3}" presName="backgroundArrow" presStyleLbl="node1" presStyleIdx="0" presStyleCnt="1"/>
      <dgm:spPr/>
    </dgm:pt>
  </dgm:ptLst>
  <dgm:cxnLst>
    <dgm:cxn modelId="{222AA432-611D-49BD-BB64-81573E72F675}" type="presOf" srcId="{8AEF5397-EBD3-4B0D-8F99-BCDB627EDC04}" destId="{AD4A56D6-B5C5-433D-B7B7-69E35E9E81D5}" srcOrd="0" destOrd="0" presId="urn:microsoft.com/office/officeart/2005/8/layout/hProcess3"/>
    <dgm:cxn modelId="{B77ADC7B-E972-456D-9856-4BF0BBC98C82}" srcId="{3E246CC5-6486-40DC-8C9B-8F3ABEC790E3}" destId="{A8C4ECBF-834B-4011-A90C-F201BDE1B9D5}" srcOrd="0" destOrd="0" parTransId="{10AE2C11-1EF0-47CD-9E27-93CE1CA236C1}" sibTransId="{BA21F615-6557-4441-84D6-3BFA3F02188C}"/>
    <dgm:cxn modelId="{15471C84-5D89-4F02-B0D8-D59AF74D18F6}" srcId="{3E246CC5-6486-40DC-8C9B-8F3ABEC790E3}" destId="{8AEF5397-EBD3-4B0D-8F99-BCDB627EDC04}" srcOrd="1" destOrd="0" parTransId="{3F778B98-38D9-462A-BFC3-F05D658B0E0B}" sibTransId="{AB5DE838-9608-4863-8EC8-2D4F922A867B}"/>
    <dgm:cxn modelId="{D9FA1386-268E-4083-9FD9-2FEED54F9314}" type="presOf" srcId="{A8C4ECBF-834B-4011-A90C-F201BDE1B9D5}" destId="{73CBF0C1-C73E-41A3-B457-488937B55F80}" srcOrd="0" destOrd="0" presId="urn:microsoft.com/office/officeart/2005/8/layout/hProcess3"/>
    <dgm:cxn modelId="{81D1C6AB-A5DA-4C4A-9D29-916376339D3C}" srcId="{3E246CC5-6486-40DC-8C9B-8F3ABEC790E3}" destId="{99152B7E-2713-417E-B977-7AD077796F08}" srcOrd="2" destOrd="0" parTransId="{FD21F910-22AE-4667-A7A4-70ADDE589036}" sibTransId="{85F2CE66-5A35-4673-AB99-248D6C9D45E0}"/>
    <dgm:cxn modelId="{9AE0CDB7-E329-4603-8EB1-3360E14F50E6}" type="presOf" srcId="{3460FF00-2A96-4E2A-83A9-F8B557A1BB04}" destId="{063E717E-F268-484A-A139-F42042499965}" srcOrd="0" destOrd="0" presId="urn:microsoft.com/office/officeart/2005/8/layout/hProcess3"/>
    <dgm:cxn modelId="{D7663AE4-426A-4190-B102-153D4EC24D72}" srcId="{3E246CC5-6486-40DC-8C9B-8F3ABEC790E3}" destId="{3460FF00-2A96-4E2A-83A9-F8B557A1BB04}" srcOrd="3" destOrd="0" parTransId="{B0D4684F-DF51-496E-8AAA-20BB925644A3}" sibTransId="{34E6F0D2-97D9-4EFE-840F-D6FE6D3C3D41}"/>
    <dgm:cxn modelId="{AB2314EC-5F10-4103-A439-8A2A1AD96196}" type="presOf" srcId="{99152B7E-2713-417E-B977-7AD077796F08}" destId="{20E563A0-937C-43A7-A60F-01614D05C193}" srcOrd="0" destOrd="0" presId="urn:microsoft.com/office/officeart/2005/8/layout/hProcess3"/>
    <dgm:cxn modelId="{776343F9-EA9F-4393-80C8-946C4D1E7B13}" type="presOf" srcId="{3E246CC5-6486-40DC-8C9B-8F3ABEC790E3}" destId="{0A13D025-1051-4422-9877-376AC4D8F039}" srcOrd="0" destOrd="0" presId="urn:microsoft.com/office/officeart/2005/8/layout/hProcess3"/>
    <dgm:cxn modelId="{8902A803-C6E2-4AF5-BE19-5B591264CBDF}" type="presParOf" srcId="{0A13D025-1051-4422-9877-376AC4D8F039}" destId="{DEBE9F38-D5A9-44A7-9083-84797FF938CF}" srcOrd="0" destOrd="0" presId="urn:microsoft.com/office/officeart/2005/8/layout/hProcess3"/>
    <dgm:cxn modelId="{BF19BDE1-E284-4E75-99C0-02C7421D8E9B}" type="presParOf" srcId="{0A13D025-1051-4422-9877-376AC4D8F039}" destId="{1FA25526-4892-4516-8F05-ACAEBD601709}" srcOrd="1" destOrd="0" presId="urn:microsoft.com/office/officeart/2005/8/layout/hProcess3"/>
    <dgm:cxn modelId="{69232FA9-BD75-4587-BD51-1D2D0CEA7E83}" type="presParOf" srcId="{1FA25526-4892-4516-8F05-ACAEBD601709}" destId="{18906D8B-AD21-45FE-8320-E2940349CC49}" srcOrd="0" destOrd="0" presId="urn:microsoft.com/office/officeart/2005/8/layout/hProcess3"/>
    <dgm:cxn modelId="{0E7CEF3A-FE95-49CC-A6F6-69391A474180}" type="presParOf" srcId="{1FA25526-4892-4516-8F05-ACAEBD601709}" destId="{BE75BF1E-FC23-41F9-A388-F1D84C5B159D}" srcOrd="1" destOrd="0" presId="urn:microsoft.com/office/officeart/2005/8/layout/hProcess3"/>
    <dgm:cxn modelId="{B795B322-BEAB-4D2A-9CF3-E520218A799F}" type="presParOf" srcId="{BE75BF1E-FC23-41F9-A388-F1D84C5B159D}" destId="{0E7902C8-4E8A-4D83-84ED-3F50A33ADC3D}" srcOrd="0" destOrd="0" presId="urn:microsoft.com/office/officeart/2005/8/layout/hProcess3"/>
    <dgm:cxn modelId="{82FFFB80-56CF-4876-B7FC-2FDE6936BD93}" type="presParOf" srcId="{BE75BF1E-FC23-41F9-A388-F1D84C5B159D}" destId="{73CBF0C1-C73E-41A3-B457-488937B55F80}" srcOrd="1" destOrd="0" presId="urn:microsoft.com/office/officeart/2005/8/layout/hProcess3"/>
    <dgm:cxn modelId="{342CF89D-5DD0-49B4-9D22-47E710805654}" type="presParOf" srcId="{BE75BF1E-FC23-41F9-A388-F1D84C5B159D}" destId="{DF10D58C-44F4-4158-8A4D-7D251BAF166B}" srcOrd="2" destOrd="0" presId="urn:microsoft.com/office/officeart/2005/8/layout/hProcess3"/>
    <dgm:cxn modelId="{CD28DCC1-62EE-4132-AD19-6761C35D834B}" type="presParOf" srcId="{BE75BF1E-FC23-41F9-A388-F1D84C5B159D}" destId="{023D48EA-E7F8-480C-A81F-51296940FBB0}" srcOrd="3" destOrd="0" presId="urn:microsoft.com/office/officeart/2005/8/layout/hProcess3"/>
    <dgm:cxn modelId="{69875C15-A452-4662-B9CB-5EA55F45F882}" type="presParOf" srcId="{1FA25526-4892-4516-8F05-ACAEBD601709}" destId="{75ED0969-B490-40B6-8DD6-92FCF0A0A1BA}" srcOrd="2" destOrd="0" presId="urn:microsoft.com/office/officeart/2005/8/layout/hProcess3"/>
    <dgm:cxn modelId="{0AE1D887-06C3-452A-8BC7-EE5E7DDF7367}" type="presParOf" srcId="{1FA25526-4892-4516-8F05-ACAEBD601709}" destId="{D10E3AEA-33E7-4CA6-B017-D6E68866FD01}" srcOrd="3" destOrd="0" presId="urn:microsoft.com/office/officeart/2005/8/layout/hProcess3"/>
    <dgm:cxn modelId="{09D021C5-E533-47B6-B7E9-6C5DC71FB349}" type="presParOf" srcId="{D10E3AEA-33E7-4CA6-B017-D6E68866FD01}" destId="{B71552F7-39D8-4226-8CB2-4FE9226F8AEB}" srcOrd="0" destOrd="0" presId="urn:microsoft.com/office/officeart/2005/8/layout/hProcess3"/>
    <dgm:cxn modelId="{221FF6E5-F118-4E6E-85F2-3D579C29F7AD}" type="presParOf" srcId="{D10E3AEA-33E7-4CA6-B017-D6E68866FD01}" destId="{AD4A56D6-B5C5-433D-B7B7-69E35E9E81D5}" srcOrd="1" destOrd="0" presId="urn:microsoft.com/office/officeart/2005/8/layout/hProcess3"/>
    <dgm:cxn modelId="{310F6B15-0AB5-43C5-BBF4-7687989856B8}" type="presParOf" srcId="{D10E3AEA-33E7-4CA6-B017-D6E68866FD01}" destId="{C9405E59-1216-409C-8C54-B83D1A1207D5}" srcOrd="2" destOrd="0" presId="urn:microsoft.com/office/officeart/2005/8/layout/hProcess3"/>
    <dgm:cxn modelId="{08760893-635B-4345-92BE-C691376D9697}" type="presParOf" srcId="{D10E3AEA-33E7-4CA6-B017-D6E68866FD01}" destId="{F39634FD-41F2-4B81-BB8A-38FD67A7298C}" srcOrd="3" destOrd="0" presId="urn:microsoft.com/office/officeart/2005/8/layout/hProcess3"/>
    <dgm:cxn modelId="{54FF2779-504B-4520-A15E-27A763ADB5FD}" type="presParOf" srcId="{1FA25526-4892-4516-8F05-ACAEBD601709}" destId="{E0057131-D160-45AE-B0D0-758E4B7C3C74}" srcOrd="4" destOrd="0" presId="urn:microsoft.com/office/officeart/2005/8/layout/hProcess3"/>
    <dgm:cxn modelId="{FEA04243-97A8-44B5-9935-36151D28FF68}" type="presParOf" srcId="{1FA25526-4892-4516-8F05-ACAEBD601709}" destId="{A9B3C4F9-C184-4449-B475-C1EF3DB514AF}" srcOrd="5" destOrd="0" presId="urn:microsoft.com/office/officeart/2005/8/layout/hProcess3"/>
    <dgm:cxn modelId="{CEBB28D9-CB5B-466E-9DD1-4A6ECBF5AD51}" type="presParOf" srcId="{A9B3C4F9-C184-4449-B475-C1EF3DB514AF}" destId="{B3DE40F4-AB47-42E7-9156-EA0BECAA9CAA}" srcOrd="0" destOrd="0" presId="urn:microsoft.com/office/officeart/2005/8/layout/hProcess3"/>
    <dgm:cxn modelId="{13EF4C8A-6A05-45C3-BB14-A65A4DE0308C}" type="presParOf" srcId="{A9B3C4F9-C184-4449-B475-C1EF3DB514AF}" destId="{20E563A0-937C-43A7-A60F-01614D05C193}" srcOrd="1" destOrd="0" presId="urn:microsoft.com/office/officeart/2005/8/layout/hProcess3"/>
    <dgm:cxn modelId="{AD0C41F0-CC05-411E-8870-A7C6E7B0DEC1}" type="presParOf" srcId="{A9B3C4F9-C184-4449-B475-C1EF3DB514AF}" destId="{F727374A-9370-44F1-8CE8-75DD89FD1135}" srcOrd="2" destOrd="0" presId="urn:microsoft.com/office/officeart/2005/8/layout/hProcess3"/>
    <dgm:cxn modelId="{7B58A89A-CB61-458C-A0F9-23BADDD7728C}" type="presParOf" srcId="{A9B3C4F9-C184-4449-B475-C1EF3DB514AF}" destId="{F37EF02E-36ED-4A85-8898-4F88985FEB14}" srcOrd="3" destOrd="0" presId="urn:microsoft.com/office/officeart/2005/8/layout/hProcess3"/>
    <dgm:cxn modelId="{5AD19D6A-2467-4CD8-9AF4-68F43477FB33}" type="presParOf" srcId="{1FA25526-4892-4516-8F05-ACAEBD601709}" destId="{3DEABBC8-022F-417B-8FCE-3CB7A2C590E4}" srcOrd="6" destOrd="0" presId="urn:microsoft.com/office/officeart/2005/8/layout/hProcess3"/>
    <dgm:cxn modelId="{85CDCDBE-83BB-4A4E-B1F6-AE1BF889DEC4}" type="presParOf" srcId="{1FA25526-4892-4516-8F05-ACAEBD601709}" destId="{E9C9CF08-2849-4075-BE01-F51F95993198}" srcOrd="7" destOrd="0" presId="urn:microsoft.com/office/officeart/2005/8/layout/hProcess3"/>
    <dgm:cxn modelId="{987660AE-D6E8-4836-B13F-22D9870C564D}" type="presParOf" srcId="{E9C9CF08-2849-4075-BE01-F51F95993198}" destId="{4FDCB1AA-ADA7-4331-A42B-268AF9ED4083}" srcOrd="0" destOrd="0" presId="urn:microsoft.com/office/officeart/2005/8/layout/hProcess3"/>
    <dgm:cxn modelId="{DC7E1B1E-BE75-4967-8890-E5187C660735}" type="presParOf" srcId="{E9C9CF08-2849-4075-BE01-F51F95993198}" destId="{063E717E-F268-484A-A139-F42042499965}" srcOrd="1" destOrd="0" presId="urn:microsoft.com/office/officeart/2005/8/layout/hProcess3"/>
    <dgm:cxn modelId="{F31639EB-6881-4B6D-BD80-98D8FF9D517B}" type="presParOf" srcId="{E9C9CF08-2849-4075-BE01-F51F95993198}" destId="{2B2043C7-D5D1-45D1-A013-A570C2BDA83D}" srcOrd="2" destOrd="0" presId="urn:microsoft.com/office/officeart/2005/8/layout/hProcess3"/>
    <dgm:cxn modelId="{4E643CA3-CC47-4403-A0B5-EB98208036BD}" type="presParOf" srcId="{E9C9CF08-2849-4075-BE01-F51F95993198}" destId="{E9C771DA-A5F2-4170-9A35-2022A3831409}" srcOrd="3" destOrd="0" presId="urn:microsoft.com/office/officeart/2005/8/layout/hProcess3"/>
    <dgm:cxn modelId="{51425730-8401-41B6-934C-2F6110BAF18C}" type="presParOf" srcId="{1FA25526-4892-4516-8F05-ACAEBD601709}" destId="{1C18909D-85AB-4567-AABE-6A524FFC51F7}" srcOrd="8" destOrd="0" presId="urn:microsoft.com/office/officeart/2005/8/layout/hProcess3"/>
    <dgm:cxn modelId="{C2290088-16F2-48C9-8A41-D45059853DAD}" type="presParOf" srcId="{1FA25526-4892-4516-8F05-ACAEBD601709}" destId="{98951C10-40D0-426B-8904-6AF6436D6503}" srcOrd="9" destOrd="0" presId="urn:microsoft.com/office/officeart/2005/8/layout/hProcess3"/>
    <dgm:cxn modelId="{66B29234-1208-4286-9DD6-891CCEEE8787}" type="presParOf" srcId="{1FA25526-4892-4516-8F05-ACAEBD601709}" destId="{68D97C38-B64D-4AE6-9D4E-234525EF8B98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C20BAC-AA6F-438A-BEC6-B3D4BE52F5E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E196798-9277-4799-88CE-B01921854CFC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Hjemmeside for hvert emne</a:t>
          </a:r>
          <a:endParaRPr lang="en-US" dirty="0"/>
        </a:p>
      </dgm:t>
    </dgm:pt>
    <dgm:pt modelId="{B28FE430-4AFA-4107-B929-4B9E42D785E2}" type="parTrans" cxnId="{A6340990-7C1F-41C8-8B03-17327F9333BC}">
      <dgm:prSet/>
      <dgm:spPr/>
      <dgm:t>
        <a:bodyPr/>
        <a:lstStyle/>
        <a:p>
          <a:endParaRPr lang="en-US"/>
        </a:p>
      </dgm:t>
    </dgm:pt>
    <dgm:pt modelId="{E00A65E3-DA6C-4F1D-9396-C4E764355859}" type="sibTrans" cxnId="{A6340990-7C1F-41C8-8B03-17327F9333BC}">
      <dgm:prSet/>
      <dgm:spPr/>
      <dgm:t>
        <a:bodyPr/>
        <a:lstStyle/>
        <a:p>
          <a:endParaRPr lang="en-US"/>
        </a:p>
      </dgm:t>
    </dgm:pt>
    <dgm:pt modelId="{0DBD244B-060D-4BE3-9F02-C5734A3EC917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noProof="0" dirty="0"/>
            <a:t>Pensum og undervisningsressurser</a:t>
          </a:r>
        </a:p>
      </dgm:t>
    </dgm:pt>
    <dgm:pt modelId="{FB44020F-FFD8-4B60-A7CE-D71CA72E276D}" type="parTrans" cxnId="{F728D255-B4AF-4280-8183-A690B49AF601}">
      <dgm:prSet/>
      <dgm:spPr/>
      <dgm:t>
        <a:bodyPr/>
        <a:lstStyle/>
        <a:p>
          <a:endParaRPr lang="en-US"/>
        </a:p>
      </dgm:t>
    </dgm:pt>
    <dgm:pt modelId="{DC9F0805-D397-438C-B60F-EF9E99B25A15}" type="sibTrans" cxnId="{F728D255-B4AF-4280-8183-A690B49AF601}">
      <dgm:prSet/>
      <dgm:spPr/>
      <dgm:t>
        <a:bodyPr/>
        <a:lstStyle/>
        <a:p>
          <a:endParaRPr lang="en-US"/>
        </a:p>
      </dgm:t>
    </dgm:pt>
    <dgm:pt modelId="{69071F61-B204-4B11-8723-959952A759E3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Kvalifisering til eksamen </a:t>
          </a:r>
          <a:endParaRPr lang="en-US" dirty="0"/>
        </a:p>
      </dgm:t>
    </dgm:pt>
    <dgm:pt modelId="{73D4BD75-D7D0-4D1D-AB88-098673447A3A}" type="parTrans" cxnId="{DA2AE529-DB4B-471A-8DB4-E7F9433FCF02}">
      <dgm:prSet/>
      <dgm:spPr/>
      <dgm:t>
        <a:bodyPr/>
        <a:lstStyle/>
        <a:p>
          <a:endParaRPr lang="en-US"/>
        </a:p>
      </dgm:t>
    </dgm:pt>
    <dgm:pt modelId="{D2444D92-4843-4E72-B527-EF88E76CA141}" type="sibTrans" cxnId="{DA2AE529-DB4B-471A-8DB4-E7F9433FCF02}">
      <dgm:prSet/>
      <dgm:spPr/>
      <dgm:t>
        <a:bodyPr/>
        <a:lstStyle/>
        <a:p>
          <a:endParaRPr lang="en-US"/>
        </a:p>
      </dgm:t>
    </dgm:pt>
    <dgm:pt modelId="{470D90BE-58AB-4251-A19C-D47CDBE68586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Kommunisere med underviser og studenter</a:t>
          </a:r>
          <a:endParaRPr lang="en-US" dirty="0"/>
        </a:p>
      </dgm:t>
    </dgm:pt>
    <dgm:pt modelId="{F5A28677-052B-4DDC-BB29-48AEF6B13AA6}" type="parTrans" cxnId="{334AC989-9E77-4B54-A1E7-8ED49918A8CE}">
      <dgm:prSet/>
      <dgm:spPr/>
      <dgm:t>
        <a:bodyPr/>
        <a:lstStyle/>
        <a:p>
          <a:endParaRPr lang="en-US"/>
        </a:p>
      </dgm:t>
    </dgm:pt>
    <dgm:pt modelId="{072A80FB-619E-48BD-80BF-DCF4C8407EC0}" type="sibTrans" cxnId="{334AC989-9E77-4B54-A1E7-8ED49918A8CE}">
      <dgm:prSet/>
      <dgm:spPr/>
      <dgm:t>
        <a:bodyPr/>
        <a:lstStyle/>
        <a:p>
          <a:endParaRPr lang="en-US"/>
        </a:p>
      </dgm:t>
    </dgm:pt>
    <dgm:pt modelId="{9F28C99C-5FED-43EA-BF38-CC995E5643EC}" type="pres">
      <dgm:prSet presAssocID="{C4C20BAC-AA6F-438A-BEC6-B3D4BE52F5E2}" presName="root" presStyleCnt="0">
        <dgm:presLayoutVars>
          <dgm:dir/>
          <dgm:resizeHandles val="exact"/>
        </dgm:presLayoutVars>
      </dgm:prSet>
      <dgm:spPr/>
    </dgm:pt>
    <dgm:pt modelId="{2526E935-69E9-4D09-9ECE-B353D841DB55}" type="pres">
      <dgm:prSet presAssocID="{BE196798-9277-4799-88CE-B01921854CFC}" presName="compNode" presStyleCnt="0"/>
      <dgm:spPr/>
    </dgm:pt>
    <dgm:pt modelId="{1547A3E9-A106-43B5-B50D-F58BA881AFC0}" type="pres">
      <dgm:prSet presAssocID="{BE196798-9277-4799-88CE-B01921854CFC}" presName="bgRect" presStyleLbl="bgShp" presStyleIdx="0" presStyleCnt="4"/>
      <dgm:spPr/>
    </dgm:pt>
    <dgm:pt modelId="{73DC180C-236D-4B92-99CB-180F4213D0D6}" type="pres">
      <dgm:prSet presAssocID="{BE196798-9277-4799-88CE-B01921854CF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us"/>
        </a:ext>
      </dgm:extLst>
    </dgm:pt>
    <dgm:pt modelId="{1AE667B3-42E5-4B87-BC0B-ED59D61F217E}" type="pres">
      <dgm:prSet presAssocID="{BE196798-9277-4799-88CE-B01921854CFC}" presName="spaceRect" presStyleCnt="0"/>
      <dgm:spPr/>
    </dgm:pt>
    <dgm:pt modelId="{F3BAEE2B-80E7-4AD1-AAB6-B3C0FE8BD553}" type="pres">
      <dgm:prSet presAssocID="{BE196798-9277-4799-88CE-B01921854CFC}" presName="parTx" presStyleLbl="revTx" presStyleIdx="0" presStyleCnt="4">
        <dgm:presLayoutVars>
          <dgm:chMax val="0"/>
          <dgm:chPref val="0"/>
        </dgm:presLayoutVars>
      </dgm:prSet>
      <dgm:spPr/>
    </dgm:pt>
    <dgm:pt modelId="{FD9977A0-23D0-4360-AD1B-9FDFEB45DD85}" type="pres">
      <dgm:prSet presAssocID="{E00A65E3-DA6C-4F1D-9396-C4E764355859}" presName="sibTrans" presStyleCnt="0"/>
      <dgm:spPr/>
    </dgm:pt>
    <dgm:pt modelId="{B9B86DE0-AFF5-47ED-9B08-DDB2A426671A}" type="pres">
      <dgm:prSet presAssocID="{0DBD244B-060D-4BE3-9F02-C5734A3EC917}" presName="compNode" presStyleCnt="0"/>
      <dgm:spPr/>
    </dgm:pt>
    <dgm:pt modelId="{3014D3A8-0B1B-4230-A699-60442C0C2FF4}" type="pres">
      <dgm:prSet presAssocID="{0DBD244B-060D-4BE3-9F02-C5734A3EC917}" presName="bgRect" presStyleLbl="bgShp" presStyleIdx="1" presStyleCnt="4"/>
      <dgm:spPr/>
    </dgm:pt>
    <dgm:pt modelId="{9884CCD6-F1DC-4314-8BB5-EF70BDFCFB13}" type="pres">
      <dgm:prSet presAssocID="{0DBD244B-060D-4BE3-9F02-C5734A3EC91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lasserom"/>
        </a:ext>
      </dgm:extLst>
    </dgm:pt>
    <dgm:pt modelId="{242F8398-507B-4D8F-9581-1F790607BCEC}" type="pres">
      <dgm:prSet presAssocID="{0DBD244B-060D-4BE3-9F02-C5734A3EC917}" presName="spaceRect" presStyleCnt="0"/>
      <dgm:spPr/>
    </dgm:pt>
    <dgm:pt modelId="{1B80184B-5025-4EA4-BD84-23ECB7D915FB}" type="pres">
      <dgm:prSet presAssocID="{0DBD244B-060D-4BE3-9F02-C5734A3EC917}" presName="parTx" presStyleLbl="revTx" presStyleIdx="1" presStyleCnt="4">
        <dgm:presLayoutVars>
          <dgm:chMax val="0"/>
          <dgm:chPref val="0"/>
        </dgm:presLayoutVars>
      </dgm:prSet>
      <dgm:spPr/>
    </dgm:pt>
    <dgm:pt modelId="{4F1B0288-BD9B-486E-BF71-66AAAD82D419}" type="pres">
      <dgm:prSet presAssocID="{DC9F0805-D397-438C-B60F-EF9E99B25A15}" presName="sibTrans" presStyleCnt="0"/>
      <dgm:spPr/>
    </dgm:pt>
    <dgm:pt modelId="{65E111F6-CCDA-4BCD-AD66-BDA948279685}" type="pres">
      <dgm:prSet presAssocID="{69071F61-B204-4B11-8723-959952A759E3}" presName="compNode" presStyleCnt="0"/>
      <dgm:spPr/>
    </dgm:pt>
    <dgm:pt modelId="{D4D435CA-1E32-4178-B0E1-862A8AA84529}" type="pres">
      <dgm:prSet presAssocID="{69071F61-B204-4B11-8723-959952A759E3}" presName="bgRect" presStyleLbl="bgShp" presStyleIdx="2" presStyleCnt="4"/>
      <dgm:spPr/>
    </dgm:pt>
    <dgm:pt modelId="{930787AC-BDE8-4C56-B918-4EF58499A057}" type="pres">
      <dgm:prSet presAssocID="{69071F61-B204-4B11-8723-959952A759E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439B94B5-AF54-4174-9D28-C2D5A49E1062}" type="pres">
      <dgm:prSet presAssocID="{69071F61-B204-4B11-8723-959952A759E3}" presName="spaceRect" presStyleCnt="0"/>
      <dgm:spPr/>
    </dgm:pt>
    <dgm:pt modelId="{7357FBF0-3349-4AAE-8187-76A176FA662B}" type="pres">
      <dgm:prSet presAssocID="{69071F61-B204-4B11-8723-959952A759E3}" presName="parTx" presStyleLbl="revTx" presStyleIdx="2" presStyleCnt="4">
        <dgm:presLayoutVars>
          <dgm:chMax val="0"/>
          <dgm:chPref val="0"/>
        </dgm:presLayoutVars>
      </dgm:prSet>
      <dgm:spPr/>
    </dgm:pt>
    <dgm:pt modelId="{C90D03A4-7DD9-49D3-96A3-D0F59763B26C}" type="pres">
      <dgm:prSet presAssocID="{D2444D92-4843-4E72-B527-EF88E76CA141}" presName="sibTrans" presStyleCnt="0"/>
      <dgm:spPr/>
    </dgm:pt>
    <dgm:pt modelId="{FC102C6B-CCF1-4C2E-B913-D8554749CA05}" type="pres">
      <dgm:prSet presAssocID="{470D90BE-58AB-4251-A19C-D47CDBE68586}" presName="compNode" presStyleCnt="0"/>
      <dgm:spPr/>
    </dgm:pt>
    <dgm:pt modelId="{9C90510F-3EA4-44FC-B81B-F93DF93FE34C}" type="pres">
      <dgm:prSet presAssocID="{470D90BE-58AB-4251-A19C-D47CDBE68586}" presName="bgRect" presStyleLbl="bgShp" presStyleIdx="3" presStyleCnt="4"/>
      <dgm:spPr/>
    </dgm:pt>
    <dgm:pt modelId="{F7E7FD43-6E69-45A3-AC83-3E290F2FBA30}" type="pres">
      <dgm:prSet presAssocID="{470D90BE-58AB-4251-A19C-D47CDBE685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58C7BED9-BA9F-4A63-B179-5AF66AA6D45A}" type="pres">
      <dgm:prSet presAssocID="{470D90BE-58AB-4251-A19C-D47CDBE68586}" presName="spaceRect" presStyleCnt="0"/>
      <dgm:spPr/>
    </dgm:pt>
    <dgm:pt modelId="{7F9FDFCF-BF82-410F-890E-35DBB611A253}" type="pres">
      <dgm:prSet presAssocID="{470D90BE-58AB-4251-A19C-D47CDBE6858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5B59F0A-D22B-4BEC-AA17-E5F79E189C6A}" type="presOf" srcId="{69071F61-B204-4B11-8723-959952A759E3}" destId="{7357FBF0-3349-4AAE-8187-76A176FA662B}" srcOrd="0" destOrd="0" presId="urn:microsoft.com/office/officeart/2018/2/layout/IconVerticalSolidList"/>
    <dgm:cxn modelId="{DA2AE529-DB4B-471A-8DB4-E7F9433FCF02}" srcId="{C4C20BAC-AA6F-438A-BEC6-B3D4BE52F5E2}" destId="{69071F61-B204-4B11-8723-959952A759E3}" srcOrd="2" destOrd="0" parTransId="{73D4BD75-D7D0-4D1D-AB88-098673447A3A}" sibTransId="{D2444D92-4843-4E72-B527-EF88E76CA141}"/>
    <dgm:cxn modelId="{B201F047-45DF-43E1-9120-25857184963B}" type="presOf" srcId="{BE196798-9277-4799-88CE-B01921854CFC}" destId="{F3BAEE2B-80E7-4AD1-AAB6-B3C0FE8BD553}" srcOrd="0" destOrd="0" presId="urn:microsoft.com/office/officeart/2018/2/layout/IconVerticalSolidList"/>
    <dgm:cxn modelId="{F728D255-B4AF-4280-8183-A690B49AF601}" srcId="{C4C20BAC-AA6F-438A-BEC6-B3D4BE52F5E2}" destId="{0DBD244B-060D-4BE3-9F02-C5734A3EC917}" srcOrd="1" destOrd="0" parTransId="{FB44020F-FFD8-4B60-A7CE-D71CA72E276D}" sibTransId="{DC9F0805-D397-438C-B60F-EF9E99B25A15}"/>
    <dgm:cxn modelId="{334AC989-9E77-4B54-A1E7-8ED49918A8CE}" srcId="{C4C20BAC-AA6F-438A-BEC6-B3D4BE52F5E2}" destId="{470D90BE-58AB-4251-A19C-D47CDBE68586}" srcOrd="3" destOrd="0" parTransId="{F5A28677-052B-4DDC-BB29-48AEF6B13AA6}" sibTransId="{072A80FB-619E-48BD-80BF-DCF4C8407EC0}"/>
    <dgm:cxn modelId="{A6340990-7C1F-41C8-8B03-17327F9333BC}" srcId="{C4C20BAC-AA6F-438A-BEC6-B3D4BE52F5E2}" destId="{BE196798-9277-4799-88CE-B01921854CFC}" srcOrd="0" destOrd="0" parTransId="{B28FE430-4AFA-4107-B929-4B9E42D785E2}" sibTransId="{E00A65E3-DA6C-4F1D-9396-C4E764355859}"/>
    <dgm:cxn modelId="{6FE7B6C2-B496-4999-872F-2F9B1B22DD86}" type="presOf" srcId="{470D90BE-58AB-4251-A19C-D47CDBE68586}" destId="{7F9FDFCF-BF82-410F-890E-35DBB611A253}" srcOrd="0" destOrd="0" presId="urn:microsoft.com/office/officeart/2018/2/layout/IconVerticalSolidList"/>
    <dgm:cxn modelId="{B7D715CE-034A-475F-A0D9-BD2EE297961A}" type="presOf" srcId="{0DBD244B-060D-4BE3-9F02-C5734A3EC917}" destId="{1B80184B-5025-4EA4-BD84-23ECB7D915FB}" srcOrd="0" destOrd="0" presId="urn:microsoft.com/office/officeart/2018/2/layout/IconVerticalSolidList"/>
    <dgm:cxn modelId="{795074EB-C9CB-4C8A-8F35-31CB921C947B}" type="presOf" srcId="{C4C20BAC-AA6F-438A-BEC6-B3D4BE52F5E2}" destId="{9F28C99C-5FED-43EA-BF38-CC995E5643EC}" srcOrd="0" destOrd="0" presId="urn:microsoft.com/office/officeart/2018/2/layout/IconVerticalSolidList"/>
    <dgm:cxn modelId="{E046C1D9-53DF-4F0D-BD90-BC85253205C0}" type="presParOf" srcId="{9F28C99C-5FED-43EA-BF38-CC995E5643EC}" destId="{2526E935-69E9-4D09-9ECE-B353D841DB55}" srcOrd="0" destOrd="0" presId="urn:microsoft.com/office/officeart/2018/2/layout/IconVerticalSolidList"/>
    <dgm:cxn modelId="{F839DB68-8726-4C28-9CD0-DDA14B94C94C}" type="presParOf" srcId="{2526E935-69E9-4D09-9ECE-B353D841DB55}" destId="{1547A3E9-A106-43B5-B50D-F58BA881AFC0}" srcOrd="0" destOrd="0" presId="urn:microsoft.com/office/officeart/2018/2/layout/IconVerticalSolidList"/>
    <dgm:cxn modelId="{91EAC956-F560-4207-8322-C39E4350A31F}" type="presParOf" srcId="{2526E935-69E9-4D09-9ECE-B353D841DB55}" destId="{73DC180C-236D-4B92-99CB-180F4213D0D6}" srcOrd="1" destOrd="0" presId="urn:microsoft.com/office/officeart/2018/2/layout/IconVerticalSolidList"/>
    <dgm:cxn modelId="{E051D3DE-F114-41CA-AD6D-7157F0C1E765}" type="presParOf" srcId="{2526E935-69E9-4D09-9ECE-B353D841DB55}" destId="{1AE667B3-42E5-4B87-BC0B-ED59D61F217E}" srcOrd="2" destOrd="0" presId="urn:microsoft.com/office/officeart/2018/2/layout/IconVerticalSolidList"/>
    <dgm:cxn modelId="{555DFA05-B1BC-46D7-92B7-184F06D955A4}" type="presParOf" srcId="{2526E935-69E9-4D09-9ECE-B353D841DB55}" destId="{F3BAEE2B-80E7-4AD1-AAB6-B3C0FE8BD553}" srcOrd="3" destOrd="0" presId="urn:microsoft.com/office/officeart/2018/2/layout/IconVerticalSolidList"/>
    <dgm:cxn modelId="{A076C9F1-6995-44B5-8F74-3449C4E5AACF}" type="presParOf" srcId="{9F28C99C-5FED-43EA-BF38-CC995E5643EC}" destId="{FD9977A0-23D0-4360-AD1B-9FDFEB45DD85}" srcOrd="1" destOrd="0" presId="urn:microsoft.com/office/officeart/2018/2/layout/IconVerticalSolidList"/>
    <dgm:cxn modelId="{8732C3A5-D21F-40DB-B1AB-5ED3D94B291A}" type="presParOf" srcId="{9F28C99C-5FED-43EA-BF38-CC995E5643EC}" destId="{B9B86DE0-AFF5-47ED-9B08-DDB2A426671A}" srcOrd="2" destOrd="0" presId="urn:microsoft.com/office/officeart/2018/2/layout/IconVerticalSolidList"/>
    <dgm:cxn modelId="{B06400D1-A986-41DC-B8FF-2AB96D73E2A5}" type="presParOf" srcId="{B9B86DE0-AFF5-47ED-9B08-DDB2A426671A}" destId="{3014D3A8-0B1B-4230-A699-60442C0C2FF4}" srcOrd="0" destOrd="0" presId="urn:microsoft.com/office/officeart/2018/2/layout/IconVerticalSolidList"/>
    <dgm:cxn modelId="{14BE3654-0432-4A7F-95C7-C5A5A54D4456}" type="presParOf" srcId="{B9B86DE0-AFF5-47ED-9B08-DDB2A426671A}" destId="{9884CCD6-F1DC-4314-8BB5-EF70BDFCFB13}" srcOrd="1" destOrd="0" presId="urn:microsoft.com/office/officeart/2018/2/layout/IconVerticalSolidList"/>
    <dgm:cxn modelId="{1A13BF96-F42A-45D8-B985-12F688041689}" type="presParOf" srcId="{B9B86DE0-AFF5-47ED-9B08-DDB2A426671A}" destId="{242F8398-507B-4D8F-9581-1F790607BCEC}" srcOrd="2" destOrd="0" presId="urn:microsoft.com/office/officeart/2018/2/layout/IconVerticalSolidList"/>
    <dgm:cxn modelId="{79DC502E-EF2F-4F6C-AAB2-1FE0A49B07C4}" type="presParOf" srcId="{B9B86DE0-AFF5-47ED-9B08-DDB2A426671A}" destId="{1B80184B-5025-4EA4-BD84-23ECB7D915FB}" srcOrd="3" destOrd="0" presId="urn:microsoft.com/office/officeart/2018/2/layout/IconVerticalSolidList"/>
    <dgm:cxn modelId="{8F3AAB60-08FD-492A-AAF9-791796A417BE}" type="presParOf" srcId="{9F28C99C-5FED-43EA-BF38-CC995E5643EC}" destId="{4F1B0288-BD9B-486E-BF71-66AAAD82D419}" srcOrd="3" destOrd="0" presId="urn:microsoft.com/office/officeart/2018/2/layout/IconVerticalSolidList"/>
    <dgm:cxn modelId="{639099BC-6D4A-432A-A734-F079BD60B671}" type="presParOf" srcId="{9F28C99C-5FED-43EA-BF38-CC995E5643EC}" destId="{65E111F6-CCDA-4BCD-AD66-BDA948279685}" srcOrd="4" destOrd="0" presId="urn:microsoft.com/office/officeart/2018/2/layout/IconVerticalSolidList"/>
    <dgm:cxn modelId="{87E7F5F0-58C9-4AAE-9742-29C58C4B5D7D}" type="presParOf" srcId="{65E111F6-CCDA-4BCD-AD66-BDA948279685}" destId="{D4D435CA-1E32-4178-B0E1-862A8AA84529}" srcOrd="0" destOrd="0" presId="urn:microsoft.com/office/officeart/2018/2/layout/IconVerticalSolidList"/>
    <dgm:cxn modelId="{94541029-BB24-42CF-B6DE-40BCE1CD51E5}" type="presParOf" srcId="{65E111F6-CCDA-4BCD-AD66-BDA948279685}" destId="{930787AC-BDE8-4C56-B918-4EF58499A057}" srcOrd="1" destOrd="0" presId="urn:microsoft.com/office/officeart/2018/2/layout/IconVerticalSolidList"/>
    <dgm:cxn modelId="{7181EF15-AC9C-4407-9217-547C6735D559}" type="presParOf" srcId="{65E111F6-CCDA-4BCD-AD66-BDA948279685}" destId="{439B94B5-AF54-4174-9D28-C2D5A49E1062}" srcOrd="2" destOrd="0" presId="urn:microsoft.com/office/officeart/2018/2/layout/IconVerticalSolidList"/>
    <dgm:cxn modelId="{107D09D1-28CB-4273-86E7-0AEC9F327E3E}" type="presParOf" srcId="{65E111F6-CCDA-4BCD-AD66-BDA948279685}" destId="{7357FBF0-3349-4AAE-8187-76A176FA662B}" srcOrd="3" destOrd="0" presId="urn:microsoft.com/office/officeart/2018/2/layout/IconVerticalSolidList"/>
    <dgm:cxn modelId="{9A30EBA6-D276-41A1-A59A-1D5057166C19}" type="presParOf" srcId="{9F28C99C-5FED-43EA-BF38-CC995E5643EC}" destId="{C90D03A4-7DD9-49D3-96A3-D0F59763B26C}" srcOrd="5" destOrd="0" presId="urn:microsoft.com/office/officeart/2018/2/layout/IconVerticalSolidList"/>
    <dgm:cxn modelId="{781FA526-6247-44EA-B156-C915CFFE8868}" type="presParOf" srcId="{9F28C99C-5FED-43EA-BF38-CC995E5643EC}" destId="{FC102C6B-CCF1-4C2E-B913-D8554749CA05}" srcOrd="6" destOrd="0" presId="urn:microsoft.com/office/officeart/2018/2/layout/IconVerticalSolidList"/>
    <dgm:cxn modelId="{968A0452-6B7F-4B68-8736-D2701B50AAB6}" type="presParOf" srcId="{FC102C6B-CCF1-4C2E-B913-D8554749CA05}" destId="{9C90510F-3EA4-44FC-B81B-F93DF93FE34C}" srcOrd="0" destOrd="0" presId="urn:microsoft.com/office/officeart/2018/2/layout/IconVerticalSolidList"/>
    <dgm:cxn modelId="{4EC0A5BD-B158-4360-93E4-C057B1501222}" type="presParOf" srcId="{FC102C6B-CCF1-4C2E-B913-D8554749CA05}" destId="{F7E7FD43-6E69-45A3-AC83-3E290F2FBA30}" srcOrd="1" destOrd="0" presId="urn:microsoft.com/office/officeart/2018/2/layout/IconVerticalSolidList"/>
    <dgm:cxn modelId="{70882DCC-9A63-4EB7-A5F3-2D3661327D9E}" type="presParOf" srcId="{FC102C6B-CCF1-4C2E-B913-D8554749CA05}" destId="{58C7BED9-BA9F-4A63-B179-5AF66AA6D45A}" srcOrd="2" destOrd="0" presId="urn:microsoft.com/office/officeart/2018/2/layout/IconVerticalSolidList"/>
    <dgm:cxn modelId="{F0FE7F25-32CA-4B4B-8B2E-DA0F22B45D25}" type="presParOf" srcId="{FC102C6B-CCF1-4C2E-B913-D8554749CA05}" destId="{7F9FDFCF-BF82-410F-890E-35DBB611A2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DAE0BF-198E-459C-9F1A-5BE1D88F4886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0B419E2-94B8-4CEE-B27E-4ACD16DEB57E}">
      <dgm:prSet/>
      <dgm:spPr/>
      <dgm:t>
        <a:bodyPr/>
        <a:lstStyle/>
        <a:p>
          <a:r>
            <a:rPr lang="nb-NO" dirty="0">
              <a:solidFill>
                <a:schemeClr val="tx1"/>
              </a:solidFill>
            </a:rPr>
            <a:t>Personlige e-postkonto </a:t>
          </a:r>
        </a:p>
      </dgm:t>
    </dgm:pt>
    <dgm:pt modelId="{F1C5A493-C5A9-4817-B446-9BCB8C2CB4A0}" type="parTrans" cxnId="{087507B6-0A22-4F74-B125-99F480C4EAD1}">
      <dgm:prSet/>
      <dgm:spPr/>
      <dgm:t>
        <a:bodyPr/>
        <a:lstStyle/>
        <a:p>
          <a:endParaRPr lang="en-US"/>
        </a:p>
      </dgm:t>
    </dgm:pt>
    <dgm:pt modelId="{889157BC-1DD8-4F53-8799-CA3AFA000BA0}" type="sibTrans" cxnId="{087507B6-0A22-4F74-B125-99F480C4EAD1}">
      <dgm:prSet/>
      <dgm:spPr/>
      <dgm:t>
        <a:bodyPr/>
        <a:lstStyle/>
        <a:p>
          <a:endParaRPr lang="en-US"/>
        </a:p>
      </dgm:t>
    </dgm:pt>
    <dgm:pt modelId="{B91DFE97-591E-4B77-97B6-79E81F183122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Via </a:t>
          </a:r>
          <a:r>
            <a:rPr lang="en-US" dirty="0">
              <a:hlinkClick xmlns:r="http://schemas.openxmlformats.org/officeDocument/2006/relationships" r:id="rId1"/>
            </a:rPr>
            <a:t>Log on - </a:t>
          </a:r>
          <a:r>
            <a:rPr lang="en-US" dirty="0" err="1">
              <a:hlinkClick xmlns:r="http://schemas.openxmlformats.org/officeDocument/2006/relationships" r:id="rId1"/>
            </a:rPr>
            <a:t>Brukerinfo</a:t>
          </a:r>
          <a:r>
            <a:rPr lang="en-US" dirty="0">
              <a:hlinkClick xmlns:r="http://schemas.openxmlformats.org/officeDocument/2006/relationships" r:id="rId1"/>
            </a:rPr>
            <a:t> - University of Oslo (uio.no)</a:t>
          </a:r>
          <a:r>
            <a:rPr lang="en-US" dirty="0"/>
            <a:t> </a:t>
          </a:r>
          <a:r>
            <a:rPr lang="nb-NO" dirty="0">
              <a:solidFill>
                <a:schemeClr val="tx1"/>
              </a:solidFill>
            </a:rPr>
            <a:t>kan man koble mailadressen til privat e-postkonto</a:t>
          </a:r>
          <a:endParaRPr lang="en-US" dirty="0">
            <a:solidFill>
              <a:schemeClr val="tx1"/>
            </a:solidFill>
          </a:endParaRPr>
        </a:p>
      </dgm:t>
    </dgm:pt>
    <dgm:pt modelId="{A46460A9-80AB-46E0-BC45-7EA76B194E04}" type="parTrans" cxnId="{4417609C-CFDF-4D9C-9DAF-7156C0F1B74A}">
      <dgm:prSet/>
      <dgm:spPr/>
      <dgm:t>
        <a:bodyPr/>
        <a:lstStyle/>
        <a:p>
          <a:endParaRPr lang="en-US"/>
        </a:p>
      </dgm:t>
    </dgm:pt>
    <dgm:pt modelId="{B6162358-6551-48FA-BA5D-6F1855800358}" type="sibTrans" cxnId="{4417609C-CFDF-4D9C-9DAF-7156C0F1B74A}">
      <dgm:prSet/>
      <dgm:spPr/>
      <dgm:t>
        <a:bodyPr/>
        <a:lstStyle/>
        <a:p>
          <a:endParaRPr lang="en-US"/>
        </a:p>
      </dgm:t>
    </dgm:pt>
    <dgm:pt modelId="{DC28404D-9F5C-4FFD-9FE6-58918167AF35}">
      <dgm:prSet/>
      <dgm:spPr/>
      <dgm:t>
        <a:bodyPr/>
        <a:lstStyle/>
        <a:p>
          <a:r>
            <a:rPr lang="nb-NO" dirty="0">
              <a:solidFill>
                <a:schemeClr val="tx1"/>
              </a:solidFill>
            </a:rPr>
            <a:t>Logg inn via Mine studier, på </a:t>
          </a:r>
          <a:r>
            <a:rPr lang="en-GB" dirty="0">
              <a:hlinkClick xmlns:r="http://schemas.openxmlformats.org/officeDocument/2006/relationships" r:id="rId2"/>
            </a:rPr>
            <a:t>Outlook (uio.no)</a:t>
          </a:r>
          <a:r>
            <a:rPr lang="en-GB" dirty="0"/>
            <a:t>,</a:t>
          </a:r>
          <a:r>
            <a:rPr lang="nb-NO" dirty="0">
              <a:solidFill>
                <a:schemeClr val="tx1"/>
              </a:solidFill>
            </a:rPr>
            <a:t>eller koble til mailapp på mobilen</a:t>
          </a:r>
          <a:endParaRPr lang="en-US" dirty="0">
            <a:solidFill>
              <a:schemeClr val="tx1"/>
            </a:solidFill>
          </a:endParaRPr>
        </a:p>
      </dgm:t>
    </dgm:pt>
    <dgm:pt modelId="{A39B0978-9E90-41FD-8794-31143B0A8BD8}" type="parTrans" cxnId="{A9DF8A7C-2760-44EB-8089-258D9FA78013}">
      <dgm:prSet/>
      <dgm:spPr/>
      <dgm:t>
        <a:bodyPr/>
        <a:lstStyle/>
        <a:p>
          <a:endParaRPr lang="en-GB"/>
        </a:p>
      </dgm:t>
    </dgm:pt>
    <dgm:pt modelId="{058F8547-C97F-4140-82AF-1C0AA046B6D5}" type="sibTrans" cxnId="{A9DF8A7C-2760-44EB-8089-258D9FA78013}">
      <dgm:prSet/>
      <dgm:spPr/>
      <dgm:t>
        <a:bodyPr/>
        <a:lstStyle/>
        <a:p>
          <a:endParaRPr lang="en-GB"/>
        </a:p>
      </dgm:t>
    </dgm:pt>
    <dgm:pt modelId="{EF7BB9E3-75A2-46CE-B732-DADDAB8C52E1}">
      <dgm:prSet/>
      <dgm:spPr/>
      <dgm:t>
        <a:bodyPr/>
        <a:lstStyle/>
        <a:p>
          <a:r>
            <a:rPr lang="nb-NO" noProof="0" dirty="0">
              <a:solidFill>
                <a:schemeClr val="tx1"/>
              </a:solidFill>
            </a:rPr>
            <a:t>Kontakt undervisere, studieadministrasjonen eller medstudenter</a:t>
          </a:r>
        </a:p>
      </dgm:t>
    </dgm:pt>
    <dgm:pt modelId="{625CB585-5B4D-4876-A531-E54061CBBE44}" type="parTrans" cxnId="{90A7D694-2198-46DF-A6F4-DAD8E97EF019}">
      <dgm:prSet/>
      <dgm:spPr/>
      <dgm:t>
        <a:bodyPr/>
        <a:lstStyle/>
        <a:p>
          <a:endParaRPr lang="en-GB"/>
        </a:p>
      </dgm:t>
    </dgm:pt>
    <dgm:pt modelId="{0F2BA612-99C7-4D28-8F56-C13265A909A6}" type="sibTrans" cxnId="{90A7D694-2198-46DF-A6F4-DAD8E97EF019}">
      <dgm:prSet/>
      <dgm:spPr/>
      <dgm:t>
        <a:bodyPr/>
        <a:lstStyle/>
        <a:p>
          <a:endParaRPr lang="en-GB"/>
        </a:p>
      </dgm:t>
    </dgm:pt>
    <dgm:pt modelId="{4AAD3E45-3B66-4C26-B841-25D81D11D7B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Har du </a:t>
          </a:r>
          <a:r>
            <a:rPr lang="en-US" dirty="0" err="1">
              <a:solidFill>
                <a:schemeClr val="tx1"/>
              </a:solidFill>
            </a:rPr>
            <a:t>problemer</a:t>
          </a:r>
          <a:r>
            <a:rPr lang="en-US" dirty="0">
              <a:solidFill>
                <a:schemeClr val="tx1"/>
              </a:solidFill>
            </a:rPr>
            <a:t> med </a:t>
          </a:r>
          <a:r>
            <a:rPr lang="en-US" dirty="0" err="1">
              <a:solidFill>
                <a:schemeClr val="tx1"/>
              </a:solidFill>
            </a:rPr>
            <a:t>kontoen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eller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innlogging</a:t>
          </a:r>
          <a:r>
            <a:rPr lang="en-US" dirty="0">
              <a:solidFill>
                <a:schemeClr val="tx1"/>
              </a:solidFill>
            </a:rPr>
            <a:t>? Du </a:t>
          </a:r>
          <a:r>
            <a:rPr lang="en-US" dirty="0" err="1">
              <a:solidFill>
                <a:schemeClr val="tx1"/>
              </a:solidFill>
            </a:rPr>
            <a:t>får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hjelp</a:t>
          </a:r>
          <a:r>
            <a:rPr lang="en-US" dirty="0">
              <a:solidFill>
                <a:schemeClr val="tx1"/>
              </a:solidFill>
            </a:rPr>
            <a:t> av </a:t>
          </a:r>
          <a:r>
            <a:rPr lang="en-GB" dirty="0">
              <a:hlinkClick xmlns:r="http://schemas.openxmlformats.org/officeDocument/2006/relationships" r:id="rId3"/>
            </a:rPr>
            <a:t>IT-</a:t>
          </a:r>
          <a:r>
            <a:rPr lang="en-GB" dirty="0" err="1">
              <a:hlinkClick xmlns:r="http://schemas.openxmlformats.org/officeDocument/2006/relationships" r:id="rId3"/>
            </a:rPr>
            <a:t>tjenester</a:t>
          </a:r>
          <a:r>
            <a:rPr lang="en-GB" dirty="0">
              <a:hlinkClick xmlns:r="http://schemas.openxmlformats.org/officeDocument/2006/relationships" r:id="rId3"/>
            </a:rPr>
            <a:t> - </a:t>
          </a:r>
          <a:r>
            <a:rPr lang="en-GB" dirty="0" err="1">
              <a:hlinkClick xmlns:r="http://schemas.openxmlformats.org/officeDocument/2006/relationships" r:id="rId3"/>
            </a:rPr>
            <a:t>Universitetet</a:t>
          </a:r>
          <a:r>
            <a:rPr lang="en-GB" dirty="0">
              <a:hlinkClick xmlns:r="http://schemas.openxmlformats.org/officeDocument/2006/relationships" r:id="rId3"/>
            </a:rPr>
            <a:t> </a:t>
          </a:r>
          <a:r>
            <a:rPr lang="en-GB" dirty="0" err="1">
              <a:hlinkClick xmlns:r="http://schemas.openxmlformats.org/officeDocument/2006/relationships" r:id="rId3"/>
            </a:rPr>
            <a:t>i</a:t>
          </a:r>
          <a:r>
            <a:rPr lang="en-GB" dirty="0">
              <a:hlinkClick xmlns:r="http://schemas.openxmlformats.org/officeDocument/2006/relationships" r:id="rId3"/>
            </a:rPr>
            <a:t> Oslo (uio.no)</a:t>
          </a:r>
          <a:endParaRPr lang="en-US" dirty="0">
            <a:solidFill>
              <a:schemeClr val="tx1"/>
            </a:solidFill>
          </a:endParaRPr>
        </a:p>
      </dgm:t>
    </dgm:pt>
    <dgm:pt modelId="{2F443DFC-FFEE-42CF-A524-0198CF71F7C4}" type="parTrans" cxnId="{A63186C9-B84A-4D72-BC34-FDC93FF056E4}">
      <dgm:prSet/>
      <dgm:spPr/>
      <dgm:t>
        <a:bodyPr/>
        <a:lstStyle/>
        <a:p>
          <a:endParaRPr lang="en-GB"/>
        </a:p>
      </dgm:t>
    </dgm:pt>
    <dgm:pt modelId="{EB96BC48-B8B7-4DD4-B8BB-981AA8DDA7B5}" type="sibTrans" cxnId="{A63186C9-B84A-4D72-BC34-FDC93FF056E4}">
      <dgm:prSet/>
      <dgm:spPr/>
      <dgm:t>
        <a:bodyPr/>
        <a:lstStyle/>
        <a:p>
          <a:endParaRPr lang="en-GB"/>
        </a:p>
      </dgm:t>
    </dgm:pt>
    <dgm:pt modelId="{E43FBE6E-01DE-43C4-A8E1-5EC670ADA08B}" type="pres">
      <dgm:prSet presAssocID="{46DAE0BF-198E-459C-9F1A-5BE1D88F4886}" presName="linear" presStyleCnt="0">
        <dgm:presLayoutVars>
          <dgm:animLvl val="lvl"/>
          <dgm:resizeHandles val="exact"/>
        </dgm:presLayoutVars>
      </dgm:prSet>
      <dgm:spPr/>
    </dgm:pt>
    <dgm:pt modelId="{DDC261D5-9B9A-4205-B1B2-629388B8A5A1}" type="pres">
      <dgm:prSet presAssocID="{DC28404D-9F5C-4FFD-9FE6-58918167AF3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144FDDE-FF3D-47C8-9949-147A6C904A57}" type="pres">
      <dgm:prSet presAssocID="{058F8547-C97F-4140-82AF-1C0AA046B6D5}" presName="spacer" presStyleCnt="0"/>
      <dgm:spPr/>
    </dgm:pt>
    <dgm:pt modelId="{BC6B47C4-63D0-4DAE-B239-4DB566B6C311}" type="pres">
      <dgm:prSet presAssocID="{50B419E2-94B8-4CEE-B27E-4ACD16DEB57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06272E0-BEE0-4960-80AA-70E4949D2003}" type="pres">
      <dgm:prSet presAssocID="{889157BC-1DD8-4F53-8799-CA3AFA000BA0}" presName="spacer" presStyleCnt="0"/>
      <dgm:spPr/>
    </dgm:pt>
    <dgm:pt modelId="{C88B3D87-9865-42C4-AA2E-DA6BBC095FF8}" type="pres">
      <dgm:prSet presAssocID="{EF7BB9E3-75A2-46CE-B732-DADDAB8C52E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83C57BB-B36D-4508-B27E-AA821D1C49DF}" type="pres">
      <dgm:prSet presAssocID="{0F2BA612-99C7-4D28-8F56-C13265A909A6}" presName="spacer" presStyleCnt="0"/>
      <dgm:spPr/>
    </dgm:pt>
    <dgm:pt modelId="{BDD588BF-29F7-453A-A054-A5E09D6AFC79}" type="pres">
      <dgm:prSet presAssocID="{B91DFE97-591E-4B77-97B6-79E81F18312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6C2287A-75ED-43ED-9283-B6723E557EFE}" type="pres">
      <dgm:prSet presAssocID="{B6162358-6551-48FA-BA5D-6F1855800358}" presName="spacer" presStyleCnt="0"/>
      <dgm:spPr/>
    </dgm:pt>
    <dgm:pt modelId="{0F80E1E2-56E1-4E0A-9772-0050450DC711}" type="pres">
      <dgm:prSet presAssocID="{4AAD3E45-3B66-4C26-B841-25D81D11D7B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0013633-C355-4BD3-A840-0B7BACFF3852}" type="presOf" srcId="{50B419E2-94B8-4CEE-B27E-4ACD16DEB57E}" destId="{BC6B47C4-63D0-4DAE-B239-4DB566B6C311}" srcOrd="0" destOrd="0" presId="urn:microsoft.com/office/officeart/2005/8/layout/vList2"/>
    <dgm:cxn modelId="{331E0163-FFD3-40F9-91E6-AA3D2B65AD83}" type="presOf" srcId="{46DAE0BF-198E-459C-9F1A-5BE1D88F4886}" destId="{E43FBE6E-01DE-43C4-A8E1-5EC670ADA08B}" srcOrd="0" destOrd="0" presId="urn:microsoft.com/office/officeart/2005/8/layout/vList2"/>
    <dgm:cxn modelId="{94DFA367-0C9E-4532-B97A-F940D661A2F0}" type="presOf" srcId="{DC28404D-9F5C-4FFD-9FE6-58918167AF35}" destId="{DDC261D5-9B9A-4205-B1B2-629388B8A5A1}" srcOrd="0" destOrd="0" presId="urn:microsoft.com/office/officeart/2005/8/layout/vList2"/>
    <dgm:cxn modelId="{CECF936C-A0BD-4430-8904-97919F053945}" type="presOf" srcId="{EF7BB9E3-75A2-46CE-B732-DADDAB8C52E1}" destId="{C88B3D87-9865-42C4-AA2E-DA6BBC095FF8}" srcOrd="0" destOrd="0" presId="urn:microsoft.com/office/officeart/2005/8/layout/vList2"/>
    <dgm:cxn modelId="{A9DF8A7C-2760-44EB-8089-258D9FA78013}" srcId="{46DAE0BF-198E-459C-9F1A-5BE1D88F4886}" destId="{DC28404D-9F5C-4FFD-9FE6-58918167AF35}" srcOrd="0" destOrd="0" parTransId="{A39B0978-9E90-41FD-8794-31143B0A8BD8}" sibTransId="{058F8547-C97F-4140-82AF-1C0AA046B6D5}"/>
    <dgm:cxn modelId="{90A7D694-2198-46DF-A6F4-DAD8E97EF019}" srcId="{46DAE0BF-198E-459C-9F1A-5BE1D88F4886}" destId="{EF7BB9E3-75A2-46CE-B732-DADDAB8C52E1}" srcOrd="2" destOrd="0" parTransId="{625CB585-5B4D-4876-A531-E54061CBBE44}" sibTransId="{0F2BA612-99C7-4D28-8F56-C13265A909A6}"/>
    <dgm:cxn modelId="{4417609C-CFDF-4D9C-9DAF-7156C0F1B74A}" srcId="{46DAE0BF-198E-459C-9F1A-5BE1D88F4886}" destId="{B91DFE97-591E-4B77-97B6-79E81F183122}" srcOrd="3" destOrd="0" parTransId="{A46460A9-80AB-46E0-BC45-7EA76B194E04}" sibTransId="{B6162358-6551-48FA-BA5D-6F1855800358}"/>
    <dgm:cxn modelId="{087507B6-0A22-4F74-B125-99F480C4EAD1}" srcId="{46DAE0BF-198E-459C-9F1A-5BE1D88F4886}" destId="{50B419E2-94B8-4CEE-B27E-4ACD16DEB57E}" srcOrd="1" destOrd="0" parTransId="{F1C5A493-C5A9-4817-B446-9BCB8C2CB4A0}" sibTransId="{889157BC-1DD8-4F53-8799-CA3AFA000BA0}"/>
    <dgm:cxn modelId="{A63186C9-B84A-4D72-BC34-FDC93FF056E4}" srcId="{46DAE0BF-198E-459C-9F1A-5BE1D88F4886}" destId="{4AAD3E45-3B66-4C26-B841-25D81D11D7B7}" srcOrd="4" destOrd="0" parTransId="{2F443DFC-FFEE-42CF-A524-0198CF71F7C4}" sibTransId="{EB96BC48-B8B7-4DD4-B8BB-981AA8DDA7B5}"/>
    <dgm:cxn modelId="{D08D9CF5-1967-42DE-93BC-8DE0FE64D40F}" type="presOf" srcId="{4AAD3E45-3B66-4C26-B841-25D81D11D7B7}" destId="{0F80E1E2-56E1-4E0A-9772-0050450DC711}" srcOrd="0" destOrd="0" presId="urn:microsoft.com/office/officeart/2005/8/layout/vList2"/>
    <dgm:cxn modelId="{7B24A4F9-3054-42BB-A862-0CE0BD177F36}" type="presOf" srcId="{B91DFE97-591E-4B77-97B6-79E81F183122}" destId="{BDD588BF-29F7-453A-A054-A5E09D6AFC79}" srcOrd="0" destOrd="0" presId="urn:microsoft.com/office/officeart/2005/8/layout/vList2"/>
    <dgm:cxn modelId="{3BACBF40-0249-4F7A-A192-935F9E266860}" type="presParOf" srcId="{E43FBE6E-01DE-43C4-A8E1-5EC670ADA08B}" destId="{DDC261D5-9B9A-4205-B1B2-629388B8A5A1}" srcOrd="0" destOrd="0" presId="urn:microsoft.com/office/officeart/2005/8/layout/vList2"/>
    <dgm:cxn modelId="{A4978EBC-E7D6-4204-A8F0-2D1E147C2822}" type="presParOf" srcId="{E43FBE6E-01DE-43C4-A8E1-5EC670ADA08B}" destId="{F144FDDE-FF3D-47C8-9949-147A6C904A57}" srcOrd="1" destOrd="0" presId="urn:microsoft.com/office/officeart/2005/8/layout/vList2"/>
    <dgm:cxn modelId="{7E45A051-A3B4-4080-9138-C69C68CAF213}" type="presParOf" srcId="{E43FBE6E-01DE-43C4-A8E1-5EC670ADA08B}" destId="{BC6B47C4-63D0-4DAE-B239-4DB566B6C311}" srcOrd="2" destOrd="0" presId="urn:microsoft.com/office/officeart/2005/8/layout/vList2"/>
    <dgm:cxn modelId="{339B41D5-E6DD-4BF6-A4D0-A869FF40A3FC}" type="presParOf" srcId="{E43FBE6E-01DE-43C4-A8E1-5EC670ADA08B}" destId="{D06272E0-BEE0-4960-80AA-70E4949D2003}" srcOrd="3" destOrd="0" presId="urn:microsoft.com/office/officeart/2005/8/layout/vList2"/>
    <dgm:cxn modelId="{937327AF-97FD-4CD8-8304-B2125219B506}" type="presParOf" srcId="{E43FBE6E-01DE-43C4-A8E1-5EC670ADA08B}" destId="{C88B3D87-9865-42C4-AA2E-DA6BBC095FF8}" srcOrd="4" destOrd="0" presId="urn:microsoft.com/office/officeart/2005/8/layout/vList2"/>
    <dgm:cxn modelId="{8C2E367E-A07F-4A50-B9A9-DEB08A0983FB}" type="presParOf" srcId="{E43FBE6E-01DE-43C4-A8E1-5EC670ADA08B}" destId="{483C57BB-B36D-4508-B27E-AA821D1C49DF}" srcOrd="5" destOrd="0" presId="urn:microsoft.com/office/officeart/2005/8/layout/vList2"/>
    <dgm:cxn modelId="{42F51B43-A5DB-458E-AB6E-15E243BFF039}" type="presParOf" srcId="{E43FBE6E-01DE-43C4-A8E1-5EC670ADA08B}" destId="{BDD588BF-29F7-453A-A054-A5E09D6AFC79}" srcOrd="6" destOrd="0" presId="urn:microsoft.com/office/officeart/2005/8/layout/vList2"/>
    <dgm:cxn modelId="{66AF8E61-2785-4B81-8C22-55A6403F2D64}" type="presParOf" srcId="{E43FBE6E-01DE-43C4-A8E1-5EC670ADA08B}" destId="{76C2287A-75ED-43ED-9283-B6723E557EFE}" srcOrd="7" destOrd="0" presId="urn:microsoft.com/office/officeart/2005/8/layout/vList2"/>
    <dgm:cxn modelId="{E7A5816A-C619-4DA5-A6D6-CCB24BF7E66A}" type="presParOf" srcId="{E43FBE6E-01DE-43C4-A8E1-5EC670ADA08B}" destId="{0F80E1E2-56E1-4E0A-9772-0050450DC71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3A3DFE-14C8-42B4-91A9-F9543A30D6F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1A29A11-D671-448C-ACA5-72A367571DD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/>
            <a:t>Jobbklar gir deg hjelp til å utvikle ferdigheter og bruke verktøy som er nyttige både under studiene og i arbeidslivet. </a:t>
          </a:r>
          <a:endParaRPr lang="en-GB"/>
        </a:p>
      </dgm:t>
    </dgm:pt>
    <dgm:pt modelId="{6561E3EC-0773-443A-B4B4-23E031D64D8C}" type="parTrans" cxnId="{22ABF009-1175-4E5E-8DBE-8604779EF0AF}">
      <dgm:prSet/>
      <dgm:spPr/>
      <dgm:t>
        <a:bodyPr/>
        <a:lstStyle/>
        <a:p>
          <a:endParaRPr lang="en-GB"/>
        </a:p>
      </dgm:t>
    </dgm:pt>
    <dgm:pt modelId="{F74CCE15-5C2C-4CBA-B0CE-E574EB2F0DB8}" type="sibTrans" cxnId="{22ABF009-1175-4E5E-8DBE-8604779EF0AF}">
      <dgm:prSet/>
      <dgm:spPr/>
      <dgm:t>
        <a:bodyPr/>
        <a:lstStyle/>
        <a:p>
          <a:endParaRPr lang="en-GB"/>
        </a:p>
      </dgm:t>
    </dgm:pt>
    <dgm:pt modelId="{ADD9060E-FC77-4AC0-B106-DEEBCA4813F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/>
            <a:t>Du får også informasjon om utlysninger, småjobber og fellesarrangementer på studieprogrammet ditt. </a:t>
          </a:r>
          <a:endParaRPr lang="en-GB"/>
        </a:p>
      </dgm:t>
    </dgm:pt>
    <dgm:pt modelId="{94A740B5-EB24-493D-A487-F9DF9C456567}" type="parTrans" cxnId="{0924917E-E301-44C2-A6F2-3E8D74327EF0}">
      <dgm:prSet/>
      <dgm:spPr/>
      <dgm:t>
        <a:bodyPr/>
        <a:lstStyle/>
        <a:p>
          <a:endParaRPr lang="en-GB"/>
        </a:p>
      </dgm:t>
    </dgm:pt>
    <dgm:pt modelId="{2DF5D074-13C7-4596-884F-C9C792773B70}" type="sibTrans" cxnId="{0924917E-E301-44C2-A6F2-3E8D74327EF0}">
      <dgm:prSet/>
      <dgm:spPr/>
      <dgm:t>
        <a:bodyPr/>
        <a:lstStyle/>
        <a:p>
          <a:endParaRPr lang="en-GB"/>
        </a:p>
      </dgm:t>
    </dgm:pt>
    <dgm:pt modelId="{62A9CBD5-9944-4FFE-A46F-B37692359563}" type="pres">
      <dgm:prSet presAssocID="{733A3DFE-14C8-42B4-91A9-F9543A30D6FA}" presName="root" presStyleCnt="0">
        <dgm:presLayoutVars>
          <dgm:dir/>
          <dgm:resizeHandles val="exact"/>
        </dgm:presLayoutVars>
      </dgm:prSet>
      <dgm:spPr/>
    </dgm:pt>
    <dgm:pt modelId="{E3F3992D-C36F-4310-B9BE-3136D6B25A2B}" type="pres">
      <dgm:prSet presAssocID="{21A29A11-D671-448C-ACA5-72A367571DD6}" presName="compNode" presStyleCnt="0"/>
      <dgm:spPr/>
    </dgm:pt>
    <dgm:pt modelId="{DB1DDCBD-E79C-43A9-BD5D-A625684CC673}" type="pres">
      <dgm:prSet presAssocID="{21A29A11-D671-448C-ACA5-72A367571DD6}" presName="bgRect" presStyleLbl="bgShp" presStyleIdx="0" presStyleCnt="2"/>
      <dgm:spPr/>
    </dgm:pt>
    <dgm:pt modelId="{432732E3-CAEE-4725-A381-F16D5F54A301}" type="pres">
      <dgm:prSet presAssocID="{21A29A11-D671-448C-ACA5-72A367571DD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rktøy"/>
        </a:ext>
      </dgm:extLst>
    </dgm:pt>
    <dgm:pt modelId="{97F820B1-274F-454A-8123-C142B1771A24}" type="pres">
      <dgm:prSet presAssocID="{21A29A11-D671-448C-ACA5-72A367571DD6}" presName="spaceRect" presStyleCnt="0"/>
      <dgm:spPr/>
    </dgm:pt>
    <dgm:pt modelId="{CC51C4AE-AE5A-463E-B6AD-87C8C22043A3}" type="pres">
      <dgm:prSet presAssocID="{21A29A11-D671-448C-ACA5-72A367571DD6}" presName="parTx" presStyleLbl="revTx" presStyleIdx="0" presStyleCnt="2">
        <dgm:presLayoutVars>
          <dgm:chMax val="0"/>
          <dgm:chPref val="0"/>
        </dgm:presLayoutVars>
      </dgm:prSet>
      <dgm:spPr/>
    </dgm:pt>
    <dgm:pt modelId="{061A0CCD-7CE9-4AAE-9C78-4DA6283FF33A}" type="pres">
      <dgm:prSet presAssocID="{F74CCE15-5C2C-4CBA-B0CE-E574EB2F0DB8}" presName="sibTrans" presStyleCnt="0"/>
      <dgm:spPr/>
    </dgm:pt>
    <dgm:pt modelId="{41051A87-19DF-4B8A-AD77-A0DEEAA133A7}" type="pres">
      <dgm:prSet presAssocID="{ADD9060E-FC77-4AC0-B106-DEEBCA4813FF}" presName="compNode" presStyleCnt="0"/>
      <dgm:spPr/>
    </dgm:pt>
    <dgm:pt modelId="{71BE2FF0-092C-4C76-86CA-FD45AE8AB29C}" type="pres">
      <dgm:prSet presAssocID="{ADD9060E-FC77-4AC0-B106-DEEBCA4813FF}" presName="bgRect" presStyleLbl="bgShp" presStyleIdx="1" presStyleCnt="2"/>
      <dgm:spPr/>
    </dgm:pt>
    <dgm:pt modelId="{88127243-2C7D-48B0-BBFF-0F449869C6BF}" type="pres">
      <dgm:prSet presAssocID="{ADD9060E-FC77-4AC0-B106-DEEBCA4813F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AE6C31DF-C31C-4ED7-8BDD-2B4668E5DAD1}" type="pres">
      <dgm:prSet presAssocID="{ADD9060E-FC77-4AC0-B106-DEEBCA4813FF}" presName="spaceRect" presStyleCnt="0"/>
      <dgm:spPr/>
    </dgm:pt>
    <dgm:pt modelId="{C9DD7005-F37C-4FB0-BF94-F8A90E8A006C}" type="pres">
      <dgm:prSet presAssocID="{ADD9060E-FC77-4AC0-B106-DEEBCA4813F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2ABF009-1175-4E5E-8DBE-8604779EF0AF}" srcId="{733A3DFE-14C8-42B4-91A9-F9543A30D6FA}" destId="{21A29A11-D671-448C-ACA5-72A367571DD6}" srcOrd="0" destOrd="0" parTransId="{6561E3EC-0773-443A-B4B4-23E031D64D8C}" sibTransId="{F74CCE15-5C2C-4CBA-B0CE-E574EB2F0DB8}"/>
    <dgm:cxn modelId="{C8A20570-A80A-4DB2-A3C8-E5729DB1233A}" type="presOf" srcId="{733A3DFE-14C8-42B4-91A9-F9543A30D6FA}" destId="{62A9CBD5-9944-4FFE-A46F-B37692359563}" srcOrd="0" destOrd="0" presId="urn:microsoft.com/office/officeart/2018/2/layout/IconVerticalSolidList"/>
    <dgm:cxn modelId="{75DDC154-1531-4CBE-ADA9-3C6C5E344254}" type="presOf" srcId="{21A29A11-D671-448C-ACA5-72A367571DD6}" destId="{CC51C4AE-AE5A-463E-B6AD-87C8C22043A3}" srcOrd="0" destOrd="0" presId="urn:microsoft.com/office/officeart/2018/2/layout/IconVerticalSolidList"/>
    <dgm:cxn modelId="{0924917E-E301-44C2-A6F2-3E8D74327EF0}" srcId="{733A3DFE-14C8-42B4-91A9-F9543A30D6FA}" destId="{ADD9060E-FC77-4AC0-B106-DEEBCA4813FF}" srcOrd="1" destOrd="0" parTransId="{94A740B5-EB24-493D-A487-F9DF9C456567}" sibTransId="{2DF5D074-13C7-4596-884F-C9C792773B70}"/>
    <dgm:cxn modelId="{A25F05EA-8070-41CB-BBEA-8E82F102650A}" type="presOf" srcId="{ADD9060E-FC77-4AC0-B106-DEEBCA4813FF}" destId="{C9DD7005-F37C-4FB0-BF94-F8A90E8A006C}" srcOrd="0" destOrd="0" presId="urn:microsoft.com/office/officeart/2018/2/layout/IconVerticalSolidList"/>
    <dgm:cxn modelId="{30FF321A-C75C-4DBB-BC8A-7FA93B9DC6CA}" type="presParOf" srcId="{62A9CBD5-9944-4FFE-A46F-B37692359563}" destId="{E3F3992D-C36F-4310-B9BE-3136D6B25A2B}" srcOrd="0" destOrd="0" presId="urn:microsoft.com/office/officeart/2018/2/layout/IconVerticalSolidList"/>
    <dgm:cxn modelId="{9570DCFC-8607-439B-BCDA-6A0BAE3BB074}" type="presParOf" srcId="{E3F3992D-C36F-4310-B9BE-3136D6B25A2B}" destId="{DB1DDCBD-E79C-43A9-BD5D-A625684CC673}" srcOrd="0" destOrd="0" presId="urn:microsoft.com/office/officeart/2018/2/layout/IconVerticalSolidList"/>
    <dgm:cxn modelId="{A29EB7BC-0DAD-438F-9883-40D248C50B5C}" type="presParOf" srcId="{E3F3992D-C36F-4310-B9BE-3136D6B25A2B}" destId="{432732E3-CAEE-4725-A381-F16D5F54A301}" srcOrd="1" destOrd="0" presId="urn:microsoft.com/office/officeart/2018/2/layout/IconVerticalSolidList"/>
    <dgm:cxn modelId="{7D0CB227-437D-4772-B00A-3AEF1E841B58}" type="presParOf" srcId="{E3F3992D-C36F-4310-B9BE-3136D6B25A2B}" destId="{97F820B1-274F-454A-8123-C142B1771A24}" srcOrd="2" destOrd="0" presId="urn:microsoft.com/office/officeart/2018/2/layout/IconVerticalSolidList"/>
    <dgm:cxn modelId="{85F763BE-841E-41F8-AA4A-9B84866A4EB4}" type="presParOf" srcId="{E3F3992D-C36F-4310-B9BE-3136D6B25A2B}" destId="{CC51C4AE-AE5A-463E-B6AD-87C8C22043A3}" srcOrd="3" destOrd="0" presId="urn:microsoft.com/office/officeart/2018/2/layout/IconVerticalSolidList"/>
    <dgm:cxn modelId="{3680AF39-534B-459F-AB0A-0DDE55379389}" type="presParOf" srcId="{62A9CBD5-9944-4FFE-A46F-B37692359563}" destId="{061A0CCD-7CE9-4AAE-9C78-4DA6283FF33A}" srcOrd="1" destOrd="0" presId="urn:microsoft.com/office/officeart/2018/2/layout/IconVerticalSolidList"/>
    <dgm:cxn modelId="{6220E14E-F52C-4207-A435-B64A17C2BE00}" type="presParOf" srcId="{62A9CBD5-9944-4FFE-A46F-B37692359563}" destId="{41051A87-19DF-4B8A-AD77-A0DEEAA133A7}" srcOrd="2" destOrd="0" presId="urn:microsoft.com/office/officeart/2018/2/layout/IconVerticalSolidList"/>
    <dgm:cxn modelId="{F4DEB7AE-D3A3-4310-AB6D-924CC5B0E581}" type="presParOf" srcId="{41051A87-19DF-4B8A-AD77-A0DEEAA133A7}" destId="{71BE2FF0-092C-4C76-86CA-FD45AE8AB29C}" srcOrd="0" destOrd="0" presId="urn:microsoft.com/office/officeart/2018/2/layout/IconVerticalSolidList"/>
    <dgm:cxn modelId="{24EEAD6F-9D9E-40FF-9C6D-0B4CD3E2CD2B}" type="presParOf" srcId="{41051A87-19DF-4B8A-AD77-A0DEEAA133A7}" destId="{88127243-2C7D-48B0-BBFF-0F449869C6BF}" srcOrd="1" destOrd="0" presId="urn:microsoft.com/office/officeart/2018/2/layout/IconVerticalSolidList"/>
    <dgm:cxn modelId="{B2DAB9A8-136F-409E-9014-0DBFB31320A5}" type="presParOf" srcId="{41051A87-19DF-4B8A-AD77-A0DEEAA133A7}" destId="{AE6C31DF-C31C-4ED7-8BDD-2B4668E5DAD1}" srcOrd="2" destOrd="0" presId="urn:microsoft.com/office/officeart/2018/2/layout/IconVerticalSolidList"/>
    <dgm:cxn modelId="{623A6174-7D3E-46B0-8354-CAA90D1FF696}" type="presParOf" srcId="{41051A87-19DF-4B8A-AD77-A0DEEAA133A7}" destId="{C9DD7005-F37C-4FB0-BF94-F8A90E8A006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9E0E18C-35E5-46E6-AC5B-199B9DEC29B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E79DDE-2324-464A-91EC-3C78C75AC4C0}">
      <dgm:prSet/>
      <dgm:spPr/>
      <dgm:t>
        <a:bodyPr/>
        <a:lstStyle/>
        <a:p>
          <a:r>
            <a:rPr lang="nb-NO" dirty="0"/>
            <a:t>Studieveiledning, IKOS-emner, oppbygging, utsatt studiestart, permisjon, redusert studieprogresjon: </a:t>
          </a:r>
          <a:r>
            <a:rPr lang="nb-NO" dirty="0">
              <a:hlinkClick xmlns:r="http://schemas.openxmlformats.org/officeDocument/2006/relationships" r:id="rId1"/>
            </a:rPr>
            <a:t>studentinfo@ikos.uio.no</a:t>
          </a:r>
          <a:r>
            <a:rPr lang="nb-NO" dirty="0"/>
            <a:t> </a:t>
          </a:r>
          <a:endParaRPr lang="en-US" dirty="0"/>
        </a:p>
      </dgm:t>
    </dgm:pt>
    <dgm:pt modelId="{34633A8A-3DD8-4C9D-AEA8-B6879707AF51}" type="parTrans" cxnId="{4E4FC49D-386C-46A4-A539-0D2D657123A9}">
      <dgm:prSet/>
      <dgm:spPr/>
      <dgm:t>
        <a:bodyPr/>
        <a:lstStyle/>
        <a:p>
          <a:endParaRPr lang="en-US"/>
        </a:p>
      </dgm:t>
    </dgm:pt>
    <dgm:pt modelId="{D5B89893-2CC1-4339-B2FD-9C544BAE6E0B}" type="sibTrans" cxnId="{4E4FC49D-386C-46A4-A539-0D2D657123A9}">
      <dgm:prSet/>
      <dgm:spPr/>
      <dgm:t>
        <a:bodyPr/>
        <a:lstStyle/>
        <a:p>
          <a:endParaRPr lang="en-US"/>
        </a:p>
      </dgm:t>
    </dgm:pt>
    <dgm:pt modelId="{140B7C82-4555-490E-BDFF-39D03DE32C96}">
      <dgm:prSet custT="1"/>
      <dgm:spPr/>
      <dgm:t>
        <a:bodyPr/>
        <a:lstStyle/>
        <a:p>
          <a:r>
            <a:rPr lang="nb-NO" sz="1600" dirty="0"/>
            <a:t>Fravær på obligatoriske aktiviteter, må du fylle ut nettskjema – ikke send e-post! </a:t>
          </a:r>
          <a:r>
            <a:rPr lang="nn-NO" sz="1600" dirty="0">
              <a:hlinkClick xmlns:r="http://schemas.openxmlformats.org/officeDocument/2006/relationships" r:id="rId2"/>
            </a:rPr>
            <a:t>Obligatoriske </a:t>
          </a:r>
          <a:r>
            <a:rPr lang="nn-NO" sz="1600" dirty="0" err="1">
              <a:hlinkClick xmlns:r="http://schemas.openxmlformats.org/officeDocument/2006/relationships" r:id="rId2"/>
            </a:rPr>
            <a:t>aktiviteter</a:t>
          </a:r>
          <a:r>
            <a:rPr lang="nn-NO" sz="1600" dirty="0">
              <a:hlinkClick xmlns:r="http://schemas.openxmlformats.org/officeDocument/2006/relationships" r:id="rId2"/>
            </a:rPr>
            <a:t>/oppmøte i </a:t>
          </a:r>
          <a:r>
            <a:rPr lang="nn-NO" sz="1600" dirty="0" err="1">
              <a:hlinkClick xmlns:r="http://schemas.openxmlformats.org/officeDocument/2006/relationships" r:id="rId2"/>
            </a:rPr>
            <a:t>undervisningen</a:t>
          </a:r>
          <a:r>
            <a:rPr lang="nn-NO" sz="1600" dirty="0">
              <a:hlinkClick xmlns:r="http://schemas.openxmlformats.org/officeDocument/2006/relationships" r:id="rId2"/>
            </a:rPr>
            <a:t> på HF - Universitetet i Oslo (uio.no)</a:t>
          </a:r>
          <a:endParaRPr lang="en-US" sz="1600" dirty="0"/>
        </a:p>
      </dgm:t>
    </dgm:pt>
    <dgm:pt modelId="{F75667BF-3505-4E0C-992B-F66501F5BF7F}" type="parTrans" cxnId="{BFF8F92D-E089-49C4-8D67-7391D9A8504E}">
      <dgm:prSet/>
      <dgm:spPr/>
      <dgm:t>
        <a:bodyPr/>
        <a:lstStyle/>
        <a:p>
          <a:endParaRPr lang="en-US"/>
        </a:p>
      </dgm:t>
    </dgm:pt>
    <dgm:pt modelId="{402BC35A-718D-4570-BFAD-72E7258DCD43}" type="sibTrans" cxnId="{BFF8F92D-E089-49C4-8D67-7391D9A8504E}">
      <dgm:prSet/>
      <dgm:spPr/>
      <dgm:t>
        <a:bodyPr/>
        <a:lstStyle/>
        <a:p>
          <a:endParaRPr lang="en-US"/>
        </a:p>
      </dgm:t>
    </dgm:pt>
    <dgm:pt modelId="{EC162EF1-B1D9-48C6-B791-2D56286A8223}">
      <dgm:prSet custT="1"/>
      <dgm:spPr/>
      <dgm:t>
        <a:bodyPr/>
        <a:lstStyle/>
        <a:p>
          <a:r>
            <a:rPr lang="nb-NO" sz="1600" dirty="0"/>
            <a:t>Skoleeksamen, tilrettelagt eksamen, </a:t>
          </a:r>
          <a:r>
            <a:rPr lang="nb-NO" sz="1600" dirty="0" err="1"/>
            <a:t>sykdompå</a:t>
          </a:r>
          <a:r>
            <a:rPr lang="nb-NO" sz="1600" dirty="0"/>
            <a:t> eksamen: </a:t>
          </a:r>
          <a:r>
            <a:rPr lang="en-GB" sz="1600" dirty="0">
              <a:hlinkClick xmlns:r="http://schemas.openxmlformats.org/officeDocument/2006/relationships" r:id="rId3"/>
            </a:rPr>
            <a:t>HF-</a:t>
          </a:r>
          <a:r>
            <a:rPr lang="en-GB" sz="1600" dirty="0" err="1">
              <a:hlinkClick xmlns:r="http://schemas.openxmlformats.org/officeDocument/2006/relationships" r:id="rId3"/>
            </a:rPr>
            <a:t>studieinfo</a:t>
          </a:r>
          <a:r>
            <a:rPr lang="en-GB" sz="1600" dirty="0">
              <a:hlinkClick xmlns:r="http://schemas.openxmlformats.org/officeDocument/2006/relationships" r:id="rId3"/>
            </a:rPr>
            <a:t> - Det </a:t>
          </a:r>
          <a:r>
            <a:rPr lang="en-GB" sz="1600" dirty="0" err="1">
              <a:hlinkClick xmlns:r="http://schemas.openxmlformats.org/officeDocument/2006/relationships" r:id="rId3"/>
            </a:rPr>
            <a:t>humanistiske</a:t>
          </a:r>
          <a:r>
            <a:rPr lang="en-GB" sz="1600" dirty="0">
              <a:hlinkClick xmlns:r="http://schemas.openxmlformats.org/officeDocument/2006/relationships" r:id="rId3"/>
            </a:rPr>
            <a:t> </a:t>
          </a:r>
          <a:r>
            <a:rPr lang="en-GB" sz="1600" dirty="0" err="1">
              <a:hlinkClick xmlns:r="http://schemas.openxmlformats.org/officeDocument/2006/relationships" r:id="rId3"/>
            </a:rPr>
            <a:t>fakultet</a:t>
          </a:r>
          <a:r>
            <a:rPr lang="en-GB" sz="1600" dirty="0">
              <a:hlinkClick xmlns:r="http://schemas.openxmlformats.org/officeDocument/2006/relationships" r:id="rId3"/>
            </a:rPr>
            <a:t> (uio.no)</a:t>
          </a:r>
          <a:endParaRPr lang="en-US" sz="1600" dirty="0"/>
        </a:p>
      </dgm:t>
    </dgm:pt>
    <dgm:pt modelId="{C012AE7F-2593-4A54-8F40-A087A0E70F1E}" type="parTrans" cxnId="{38D1BBF4-8A1F-4075-83CE-3051B2F44C57}">
      <dgm:prSet/>
      <dgm:spPr/>
      <dgm:t>
        <a:bodyPr/>
        <a:lstStyle/>
        <a:p>
          <a:endParaRPr lang="en-US"/>
        </a:p>
      </dgm:t>
    </dgm:pt>
    <dgm:pt modelId="{37D6D49C-1D97-4024-ADE5-3A4C1E11F4BB}" type="sibTrans" cxnId="{38D1BBF4-8A1F-4075-83CE-3051B2F44C57}">
      <dgm:prSet/>
      <dgm:spPr/>
      <dgm:t>
        <a:bodyPr/>
        <a:lstStyle/>
        <a:p>
          <a:endParaRPr lang="en-US"/>
        </a:p>
      </dgm:t>
    </dgm:pt>
    <dgm:pt modelId="{8923C83C-5160-47A9-ADAC-41B7FCE4A6D2}">
      <dgm:prSet custT="1"/>
      <dgm:spPr/>
      <dgm:t>
        <a:bodyPr/>
        <a:lstStyle/>
        <a:p>
          <a:r>
            <a:rPr lang="nb-NO" sz="1600"/>
            <a:t>Semesteroppgave, 3-dagers hjemmeeksamen: </a:t>
          </a:r>
          <a:r>
            <a:rPr lang="nb-NO" sz="1600">
              <a:hlinkClick xmlns:r="http://schemas.openxmlformats.org/officeDocument/2006/relationships" r:id="rId1"/>
            </a:rPr>
            <a:t>studentinfo@ikos.uio.no</a:t>
          </a:r>
          <a:r>
            <a:rPr lang="nb-NO" sz="1600"/>
            <a:t> </a:t>
          </a:r>
          <a:endParaRPr lang="en-US" sz="1600"/>
        </a:p>
      </dgm:t>
    </dgm:pt>
    <dgm:pt modelId="{5648D21C-F016-4C2A-98CC-16ACEE5547D5}" type="parTrans" cxnId="{59F5DDA4-DD12-4562-9CE7-F02F24128D87}">
      <dgm:prSet/>
      <dgm:spPr/>
      <dgm:t>
        <a:bodyPr/>
        <a:lstStyle/>
        <a:p>
          <a:endParaRPr lang="en-US"/>
        </a:p>
      </dgm:t>
    </dgm:pt>
    <dgm:pt modelId="{AD54F710-A7A3-42F5-A635-BCC8FE8185B5}" type="sibTrans" cxnId="{59F5DDA4-DD12-4562-9CE7-F02F24128D87}">
      <dgm:prSet/>
      <dgm:spPr/>
      <dgm:t>
        <a:bodyPr/>
        <a:lstStyle/>
        <a:p>
          <a:endParaRPr lang="en-US"/>
        </a:p>
      </dgm:t>
    </dgm:pt>
    <dgm:pt modelId="{4F689FE6-8BE1-4AA2-84C6-B9B3965F104A}">
      <dgm:prSet custT="1"/>
      <dgm:spPr/>
      <dgm:t>
        <a:bodyPr/>
        <a:lstStyle/>
        <a:p>
          <a:r>
            <a:rPr lang="nb-NO" sz="1600" dirty="0"/>
            <a:t>Emner som tilbys av noen andre enn IKOS: </a:t>
          </a:r>
          <a:r>
            <a:rPr lang="nb-NO" sz="1600" i="1" dirty="0"/>
            <a:t>Studiekonsulenten eller infosenteret som administrerer emnet. </a:t>
          </a:r>
          <a:endParaRPr lang="en-US" sz="1600" dirty="0"/>
        </a:p>
      </dgm:t>
    </dgm:pt>
    <dgm:pt modelId="{492BD19E-3450-42C9-8B64-9CF4B7B242DC}" type="parTrans" cxnId="{004C8EB5-D635-4886-B8EF-38170AB749BE}">
      <dgm:prSet/>
      <dgm:spPr/>
      <dgm:t>
        <a:bodyPr/>
        <a:lstStyle/>
        <a:p>
          <a:endParaRPr lang="en-US"/>
        </a:p>
      </dgm:t>
    </dgm:pt>
    <dgm:pt modelId="{4157A066-CF65-4A37-A2DF-42C00F9A8F0B}" type="sibTrans" cxnId="{004C8EB5-D635-4886-B8EF-38170AB749BE}">
      <dgm:prSet/>
      <dgm:spPr/>
      <dgm:t>
        <a:bodyPr/>
        <a:lstStyle/>
        <a:p>
          <a:endParaRPr lang="en-US"/>
        </a:p>
      </dgm:t>
    </dgm:pt>
    <dgm:pt modelId="{A3A75BBB-CBCF-4ADC-8FA1-AFE7373C8706}">
      <dgm:prSet custT="1"/>
      <dgm:spPr/>
      <dgm:t>
        <a:bodyPr/>
        <a:lstStyle/>
        <a:p>
          <a:r>
            <a:rPr lang="nb-NO" sz="1600" dirty="0"/>
            <a:t>Karakterutskrift og vitnemål: </a:t>
          </a:r>
          <a:r>
            <a:rPr lang="en-GB" sz="1600" dirty="0">
              <a:hlinkClick xmlns:r="http://schemas.openxmlformats.org/officeDocument/2006/relationships" r:id="rId3"/>
            </a:rPr>
            <a:t>HF-</a:t>
          </a:r>
          <a:r>
            <a:rPr lang="en-GB" sz="1600" dirty="0" err="1">
              <a:hlinkClick xmlns:r="http://schemas.openxmlformats.org/officeDocument/2006/relationships" r:id="rId3"/>
            </a:rPr>
            <a:t>studieinfo</a:t>
          </a:r>
          <a:r>
            <a:rPr lang="en-GB" sz="1600" dirty="0">
              <a:hlinkClick xmlns:r="http://schemas.openxmlformats.org/officeDocument/2006/relationships" r:id="rId3"/>
            </a:rPr>
            <a:t> - Det </a:t>
          </a:r>
          <a:r>
            <a:rPr lang="en-GB" sz="1600" dirty="0" err="1">
              <a:hlinkClick xmlns:r="http://schemas.openxmlformats.org/officeDocument/2006/relationships" r:id="rId3"/>
            </a:rPr>
            <a:t>humanistiske</a:t>
          </a:r>
          <a:r>
            <a:rPr lang="en-GB" sz="1600" dirty="0">
              <a:hlinkClick xmlns:r="http://schemas.openxmlformats.org/officeDocument/2006/relationships" r:id="rId3"/>
            </a:rPr>
            <a:t> </a:t>
          </a:r>
          <a:r>
            <a:rPr lang="en-GB" sz="1600" dirty="0" err="1">
              <a:hlinkClick xmlns:r="http://schemas.openxmlformats.org/officeDocument/2006/relationships" r:id="rId3"/>
            </a:rPr>
            <a:t>fakultet</a:t>
          </a:r>
          <a:r>
            <a:rPr lang="en-GB" sz="1600" dirty="0">
              <a:hlinkClick xmlns:r="http://schemas.openxmlformats.org/officeDocument/2006/relationships" r:id="rId3"/>
            </a:rPr>
            <a:t> (uio.no)</a:t>
          </a:r>
          <a:endParaRPr lang="en-US" sz="1600" dirty="0"/>
        </a:p>
      </dgm:t>
    </dgm:pt>
    <dgm:pt modelId="{5B6E4635-B044-4B37-98AB-2B2CF10F7EC5}" type="parTrans" cxnId="{167AD793-4AEF-4347-9DA3-6564EFB0D034}">
      <dgm:prSet/>
      <dgm:spPr/>
      <dgm:t>
        <a:bodyPr/>
        <a:lstStyle/>
        <a:p>
          <a:endParaRPr lang="en-US"/>
        </a:p>
      </dgm:t>
    </dgm:pt>
    <dgm:pt modelId="{4DACAFA3-ED8E-4A92-BDDB-203ABF0D21D0}" type="sibTrans" cxnId="{167AD793-4AEF-4347-9DA3-6564EFB0D034}">
      <dgm:prSet/>
      <dgm:spPr/>
      <dgm:t>
        <a:bodyPr/>
        <a:lstStyle/>
        <a:p>
          <a:endParaRPr lang="en-US"/>
        </a:p>
      </dgm:t>
    </dgm:pt>
    <dgm:pt modelId="{4BE1A313-0520-45FB-AFFD-9B3911C7A33F}">
      <dgm:prSet custT="1"/>
      <dgm:spPr/>
      <dgm:t>
        <a:bodyPr/>
        <a:lstStyle/>
        <a:p>
          <a:r>
            <a:rPr lang="nb-NO" sz="1600" dirty="0"/>
            <a:t>Oppmelding til emner, frister, semesteravgift: </a:t>
          </a:r>
          <a:r>
            <a:rPr lang="en-GB" sz="1600" dirty="0">
              <a:hlinkClick xmlns:r="http://schemas.openxmlformats.org/officeDocument/2006/relationships" r:id="rId3"/>
            </a:rPr>
            <a:t>HF-</a:t>
          </a:r>
          <a:r>
            <a:rPr lang="en-GB" sz="1600" dirty="0" err="1">
              <a:hlinkClick xmlns:r="http://schemas.openxmlformats.org/officeDocument/2006/relationships" r:id="rId3"/>
            </a:rPr>
            <a:t>studieinfo</a:t>
          </a:r>
          <a:r>
            <a:rPr lang="en-GB" sz="1600" dirty="0">
              <a:hlinkClick xmlns:r="http://schemas.openxmlformats.org/officeDocument/2006/relationships" r:id="rId3"/>
            </a:rPr>
            <a:t> - Det </a:t>
          </a:r>
          <a:r>
            <a:rPr lang="en-GB" sz="1600" dirty="0" err="1">
              <a:hlinkClick xmlns:r="http://schemas.openxmlformats.org/officeDocument/2006/relationships" r:id="rId3"/>
            </a:rPr>
            <a:t>humanistiske</a:t>
          </a:r>
          <a:r>
            <a:rPr lang="en-GB" sz="1600" dirty="0">
              <a:hlinkClick xmlns:r="http://schemas.openxmlformats.org/officeDocument/2006/relationships" r:id="rId3"/>
            </a:rPr>
            <a:t> </a:t>
          </a:r>
          <a:r>
            <a:rPr lang="en-GB" sz="1600" dirty="0" err="1">
              <a:hlinkClick xmlns:r="http://schemas.openxmlformats.org/officeDocument/2006/relationships" r:id="rId3"/>
            </a:rPr>
            <a:t>fakultet</a:t>
          </a:r>
          <a:r>
            <a:rPr lang="en-GB" sz="1600" dirty="0">
              <a:hlinkClick xmlns:r="http://schemas.openxmlformats.org/officeDocument/2006/relationships" r:id="rId3"/>
            </a:rPr>
            <a:t> (uio.no)</a:t>
          </a:r>
          <a:endParaRPr lang="en-US" sz="1600" dirty="0"/>
        </a:p>
      </dgm:t>
    </dgm:pt>
    <dgm:pt modelId="{D03D8C42-694E-422D-9361-6EAA20C18E77}" type="parTrans" cxnId="{6D16AD1F-7376-4A60-B825-E8679EDA811B}">
      <dgm:prSet/>
      <dgm:spPr/>
      <dgm:t>
        <a:bodyPr/>
        <a:lstStyle/>
        <a:p>
          <a:endParaRPr lang="en-US"/>
        </a:p>
      </dgm:t>
    </dgm:pt>
    <dgm:pt modelId="{C28FE388-08F3-4184-A66E-CB0DF09870ED}" type="sibTrans" cxnId="{6D16AD1F-7376-4A60-B825-E8679EDA811B}">
      <dgm:prSet/>
      <dgm:spPr/>
      <dgm:t>
        <a:bodyPr/>
        <a:lstStyle/>
        <a:p>
          <a:endParaRPr lang="en-US"/>
        </a:p>
      </dgm:t>
    </dgm:pt>
    <dgm:pt modelId="{8155D634-333D-485D-AF57-E44806E9E2DA}">
      <dgm:prSet custT="1"/>
      <dgm:spPr/>
      <dgm:t>
        <a:bodyPr/>
        <a:lstStyle/>
        <a:p>
          <a:r>
            <a:rPr lang="nb-NO" sz="1600" dirty="0"/>
            <a:t>IT-tjenester: </a:t>
          </a:r>
          <a:r>
            <a:rPr lang="en-GB" sz="1600" dirty="0">
              <a:hlinkClick xmlns:r="http://schemas.openxmlformats.org/officeDocument/2006/relationships" r:id="rId4"/>
            </a:rPr>
            <a:t>IT-</a:t>
          </a:r>
          <a:r>
            <a:rPr lang="en-GB" sz="1600" dirty="0" err="1">
              <a:hlinkClick xmlns:r="http://schemas.openxmlformats.org/officeDocument/2006/relationships" r:id="rId4"/>
            </a:rPr>
            <a:t>hjelp</a:t>
          </a:r>
          <a:r>
            <a:rPr lang="en-GB" sz="1600" dirty="0">
              <a:hlinkClick xmlns:r="http://schemas.openxmlformats.org/officeDocument/2006/relationships" r:id="rId4"/>
            </a:rPr>
            <a:t> – </a:t>
          </a:r>
          <a:r>
            <a:rPr lang="en-GB" sz="1600" dirty="0" err="1">
              <a:hlinkClick xmlns:r="http://schemas.openxmlformats.org/officeDocument/2006/relationships" r:id="rId4"/>
            </a:rPr>
            <a:t>felles</a:t>
          </a:r>
          <a:r>
            <a:rPr lang="en-GB" sz="1600" dirty="0">
              <a:hlinkClick xmlns:r="http://schemas.openxmlformats.org/officeDocument/2006/relationships" r:id="rId4"/>
            </a:rPr>
            <a:t> </a:t>
          </a:r>
          <a:r>
            <a:rPr lang="en-GB" sz="1600" dirty="0" err="1">
              <a:hlinkClick xmlns:r="http://schemas.openxmlformats.org/officeDocument/2006/relationships" r:id="rId4"/>
            </a:rPr>
            <a:t>kontaktpunkt</a:t>
          </a:r>
          <a:r>
            <a:rPr lang="en-GB" sz="1600" dirty="0">
              <a:hlinkClick xmlns:r="http://schemas.openxmlformats.org/officeDocument/2006/relationships" r:id="rId4"/>
            </a:rPr>
            <a:t> for all </a:t>
          </a:r>
          <a:r>
            <a:rPr lang="en-GB" sz="1600" dirty="0" err="1">
              <a:hlinkClick xmlns:r="http://schemas.openxmlformats.org/officeDocument/2006/relationships" r:id="rId4"/>
            </a:rPr>
            <a:t>brukerstøtte</a:t>
          </a:r>
          <a:r>
            <a:rPr lang="en-GB" sz="1600" dirty="0">
              <a:hlinkClick xmlns:r="http://schemas.openxmlformats.org/officeDocument/2006/relationships" r:id="rId4"/>
            </a:rPr>
            <a:t> for IT </a:t>
          </a:r>
          <a:r>
            <a:rPr lang="en-GB" sz="1600" dirty="0" err="1">
              <a:hlinkClick xmlns:r="http://schemas.openxmlformats.org/officeDocument/2006/relationships" r:id="rId4"/>
            </a:rPr>
            <a:t>på</a:t>
          </a:r>
          <a:r>
            <a:rPr lang="en-GB" sz="1600" dirty="0">
              <a:hlinkClick xmlns:r="http://schemas.openxmlformats.org/officeDocument/2006/relationships" r:id="rId4"/>
            </a:rPr>
            <a:t> </a:t>
          </a:r>
          <a:r>
            <a:rPr lang="en-GB" sz="1600" dirty="0" err="1">
              <a:hlinkClick xmlns:r="http://schemas.openxmlformats.org/officeDocument/2006/relationships" r:id="rId4"/>
            </a:rPr>
            <a:t>UiO</a:t>
          </a:r>
          <a:r>
            <a:rPr lang="en-GB" sz="1600" dirty="0">
              <a:hlinkClick xmlns:r="http://schemas.openxmlformats.org/officeDocument/2006/relationships" r:id="rId4"/>
            </a:rPr>
            <a:t> - </a:t>
          </a:r>
          <a:r>
            <a:rPr lang="en-GB" sz="1600" dirty="0" err="1">
              <a:hlinkClick xmlns:r="http://schemas.openxmlformats.org/officeDocument/2006/relationships" r:id="rId4"/>
            </a:rPr>
            <a:t>Universitetet</a:t>
          </a:r>
          <a:r>
            <a:rPr lang="en-GB" sz="1600" dirty="0">
              <a:hlinkClick xmlns:r="http://schemas.openxmlformats.org/officeDocument/2006/relationships" r:id="rId4"/>
            </a:rPr>
            <a:t> </a:t>
          </a:r>
          <a:r>
            <a:rPr lang="en-GB" sz="1600" dirty="0" err="1">
              <a:hlinkClick xmlns:r="http://schemas.openxmlformats.org/officeDocument/2006/relationships" r:id="rId4"/>
            </a:rPr>
            <a:t>i</a:t>
          </a:r>
          <a:r>
            <a:rPr lang="en-GB" sz="1600" dirty="0">
              <a:hlinkClick xmlns:r="http://schemas.openxmlformats.org/officeDocument/2006/relationships" r:id="rId4"/>
            </a:rPr>
            <a:t> Oslo</a:t>
          </a:r>
          <a:endParaRPr lang="en-US" sz="1600" dirty="0"/>
        </a:p>
      </dgm:t>
    </dgm:pt>
    <dgm:pt modelId="{77367F03-4B50-4221-B1AF-AD4B7A762231}" type="parTrans" cxnId="{05C7C9E2-6BF0-4E24-BFCE-B786C7F3F143}">
      <dgm:prSet/>
      <dgm:spPr/>
      <dgm:t>
        <a:bodyPr/>
        <a:lstStyle/>
        <a:p>
          <a:endParaRPr lang="en-US"/>
        </a:p>
      </dgm:t>
    </dgm:pt>
    <dgm:pt modelId="{25FFA6A2-C3F9-4BE1-9D63-00BE92B00C2B}" type="sibTrans" cxnId="{05C7C9E2-6BF0-4E24-BFCE-B786C7F3F143}">
      <dgm:prSet/>
      <dgm:spPr/>
      <dgm:t>
        <a:bodyPr/>
        <a:lstStyle/>
        <a:p>
          <a:endParaRPr lang="en-US"/>
        </a:p>
      </dgm:t>
    </dgm:pt>
    <dgm:pt modelId="{DB569130-0777-42AE-B5DD-5CB82CC224CC}" type="pres">
      <dgm:prSet presAssocID="{99E0E18C-35E5-46E6-AC5B-199B9DEC29B5}" presName="diagram" presStyleCnt="0">
        <dgm:presLayoutVars>
          <dgm:dir/>
          <dgm:resizeHandles val="exact"/>
        </dgm:presLayoutVars>
      </dgm:prSet>
      <dgm:spPr/>
    </dgm:pt>
    <dgm:pt modelId="{21B0BB40-0C9A-4F5D-9CFB-E24C7B01EAEC}" type="pres">
      <dgm:prSet presAssocID="{6DE79DDE-2324-464A-91EC-3C78C75AC4C0}" presName="node" presStyleLbl="node1" presStyleIdx="0" presStyleCnt="8">
        <dgm:presLayoutVars>
          <dgm:bulletEnabled val="1"/>
        </dgm:presLayoutVars>
      </dgm:prSet>
      <dgm:spPr/>
    </dgm:pt>
    <dgm:pt modelId="{72889406-F263-4EC4-93BA-164B182E1E96}" type="pres">
      <dgm:prSet presAssocID="{D5B89893-2CC1-4339-B2FD-9C544BAE6E0B}" presName="sibTrans" presStyleCnt="0"/>
      <dgm:spPr/>
    </dgm:pt>
    <dgm:pt modelId="{C117C79A-03CA-4C49-B983-18B203DF969C}" type="pres">
      <dgm:prSet presAssocID="{140B7C82-4555-490E-BDFF-39D03DE32C96}" presName="node" presStyleLbl="node1" presStyleIdx="1" presStyleCnt="8">
        <dgm:presLayoutVars>
          <dgm:bulletEnabled val="1"/>
        </dgm:presLayoutVars>
      </dgm:prSet>
      <dgm:spPr/>
    </dgm:pt>
    <dgm:pt modelId="{8099214E-C906-4278-990A-1C29DE2FBBBB}" type="pres">
      <dgm:prSet presAssocID="{402BC35A-718D-4570-BFAD-72E7258DCD43}" presName="sibTrans" presStyleCnt="0"/>
      <dgm:spPr/>
    </dgm:pt>
    <dgm:pt modelId="{9C6D622E-AD7A-4E6E-A605-DB90EF970084}" type="pres">
      <dgm:prSet presAssocID="{EC162EF1-B1D9-48C6-B791-2D56286A8223}" presName="node" presStyleLbl="node1" presStyleIdx="2" presStyleCnt="8">
        <dgm:presLayoutVars>
          <dgm:bulletEnabled val="1"/>
        </dgm:presLayoutVars>
      </dgm:prSet>
      <dgm:spPr/>
    </dgm:pt>
    <dgm:pt modelId="{2A463BFE-EE97-4D66-8090-0FAF3BD93B18}" type="pres">
      <dgm:prSet presAssocID="{37D6D49C-1D97-4024-ADE5-3A4C1E11F4BB}" presName="sibTrans" presStyleCnt="0"/>
      <dgm:spPr/>
    </dgm:pt>
    <dgm:pt modelId="{35A60791-5A19-47C0-B23C-0E75A3C7F91D}" type="pres">
      <dgm:prSet presAssocID="{8923C83C-5160-47A9-ADAC-41B7FCE4A6D2}" presName="node" presStyleLbl="node1" presStyleIdx="3" presStyleCnt="8">
        <dgm:presLayoutVars>
          <dgm:bulletEnabled val="1"/>
        </dgm:presLayoutVars>
      </dgm:prSet>
      <dgm:spPr/>
    </dgm:pt>
    <dgm:pt modelId="{44D097C9-B60F-462D-A9D0-FB3DC8F6445B}" type="pres">
      <dgm:prSet presAssocID="{AD54F710-A7A3-42F5-A635-BCC8FE8185B5}" presName="sibTrans" presStyleCnt="0"/>
      <dgm:spPr/>
    </dgm:pt>
    <dgm:pt modelId="{0745DFD2-5052-4AE6-802E-898517761DE0}" type="pres">
      <dgm:prSet presAssocID="{4F689FE6-8BE1-4AA2-84C6-B9B3965F104A}" presName="node" presStyleLbl="node1" presStyleIdx="4" presStyleCnt="8">
        <dgm:presLayoutVars>
          <dgm:bulletEnabled val="1"/>
        </dgm:presLayoutVars>
      </dgm:prSet>
      <dgm:spPr/>
    </dgm:pt>
    <dgm:pt modelId="{33689FDE-7147-4878-A9C7-EAF362938337}" type="pres">
      <dgm:prSet presAssocID="{4157A066-CF65-4A37-A2DF-42C00F9A8F0B}" presName="sibTrans" presStyleCnt="0"/>
      <dgm:spPr/>
    </dgm:pt>
    <dgm:pt modelId="{13F47D82-FE68-444A-B869-637A637ED5C0}" type="pres">
      <dgm:prSet presAssocID="{A3A75BBB-CBCF-4ADC-8FA1-AFE7373C8706}" presName="node" presStyleLbl="node1" presStyleIdx="5" presStyleCnt="8">
        <dgm:presLayoutVars>
          <dgm:bulletEnabled val="1"/>
        </dgm:presLayoutVars>
      </dgm:prSet>
      <dgm:spPr/>
    </dgm:pt>
    <dgm:pt modelId="{3BC24666-A737-4917-9306-16141DF596BA}" type="pres">
      <dgm:prSet presAssocID="{4DACAFA3-ED8E-4A92-BDDB-203ABF0D21D0}" presName="sibTrans" presStyleCnt="0"/>
      <dgm:spPr/>
    </dgm:pt>
    <dgm:pt modelId="{51DE9ACD-1F4C-42D6-A16D-D1384A927CBE}" type="pres">
      <dgm:prSet presAssocID="{4BE1A313-0520-45FB-AFFD-9B3911C7A33F}" presName="node" presStyleLbl="node1" presStyleIdx="6" presStyleCnt="8">
        <dgm:presLayoutVars>
          <dgm:bulletEnabled val="1"/>
        </dgm:presLayoutVars>
      </dgm:prSet>
      <dgm:spPr/>
    </dgm:pt>
    <dgm:pt modelId="{982E1EA1-4E0F-4A8A-8FD4-1E8FE833FE10}" type="pres">
      <dgm:prSet presAssocID="{C28FE388-08F3-4184-A66E-CB0DF09870ED}" presName="sibTrans" presStyleCnt="0"/>
      <dgm:spPr/>
    </dgm:pt>
    <dgm:pt modelId="{D88967C2-A8A8-41F9-8369-AB4E252DAB0F}" type="pres">
      <dgm:prSet presAssocID="{8155D634-333D-485D-AF57-E44806E9E2DA}" presName="node" presStyleLbl="node1" presStyleIdx="7" presStyleCnt="8">
        <dgm:presLayoutVars>
          <dgm:bulletEnabled val="1"/>
        </dgm:presLayoutVars>
      </dgm:prSet>
      <dgm:spPr/>
    </dgm:pt>
  </dgm:ptLst>
  <dgm:cxnLst>
    <dgm:cxn modelId="{DB407D1F-56D0-410E-89F0-25DB12C5046D}" type="presOf" srcId="{140B7C82-4555-490E-BDFF-39D03DE32C96}" destId="{C117C79A-03CA-4C49-B983-18B203DF969C}" srcOrd="0" destOrd="0" presId="urn:microsoft.com/office/officeart/2005/8/layout/default"/>
    <dgm:cxn modelId="{6D16AD1F-7376-4A60-B825-E8679EDA811B}" srcId="{99E0E18C-35E5-46E6-AC5B-199B9DEC29B5}" destId="{4BE1A313-0520-45FB-AFFD-9B3911C7A33F}" srcOrd="6" destOrd="0" parTransId="{D03D8C42-694E-422D-9361-6EAA20C18E77}" sibTransId="{C28FE388-08F3-4184-A66E-CB0DF09870ED}"/>
    <dgm:cxn modelId="{BFF8F92D-E089-49C4-8D67-7391D9A8504E}" srcId="{99E0E18C-35E5-46E6-AC5B-199B9DEC29B5}" destId="{140B7C82-4555-490E-BDFF-39D03DE32C96}" srcOrd="1" destOrd="0" parTransId="{F75667BF-3505-4E0C-992B-F66501F5BF7F}" sibTransId="{402BC35A-718D-4570-BFAD-72E7258DCD43}"/>
    <dgm:cxn modelId="{242D2933-C5F4-498E-A868-A121B649F5DC}" type="presOf" srcId="{6DE79DDE-2324-464A-91EC-3C78C75AC4C0}" destId="{21B0BB40-0C9A-4F5D-9CFB-E24C7B01EAEC}" srcOrd="0" destOrd="0" presId="urn:microsoft.com/office/officeart/2005/8/layout/default"/>
    <dgm:cxn modelId="{1B77355D-8544-4C6B-9C3D-3CDAB431BE39}" type="presOf" srcId="{EC162EF1-B1D9-48C6-B791-2D56286A8223}" destId="{9C6D622E-AD7A-4E6E-A605-DB90EF970084}" srcOrd="0" destOrd="0" presId="urn:microsoft.com/office/officeart/2005/8/layout/default"/>
    <dgm:cxn modelId="{9E7E2847-322D-406C-A999-4A633FD6AA59}" type="presOf" srcId="{4BE1A313-0520-45FB-AFFD-9B3911C7A33F}" destId="{51DE9ACD-1F4C-42D6-A16D-D1384A927CBE}" srcOrd="0" destOrd="0" presId="urn:microsoft.com/office/officeart/2005/8/layout/default"/>
    <dgm:cxn modelId="{11426A51-2C9F-4134-AAE3-639AE5EE36A8}" type="presOf" srcId="{4F689FE6-8BE1-4AA2-84C6-B9B3965F104A}" destId="{0745DFD2-5052-4AE6-802E-898517761DE0}" srcOrd="0" destOrd="0" presId="urn:microsoft.com/office/officeart/2005/8/layout/default"/>
    <dgm:cxn modelId="{DFFF0E7F-FC9C-4E1B-B603-884042CF5B2A}" type="presOf" srcId="{A3A75BBB-CBCF-4ADC-8FA1-AFE7373C8706}" destId="{13F47D82-FE68-444A-B869-637A637ED5C0}" srcOrd="0" destOrd="0" presId="urn:microsoft.com/office/officeart/2005/8/layout/default"/>
    <dgm:cxn modelId="{167AD793-4AEF-4347-9DA3-6564EFB0D034}" srcId="{99E0E18C-35E5-46E6-AC5B-199B9DEC29B5}" destId="{A3A75BBB-CBCF-4ADC-8FA1-AFE7373C8706}" srcOrd="5" destOrd="0" parTransId="{5B6E4635-B044-4B37-98AB-2B2CF10F7EC5}" sibTransId="{4DACAFA3-ED8E-4A92-BDDB-203ABF0D21D0}"/>
    <dgm:cxn modelId="{4E4FC49D-386C-46A4-A539-0D2D657123A9}" srcId="{99E0E18C-35E5-46E6-AC5B-199B9DEC29B5}" destId="{6DE79DDE-2324-464A-91EC-3C78C75AC4C0}" srcOrd="0" destOrd="0" parTransId="{34633A8A-3DD8-4C9D-AEA8-B6879707AF51}" sibTransId="{D5B89893-2CC1-4339-B2FD-9C544BAE6E0B}"/>
    <dgm:cxn modelId="{59F5DDA4-DD12-4562-9CE7-F02F24128D87}" srcId="{99E0E18C-35E5-46E6-AC5B-199B9DEC29B5}" destId="{8923C83C-5160-47A9-ADAC-41B7FCE4A6D2}" srcOrd="3" destOrd="0" parTransId="{5648D21C-F016-4C2A-98CC-16ACEE5547D5}" sibTransId="{AD54F710-A7A3-42F5-A635-BCC8FE8185B5}"/>
    <dgm:cxn modelId="{BFEC93B1-3FA0-4581-9289-936150BF915F}" type="presOf" srcId="{8923C83C-5160-47A9-ADAC-41B7FCE4A6D2}" destId="{35A60791-5A19-47C0-B23C-0E75A3C7F91D}" srcOrd="0" destOrd="0" presId="urn:microsoft.com/office/officeart/2005/8/layout/default"/>
    <dgm:cxn modelId="{004C8EB5-D635-4886-B8EF-38170AB749BE}" srcId="{99E0E18C-35E5-46E6-AC5B-199B9DEC29B5}" destId="{4F689FE6-8BE1-4AA2-84C6-B9B3965F104A}" srcOrd="4" destOrd="0" parTransId="{492BD19E-3450-42C9-8B64-9CF4B7B242DC}" sibTransId="{4157A066-CF65-4A37-A2DF-42C00F9A8F0B}"/>
    <dgm:cxn modelId="{B7D0D9D9-74AB-4CB0-8200-DFA788331411}" type="presOf" srcId="{99E0E18C-35E5-46E6-AC5B-199B9DEC29B5}" destId="{DB569130-0777-42AE-B5DD-5CB82CC224CC}" srcOrd="0" destOrd="0" presId="urn:microsoft.com/office/officeart/2005/8/layout/default"/>
    <dgm:cxn modelId="{05C7C9E2-6BF0-4E24-BFCE-B786C7F3F143}" srcId="{99E0E18C-35E5-46E6-AC5B-199B9DEC29B5}" destId="{8155D634-333D-485D-AF57-E44806E9E2DA}" srcOrd="7" destOrd="0" parTransId="{77367F03-4B50-4221-B1AF-AD4B7A762231}" sibTransId="{25FFA6A2-C3F9-4BE1-9D63-00BE92B00C2B}"/>
    <dgm:cxn modelId="{7A4436F4-69C5-42CB-86C0-288F2A9D5F88}" type="presOf" srcId="{8155D634-333D-485D-AF57-E44806E9E2DA}" destId="{D88967C2-A8A8-41F9-8369-AB4E252DAB0F}" srcOrd="0" destOrd="0" presId="urn:microsoft.com/office/officeart/2005/8/layout/default"/>
    <dgm:cxn modelId="{38D1BBF4-8A1F-4075-83CE-3051B2F44C57}" srcId="{99E0E18C-35E5-46E6-AC5B-199B9DEC29B5}" destId="{EC162EF1-B1D9-48C6-B791-2D56286A8223}" srcOrd="2" destOrd="0" parTransId="{C012AE7F-2593-4A54-8F40-A087A0E70F1E}" sibTransId="{37D6D49C-1D97-4024-ADE5-3A4C1E11F4BB}"/>
    <dgm:cxn modelId="{CC837DE3-F1B0-41C9-9BDF-E1731FCB51E2}" type="presParOf" srcId="{DB569130-0777-42AE-B5DD-5CB82CC224CC}" destId="{21B0BB40-0C9A-4F5D-9CFB-E24C7B01EAEC}" srcOrd="0" destOrd="0" presId="urn:microsoft.com/office/officeart/2005/8/layout/default"/>
    <dgm:cxn modelId="{BBBAEAC5-4FE6-4D59-B6DA-FC5886AA4D7F}" type="presParOf" srcId="{DB569130-0777-42AE-B5DD-5CB82CC224CC}" destId="{72889406-F263-4EC4-93BA-164B182E1E96}" srcOrd="1" destOrd="0" presId="urn:microsoft.com/office/officeart/2005/8/layout/default"/>
    <dgm:cxn modelId="{AFE0EAB6-8856-496C-B595-B4FE17DB63C7}" type="presParOf" srcId="{DB569130-0777-42AE-B5DD-5CB82CC224CC}" destId="{C117C79A-03CA-4C49-B983-18B203DF969C}" srcOrd="2" destOrd="0" presId="urn:microsoft.com/office/officeart/2005/8/layout/default"/>
    <dgm:cxn modelId="{E67CB1E4-2EF0-43E5-A43A-2521C129C812}" type="presParOf" srcId="{DB569130-0777-42AE-B5DD-5CB82CC224CC}" destId="{8099214E-C906-4278-990A-1C29DE2FBBBB}" srcOrd="3" destOrd="0" presId="urn:microsoft.com/office/officeart/2005/8/layout/default"/>
    <dgm:cxn modelId="{592F1B0B-AB49-4B66-82B7-271EBDE650BE}" type="presParOf" srcId="{DB569130-0777-42AE-B5DD-5CB82CC224CC}" destId="{9C6D622E-AD7A-4E6E-A605-DB90EF970084}" srcOrd="4" destOrd="0" presId="urn:microsoft.com/office/officeart/2005/8/layout/default"/>
    <dgm:cxn modelId="{BDF62801-61E9-4A38-8488-D26B9C5E2365}" type="presParOf" srcId="{DB569130-0777-42AE-B5DD-5CB82CC224CC}" destId="{2A463BFE-EE97-4D66-8090-0FAF3BD93B18}" srcOrd="5" destOrd="0" presId="urn:microsoft.com/office/officeart/2005/8/layout/default"/>
    <dgm:cxn modelId="{414964B7-A2A3-406E-8339-6E6D10252A5E}" type="presParOf" srcId="{DB569130-0777-42AE-B5DD-5CB82CC224CC}" destId="{35A60791-5A19-47C0-B23C-0E75A3C7F91D}" srcOrd="6" destOrd="0" presId="urn:microsoft.com/office/officeart/2005/8/layout/default"/>
    <dgm:cxn modelId="{0420E25F-52A0-473E-85A7-FD51481B16FF}" type="presParOf" srcId="{DB569130-0777-42AE-B5DD-5CB82CC224CC}" destId="{44D097C9-B60F-462D-A9D0-FB3DC8F6445B}" srcOrd="7" destOrd="0" presId="urn:microsoft.com/office/officeart/2005/8/layout/default"/>
    <dgm:cxn modelId="{9100FD42-781E-4066-B5A6-E452ED556D13}" type="presParOf" srcId="{DB569130-0777-42AE-B5DD-5CB82CC224CC}" destId="{0745DFD2-5052-4AE6-802E-898517761DE0}" srcOrd="8" destOrd="0" presId="urn:microsoft.com/office/officeart/2005/8/layout/default"/>
    <dgm:cxn modelId="{580F62FF-6696-4289-BA40-237E63FC932E}" type="presParOf" srcId="{DB569130-0777-42AE-B5DD-5CB82CC224CC}" destId="{33689FDE-7147-4878-A9C7-EAF362938337}" srcOrd="9" destOrd="0" presId="urn:microsoft.com/office/officeart/2005/8/layout/default"/>
    <dgm:cxn modelId="{CFE7C1F7-DED8-4C0F-96D0-8C79D5DDF26C}" type="presParOf" srcId="{DB569130-0777-42AE-B5DD-5CB82CC224CC}" destId="{13F47D82-FE68-444A-B869-637A637ED5C0}" srcOrd="10" destOrd="0" presId="urn:microsoft.com/office/officeart/2005/8/layout/default"/>
    <dgm:cxn modelId="{9DDC0A4D-D40A-4427-9F5B-E8EEA0B8C3DD}" type="presParOf" srcId="{DB569130-0777-42AE-B5DD-5CB82CC224CC}" destId="{3BC24666-A737-4917-9306-16141DF596BA}" srcOrd="11" destOrd="0" presId="urn:microsoft.com/office/officeart/2005/8/layout/default"/>
    <dgm:cxn modelId="{59F6E15A-60C9-42D0-8418-229FCF127749}" type="presParOf" srcId="{DB569130-0777-42AE-B5DD-5CB82CC224CC}" destId="{51DE9ACD-1F4C-42D6-A16D-D1384A927CBE}" srcOrd="12" destOrd="0" presId="urn:microsoft.com/office/officeart/2005/8/layout/default"/>
    <dgm:cxn modelId="{89D9119E-4F71-40BB-BC12-656040F5107E}" type="presParOf" srcId="{DB569130-0777-42AE-B5DD-5CB82CC224CC}" destId="{982E1EA1-4E0F-4A8A-8FD4-1E8FE833FE10}" srcOrd="13" destOrd="0" presId="urn:microsoft.com/office/officeart/2005/8/layout/default"/>
    <dgm:cxn modelId="{912C7B4F-31D4-4868-91D2-D22B9DEC2772}" type="presParOf" srcId="{DB569130-0777-42AE-B5DD-5CB82CC224CC}" destId="{D88967C2-A8A8-41F9-8369-AB4E252DAB0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F96C13A-BAB7-451E-883A-197D616A2DF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4A3495E-8F35-4E50-A546-675188406B6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800" dirty="0"/>
            <a:t>Første møte er</a:t>
          </a:r>
          <a:endParaRPr lang="en-US" sz="1800" dirty="0"/>
        </a:p>
      </dgm:t>
    </dgm:pt>
    <dgm:pt modelId="{1038CE37-120C-43B5-8DD3-2B2DE230DB09}" type="parTrans" cxnId="{D5469EA8-5CEF-4B12-A67A-55CBBC84C633}">
      <dgm:prSet/>
      <dgm:spPr/>
      <dgm:t>
        <a:bodyPr/>
        <a:lstStyle/>
        <a:p>
          <a:endParaRPr lang="en-US"/>
        </a:p>
      </dgm:t>
    </dgm:pt>
    <dgm:pt modelId="{658551FF-BD41-40A6-8B0D-1C5056D55B85}" type="sibTrans" cxnId="{D5469EA8-5CEF-4B12-A67A-55CBBC84C633}">
      <dgm:prSet/>
      <dgm:spPr/>
      <dgm:t>
        <a:bodyPr/>
        <a:lstStyle/>
        <a:p>
          <a:endParaRPr lang="en-US"/>
        </a:p>
      </dgm:t>
    </dgm:pt>
    <dgm:pt modelId="{291ADBC5-A16A-44FA-B392-FD579B5D3E9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800" dirty="0"/>
            <a:t>Fyll inn skjemaet som er tilgjengelig via QR-koden</a:t>
          </a:r>
          <a:endParaRPr lang="nb-NO" sz="1800" b="1" dirty="0"/>
        </a:p>
      </dgm:t>
    </dgm:pt>
    <dgm:pt modelId="{35A7BCDC-D5E2-48C6-A359-771CC1049134}" type="parTrans" cxnId="{4141F15D-87B3-4097-B08A-76FE4E7EBCB7}">
      <dgm:prSet/>
      <dgm:spPr/>
      <dgm:t>
        <a:bodyPr/>
        <a:lstStyle/>
        <a:p>
          <a:endParaRPr lang="nb-NO"/>
        </a:p>
      </dgm:t>
    </dgm:pt>
    <dgm:pt modelId="{6DB740C3-5DF7-4079-AF47-C591668888AD}" type="sibTrans" cxnId="{4141F15D-87B3-4097-B08A-76FE4E7EBCB7}">
      <dgm:prSet/>
      <dgm:spPr/>
      <dgm:t>
        <a:bodyPr/>
        <a:lstStyle/>
        <a:p>
          <a:endParaRPr lang="nb-NO"/>
        </a:p>
      </dgm:t>
    </dgm:pt>
    <dgm:pt modelId="{AC41D69F-B41D-47CA-898D-62CA4E8B93FA}">
      <dgm:prSet phldrT="[Tekst]"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Fredag 05 september </a:t>
          </a:r>
          <a:endParaRPr lang="nb-NO" dirty="0"/>
        </a:p>
      </dgm:t>
    </dgm:pt>
    <dgm:pt modelId="{53D3D692-B7B8-47CB-A1F7-97F9B2F08D92}" type="parTrans" cxnId="{3BB7B849-B646-4C30-A41E-11C5D2E609B8}">
      <dgm:prSet/>
      <dgm:spPr/>
      <dgm:t>
        <a:bodyPr/>
        <a:lstStyle/>
        <a:p>
          <a:endParaRPr lang="nb-NO"/>
        </a:p>
      </dgm:t>
    </dgm:pt>
    <dgm:pt modelId="{FC7E0F00-86B0-4D50-B261-CF8AA3B792D5}" type="sibTrans" cxnId="{3BB7B849-B646-4C30-A41E-11C5D2E609B8}">
      <dgm:prSet/>
      <dgm:spPr/>
      <dgm:t>
        <a:bodyPr/>
        <a:lstStyle/>
        <a:p>
          <a:endParaRPr lang="nb-NO"/>
        </a:p>
      </dgm:t>
    </dgm:pt>
    <dgm:pt modelId="{A9CD91FE-8D43-428B-B8EA-5D7D97A11EF7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kl. 11:00 – 12:00 </a:t>
          </a:r>
        </a:p>
      </dgm:t>
    </dgm:pt>
    <dgm:pt modelId="{EDF67EC7-BBB9-4082-AC03-B5A41D28EF70}" type="parTrans" cxnId="{978BF55C-B28F-4855-B384-22DD58AE1CDE}">
      <dgm:prSet/>
      <dgm:spPr/>
      <dgm:t>
        <a:bodyPr/>
        <a:lstStyle/>
        <a:p>
          <a:endParaRPr lang="nb-NO"/>
        </a:p>
      </dgm:t>
    </dgm:pt>
    <dgm:pt modelId="{84B1D4B3-F90B-444B-9852-186A0A2B6742}" type="sibTrans" cxnId="{978BF55C-B28F-4855-B384-22DD58AE1CDE}">
      <dgm:prSet/>
      <dgm:spPr/>
      <dgm:t>
        <a:bodyPr/>
        <a:lstStyle/>
        <a:p>
          <a:endParaRPr lang="nb-NO"/>
        </a:p>
      </dgm:t>
    </dgm:pt>
    <dgm:pt modelId="{64A0AE16-F719-4D49-96EC-A0886C65628D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P. A. Munchs hus, Rom 489</a:t>
          </a:r>
        </a:p>
      </dgm:t>
    </dgm:pt>
    <dgm:pt modelId="{ABF7AB9B-AB61-4A8B-87A5-B5F25B53FD78}" type="parTrans" cxnId="{5BB4E1A3-B595-4A41-A775-F66FE6388E1F}">
      <dgm:prSet/>
      <dgm:spPr/>
      <dgm:t>
        <a:bodyPr/>
        <a:lstStyle/>
        <a:p>
          <a:endParaRPr lang="nb-NO"/>
        </a:p>
      </dgm:t>
    </dgm:pt>
    <dgm:pt modelId="{D709863C-795C-45D0-B00D-E416C6DE901E}" type="sibTrans" cxnId="{5BB4E1A3-B595-4A41-A775-F66FE6388E1F}">
      <dgm:prSet/>
      <dgm:spPr/>
      <dgm:t>
        <a:bodyPr/>
        <a:lstStyle/>
        <a:p>
          <a:endParaRPr lang="nb-NO"/>
        </a:p>
      </dgm:t>
    </dgm:pt>
    <dgm:pt modelId="{B3C1FA15-ADB9-40A4-A461-3ED433E9FDA1}" type="pres">
      <dgm:prSet presAssocID="{4F96C13A-BAB7-451E-883A-197D616A2DFB}" presName="root" presStyleCnt="0">
        <dgm:presLayoutVars>
          <dgm:dir/>
          <dgm:resizeHandles val="exact"/>
        </dgm:presLayoutVars>
      </dgm:prSet>
      <dgm:spPr/>
    </dgm:pt>
    <dgm:pt modelId="{4277C5B5-549A-4A53-9153-BA1123F0E5B5}" type="pres">
      <dgm:prSet presAssocID="{44A3495E-8F35-4E50-A546-675188406B62}" presName="compNode" presStyleCnt="0"/>
      <dgm:spPr/>
    </dgm:pt>
    <dgm:pt modelId="{28E02D55-0E8E-4DAF-901B-7C41170DFEDB}" type="pres">
      <dgm:prSet presAssocID="{44A3495E-8F35-4E50-A546-675188406B62}" presName="bgRect" presStyleLbl="bgShp" presStyleIdx="0" presStyleCnt="2"/>
      <dgm:spPr/>
    </dgm:pt>
    <dgm:pt modelId="{47764799-B83E-4C64-8DED-09F2F5F1A6C0}" type="pres">
      <dgm:prSet presAssocID="{44A3495E-8F35-4E50-A546-675188406B6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edskalender med heldekkende fyll"/>
        </a:ext>
      </dgm:extLst>
    </dgm:pt>
    <dgm:pt modelId="{0646E30B-68A8-45F0-A33E-8F76BAE8691F}" type="pres">
      <dgm:prSet presAssocID="{44A3495E-8F35-4E50-A546-675188406B62}" presName="spaceRect" presStyleCnt="0"/>
      <dgm:spPr/>
    </dgm:pt>
    <dgm:pt modelId="{6C48496C-1428-4C23-AA09-D0C05234C403}" type="pres">
      <dgm:prSet presAssocID="{44A3495E-8F35-4E50-A546-675188406B62}" presName="parTx" presStyleLbl="revTx" presStyleIdx="0" presStyleCnt="3">
        <dgm:presLayoutVars>
          <dgm:chMax val="0"/>
          <dgm:chPref val="0"/>
        </dgm:presLayoutVars>
      </dgm:prSet>
      <dgm:spPr/>
    </dgm:pt>
    <dgm:pt modelId="{D3DD2A91-ED45-4D84-8789-8B2AB7595DC0}" type="pres">
      <dgm:prSet presAssocID="{44A3495E-8F35-4E50-A546-675188406B62}" presName="desTx" presStyleLbl="revTx" presStyleIdx="1" presStyleCnt="3">
        <dgm:presLayoutVars/>
      </dgm:prSet>
      <dgm:spPr/>
    </dgm:pt>
    <dgm:pt modelId="{0CB80866-2E35-4453-B74F-511400F57F05}" type="pres">
      <dgm:prSet presAssocID="{658551FF-BD41-40A6-8B0D-1C5056D55B85}" presName="sibTrans" presStyleCnt="0"/>
      <dgm:spPr/>
    </dgm:pt>
    <dgm:pt modelId="{791F6D4A-24DE-41DC-A2C9-03B1274A030C}" type="pres">
      <dgm:prSet presAssocID="{291ADBC5-A16A-44FA-B392-FD579B5D3E93}" presName="compNode" presStyleCnt="0"/>
      <dgm:spPr/>
    </dgm:pt>
    <dgm:pt modelId="{B2CA6246-0013-427E-AD3E-9DBF35FE13C0}" type="pres">
      <dgm:prSet presAssocID="{291ADBC5-A16A-44FA-B392-FD579B5D3E93}" presName="bgRect" presStyleLbl="bgShp" presStyleIdx="1" presStyleCnt="2"/>
      <dgm:spPr/>
    </dgm:pt>
    <dgm:pt modelId="{4BAF9157-9DBA-4A8A-9D07-8D9057C74859}" type="pres">
      <dgm:prSet presAssocID="{291ADBC5-A16A-44FA-B392-FD579B5D3E9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statur med heldekkende fyll"/>
        </a:ext>
      </dgm:extLst>
    </dgm:pt>
    <dgm:pt modelId="{AA3DA190-8D16-407A-9A60-E21125DC093C}" type="pres">
      <dgm:prSet presAssocID="{291ADBC5-A16A-44FA-B392-FD579B5D3E93}" presName="spaceRect" presStyleCnt="0"/>
      <dgm:spPr/>
    </dgm:pt>
    <dgm:pt modelId="{03094EEB-916B-4510-9009-81901942A2D2}" type="pres">
      <dgm:prSet presAssocID="{291ADBC5-A16A-44FA-B392-FD579B5D3E9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0CEC40D-EB9B-4E2E-8390-682C1428F199}" type="presOf" srcId="{291ADBC5-A16A-44FA-B392-FD579B5D3E93}" destId="{03094EEB-916B-4510-9009-81901942A2D2}" srcOrd="0" destOrd="0" presId="urn:microsoft.com/office/officeart/2018/2/layout/IconVerticalSolidList"/>
    <dgm:cxn modelId="{FAC11F26-E32A-4B3E-8932-4660D8A32FAA}" type="presOf" srcId="{AC41D69F-B41D-47CA-898D-62CA4E8B93FA}" destId="{D3DD2A91-ED45-4D84-8789-8B2AB7595DC0}" srcOrd="0" destOrd="0" presId="urn:microsoft.com/office/officeart/2018/2/layout/IconVerticalSolidList"/>
    <dgm:cxn modelId="{BD5E753B-FE44-45DF-9898-88E7D10D5068}" type="presOf" srcId="{44A3495E-8F35-4E50-A546-675188406B62}" destId="{6C48496C-1428-4C23-AA09-D0C05234C403}" srcOrd="0" destOrd="0" presId="urn:microsoft.com/office/officeart/2018/2/layout/IconVerticalSolidList"/>
    <dgm:cxn modelId="{978BF55C-B28F-4855-B384-22DD58AE1CDE}" srcId="{44A3495E-8F35-4E50-A546-675188406B62}" destId="{A9CD91FE-8D43-428B-B8EA-5D7D97A11EF7}" srcOrd="1" destOrd="0" parTransId="{EDF67EC7-BBB9-4082-AC03-B5A41D28EF70}" sibTransId="{84B1D4B3-F90B-444B-9852-186A0A2B6742}"/>
    <dgm:cxn modelId="{4141F15D-87B3-4097-B08A-76FE4E7EBCB7}" srcId="{4F96C13A-BAB7-451E-883A-197D616A2DFB}" destId="{291ADBC5-A16A-44FA-B392-FD579B5D3E93}" srcOrd="1" destOrd="0" parTransId="{35A7BCDC-D5E2-48C6-A359-771CC1049134}" sibTransId="{6DB740C3-5DF7-4079-AF47-C591668888AD}"/>
    <dgm:cxn modelId="{3BB7B849-B646-4C30-A41E-11C5D2E609B8}" srcId="{44A3495E-8F35-4E50-A546-675188406B62}" destId="{AC41D69F-B41D-47CA-898D-62CA4E8B93FA}" srcOrd="0" destOrd="0" parTransId="{53D3D692-B7B8-47CB-A1F7-97F9B2F08D92}" sibTransId="{FC7E0F00-86B0-4D50-B261-CF8AA3B792D5}"/>
    <dgm:cxn modelId="{5BB4E1A3-B595-4A41-A775-F66FE6388E1F}" srcId="{44A3495E-8F35-4E50-A546-675188406B62}" destId="{64A0AE16-F719-4D49-96EC-A0886C65628D}" srcOrd="2" destOrd="0" parTransId="{ABF7AB9B-AB61-4A8B-87A5-B5F25B53FD78}" sibTransId="{D709863C-795C-45D0-B00D-E416C6DE901E}"/>
    <dgm:cxn modelId="{D5469EA8-5CEF-4B12-A67A-55CBBC84C633}" srcId="{4F96C13A-BAB7-451E-883A-197D616A2DFB}" destId="{44A3495E-8F35-4E50-A546-675188406B62}" srcOrd="0" destOrd="0" parTransId="{1038CE37-120C-43B5-8DD3-2B2DE230DB09}" sibTransId="{658551FF-BD41-40A6-8B0D-1C5056D55B85}"/>
    <dgm:cxn modelId="{142EE1B0-E645-493C-ACCC-44AFBE9B2FFF}" type="presOf" srcId="{A9CD91FE-8D43-428B-B8EA-5D7D97A11EF7}" destId="{D3DD2A91-ED45-4D84-8789-8B2AB7595DC0}" srcOrd="0" destOrd="1" presId="urn:microsoft.com/office/officeart/2018/2/layout/IconVerticalSolidList"/>
    <dgm:cxn modelId="{38AA68B6-A8F5-4E6C-A004-6CCA7E879853}" type="presOf" srcId="{64A0AE16-F719-4D49-96EC-A0886C65628D}" destId="{D3DD2A91-ED45-4D84-8789-8B2AB7595DC0}" srcOrd="0" destOrd="2" presId="urn:microsoft.com/office/officeart/2018/2/layout/IconVerticalSolidList"/>
    <dgm:cxn modelId="{BF8802CA-C683-4AF9-A3A9-25006E0EDDC8}" type="presOf" srcId="{4F96C13A-BAB7-451E-883A-197D616A2DFB}" destId="{B3C1FA15-ADB9-40A4-A461-3ED433E9FDA1}" srcOrd="0" destOrd="0" presId="urn:microsoft.com/office/officeart/2018/2/layout/IconVerticalSolidList"/>
    <dgm:cxn modelId="{F772CB91-4C23-4977-ADC5-8FA5D18F0814}" type="presParOf" srcId="{B3C1FA15-ADB9-40A4-A461-3ED433E9FDA1}" destId="{4277C5B5-549A-4A53-9153-BA1123F0E5B5}" srcOrd="0" destOrd="0" presId="urn:microsoft.com/office/officeart/2018/2/layout/IconVerticalSolidList"/>
    <dgm:cxn modelId="{9AD207D5-995C-41F8-BF10-11AB90BC8226}" type="presParOf" srcId="{4277C5B5-549A-4A53-9153-BA1123F0E5B5}" destId="{28E02D55-0E8E-4DAF-901B-7C41170DFEDB}" srcOrd="0" destOrd="0" presId="urn:microsoft.com/office/officeart/2018/2/layout/IconVerticalSolidList"/>
    <dgm:cxn modelId="{873463F8-1A66-4396-BC10-26C498E54B39}" type="presParOf" srcId="{4277C5B5-549A-4A53-9153-BA1123F0E5B5}" destId="{47764799-B83E-4C64-8DED-09F2F5F1A6C0}" srcOrd="1" destOrd="0" presId="urn:microsoft.com/office/officeart/2018/2/layout/IconVerticalSolidList"/>
    <dgm:cxn modelId="{CBB11E47-07E8-47C5-A359-8DC358FB11C4}" type="presParOf" srcId="{4277C5B5-549A-4A53-9153-BA1123F0E5B5}" destId="{0646E30B-68A8-45F0-A33E-8F76BAE8691F}" srcOrd="2" destOrd="0" presId="urn:microsoft.com/office/officeart/2018/2/layout/IconVerticalSolidList"/>
    <dgm:cxn modelId="{B1872439-4DE8-485D-9238-8FAE7B9C8A7B}" type="presParOf" srcId="{4277C5B5-549A-4A53-9153-BA1123F0E5B5}" destId="{6C48496C-1428-4C23-AA09-D0C05234C403}" srcOrd="3" destOrd="0" presId="urn:microsoft.com/office/officeart/2018/2/layout/IconVerticalSolidList"/>
    <dgm:cxn modelId="{DF62C04B-7092-4329-B4DD-117364FFC7DF}" type="presParOf" srcId="{4277C5B5-549A-4A53-9153-BA1123F0E5B5}" destId="{D3DD2A91-ED45-4D84-8789-8B2AB7595DC0}" srcOrd="4" destOrd="0" presId="urn:microsoft.com/office/officeart/2018/2/layout/IconVerticalSolidList"/>
    <dgm:cxn modelId="{05406A6C-2D39-4F01-A470-8FCA616C73E7}" type="presParOf" srcId="{B3C1FA15-ADB9-40A4-A461-3ED433E9FDA1}" destId="{0CB80866-2E35-4453-B74F-511400F57F05}" srcOrd="1" destOrd="0" presId="urn:microsoft.com/office/officeart/2018/2/layout/IconVerticalSolidList"/>
    <dgm:cxn modelId="{E23F592D-B0D3-4AF4-B625-AD9657D7E217}" type="presParOf" srcId="{B3C1FA15-ADB9-40A4-A461-3ED433E9FDA1}" destId="{791F6D4A-24DE-41DC-A2C9-03B1274A030C}" srcOrd="2" destOrd="0" presId="urn:microsoft.com/office/officeart/2018/2/layout/IconVerticalSolidList"/>
    <dgm:cxn modelId="{20417EEB-C0A7-46A7-9800-46755AF20AE7}" type="presParOf" srcId="{791F6D4A-24DE-41DC-A2C9-03B1274A030C}" destId="{B2CA6246-0013-427E-AD3E-9DBF35FE13C0}" srcOrd="0" destOrd="0" presId="urn:microsoft.com/office/officeart/2018/2/layout/IconVerticalSolidList"/>
    <dgm:cxn modelId="{6F55A671-2CF3-40B3-B387-8519112AE4B7}" type="presParOf" srcId="{791F6D4A-24DE-41DC-A2C9-03B1274A030C}" destId="{4BAF9157-9DBA-4A8A-9D07-8D9057C74859}" srcOrd="1" destOrd="0" presId="urn:microsoft.com/office/officeart/2018/2/layout/IconVerticalSolidList"/>
    <dgm:cxn modelId="{5CC632CD-996F-4D6F-BFF7-89DC0113D7C2}" type="presParOf" srcId="{791F6D4A-24DE-41DC-A2C9-03B1274A030C}" destId="{AA3DA190-8D16-407A-9A60-E21125DC093C}" srcOrd="2" destOrd="0" presId="urn:microsoft.com/office/officeart/2018/2/layout/IconVerticalSolidList"/>
    <dgm:cxn modelId="{04A98253-99DB-4FCD-BC06-B81E5DD95E76}" type="presParOf" srcId="{791F6D4A-24DE-41DC-A2C9-03B1274A030C}" destId="{03094EEB-916B-4510-9009-81901942A2D2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278A7-0946-4EF3-BB24-AB3BE3FA93BF}">
      <dsp:nvSpPr>
        <dsp:cNvPr id="0" name=""/>
        <dsp:cNvSpPr/>
      </dsp:nvSpPr>
      <dsp:spPr>
        <a:xfrm>
          <a:off x="0" y="116219"/>
          <a:ext cx="8666261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>
              <a:hlinkClick xmlns:r="http://schemas.openxmlformats.org/officeDocument/2006/relationships" r:id="rId1"/>
            </a:rPr>
            <a:t>Fordypningsfag (80-gruppe)</a:t>
          </a:r>
          <a:endParaRPr lang="en-US" sz="2800" kern="1200" dirty="0"/>
        </a:p>
      </dsp:txBody>
      <dsp:txXfrm>
        <a:off x="31984" y="148203"/>
        <a:ext cx="8602293" cy="591232"/>
      </dsp:txXfrm>
    </dsp:sp>
    <dsp:sp modelId="{11676EF9-E812-484D-BB72-0900F7642984}">
      <dsp:nvSpPr>
        <dsp:cNvPr id="0" name=""/>
        <dsp:cNvSpPr/>
      </dsp:nvSpPr>
      <dsp:spPr>
        <a:xfrm>
          <a:off x="0" y="852059"/>
          <a:ext cx="8666261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>
              <a:hlinkClick xmlns:r="http://schemas.openxmlformats.org/officeDocument/2006/relationships" r:id="rId2"/>
            </a:rPr>
            <a:t>Støttefag i kultur- eller samfunnsfag (40-gruppe)</a:t>
          </a:r>
          <a:endParaRPr lang="en-US" sz="2800" kern="1200" dirty="0"/>
        </a:p>
      </dsp:txBody>
      <dsp:txXfrm>
        <a:off x="31984" y="884043"/>
        <a:ext cx="8602293" cy="591232"/>
      </dsp:txXfrm>
    </dsp:sp>
    <dsp:sp modelId="{FAF4DFB3-6C91-4E49-986E-6D272B1726A2}">
      <dsp:nvSpPr>
        <dsp:cNvPr id="0" name=""/>
        <dsp:cNvSpPr/>
      </dsp:nvSpPr>
      <dsp:spPr>
        <a:xfrm>
          <a:off x="0" y="1587899"/>
          <a:ext cx="8666261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>
              <a:hlinkClick xmlns:r="http://schemas.openxmlformats.org/officeDocument/2006/relationships" r:id="rId2"/>
            </a:rPr>
            <a:t>Frie emner eller utenlandsopphold (40 studiepoeng)</a:t>
          </a:r>
          <a:endParaRPr lang="en-US" sz="2800" kern="1200" dirty="0"/>
        </a:p>
      </dsp:txBody>
      <dsp:txXfrm>
        <a:off x="31984" y="1619883"/>
        <a:ext cx="8602293" cy="591232"/>
      </dsp:txXfrm>
    </dsp:sp>
    <dsp:sp modelId="{EA208C51-D629-405E-B811-7E6A988F21A4}">
      <dsp:nvSpPr>
        <dsp:cNvPr id="0" name=""/>
        <dsp:cNvSpPr/>
      </dsp:nvSpPr>
      <dsp:spPr>
        <a:xfrm>
          <a:off x="0" y="2323739"/>
          <a:ext cx="8666261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>
              <a:hlinkClick xmlns:r="http://schemas.openxmlformats.org/officeDocument/2006/relationships" r:id="rId2"/>
            </a:rPr>
            <a:t>Ex.phil og </a:t>
          </a:r>
          <a:r>
            <a:rPr lang="nb-NO" sz="2800" kern="1200" dirty="0" err="1">
              <a:hlinkClick xmlns:r="http://schemas.openxmlformats.org/officeDocument/2006/relationships" r:id="rId2"/>
            </a:rPr>
            <a:t>ex.fac</a:t>
          </a:r>
          <a:r>
            <a:rPr lang="nb-NO" sz="2800" kern="1200" dirty="0">
              <a:hlinkClick xmlns:r="http://schemas.openxmlformats.org/officeDocument/2006/relationships" r:id="rId2"/>
            </a:rPr>
            <a:t> (20 studiepoeng)</a:t>
          </a:r>
          <a:endParaRPr lang="en-US" sz="2800" kern="1200" dirty="0"/>
        </a:p>
      </dsp:txBody>
      <dsp:txXfrm>
        <a:off x="31984" y="2355723"/>
        <a:ext cx="8602293" cy="591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D3F2-3E69-448A-920F-B16216742D28}">
      <dsp:nvSpPr>
        <dsp:cNvPr id="0" name=""/>
        <dsp:cNvSpPr/>
      </dsp:nvSpPr>
      <dsp:spPr>
        <a:xfrm>
          <a:off x="1100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D96FC0-20E4-4D85-A66D-D244CF2801F7}">
      <dsp:nvSpPr>
        <dsp:cNvPr id="0" name=""/>
        <dsp:cNvSpPr/>
      </dsp:nvSpPr>
      <dsp:spPr>
        <a:xfrm>
          <a:off x="605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Læringsmål og undervisning</a:t>
          </a:r>
          <a:endParaRPr lang="en-US" sz="2100" kern="1200"/>
        </a:p>
      </dsp:txBody>
      <dsp:txXfrm>
        <a:off x="605955" y="2598175"/>
        <a:ext cx="1800000" cy="720000"/>
      </dsp:txXfrm>
    </dsp:sp>
    <dsp:sp modelId="{E9D505FF-F1A0-4DB1-A355-D6EAFEDBB100}">
      <dsp:nvSpPr>
        <dsp:cNvPr id="0" name=""/>
        <dsp:cNvSpPr/>
      </dsp:nvSpPr>
      <dsp:spPr>
        <a:xfrm>
          <a:off x="3215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DC879-9535-4AD3-B4FA-54F8067CE89A}">
      <dsp:nvSpPr>
        <dsp:cNvPr id="0" name=""/>
        <dsp:cNvSpPr/>
      </dsp:nvSpPr>
      <dsp:spPr>
        <a:xfrm>
          <a:off x="2720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Obligatorisk aktivitet</a:t>
          </a:r>
          <a:endParaRPr lang="en-US" sz="2100" kern="1200"/>
        </a:p>
      </dsp:txBody>
      <dsp:txXfrm>
        <a:off x="2720955" y="2598175"/>
        <a:ext cx="1800000" cy="720000"/>
      </dsp:txXfrm>
    </dsp:sp>
    <dsp:sp modelId="{8998B8AF-E280-42FE-B63F-28582F01592B}">
      <dsp:nvSpPr>
        <dsp:cNvPr id="0" name=""/>
        <dsp:cNvSpPr/>
      </dsp:nvSpPr>
      <dsp:spPr>
        <a:xfrm>
          <a:off x="5330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15BF1-73E7-43DB-B222-2254E83349FD}">
      <dsp:nvSpPr>
        <dsp:cNvPr id="0" name=""/>
        <dsp:cNvSpPr/>
      </dsp:nvSpPr>
      <dsp:spPr>
        <a:xfrm>
          <a:off x="4835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Timeplan</a:t>
          </a:r>
          <a:endParaRPr lang="en-US" sz="2100" kern="1200"/>
        </a:p>
      </dsp:txBody>
      <dsp:txXfrm>
        <a:off x="4835955" y="2598175"/>
        <a:ext cx="1800000" cy="720000"/>
      </dsp:txXfrm>
    </dsp:sp>
    <dsp:sp modelId="{2F25126D-C3F8-43C1-805F-8EDE505893E7}">
      <dsp:nvSpPr>
        <dsp:cNvPr id="0" name=""/>
        <dsp:cNvSpPr/>
      </dsp:nvSpPr>
      <dsp:spPr>
        <a:xfrm>
          <a:off x="7445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C486D-3275-4B2F-86FE-541907AF994E}">
      <dsp:nvSpPr>
        <dsp:cNvPr id="0" name=""/>
        <dsp:cNvSpPr/>
      </dsp:nvSpPr>
      <dsp:spPr>
        <a:xfrm>
          <a:off x="6950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Pensum</a:t>
          </a:r>
          <a:endParaRPr lang="en-US" sz="2100" kern="1200" dirty="0"/>
        </a:p>
      </dsp:txBody>
      <dsp:txXfrm>
        <a:off x="6950955" y="2598175"/>
        <a:ext cx="1800000" cy="720000"/>
      </dsp:txXfrm>
    </dsp:sp>
    <dsp:sp modelId="{FBE63B73-B17C-4D7A-85D8-D004F4D2526B}">
      <dsp:nvSpPr>
        <dsp:cNvPr id="0" name=""/>
        <dsp:cNvSpPr/>
      </dsp:nvSpPr>
      <dsp:spPr>
        <a:xfrm>
          <a:off x="9560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3CE93-89C1-4409-AC78-C7BC151D8345}">
      <dsp:nvSpPr>
        <dsp:cNvPr id="0" name=""/>
        <dsp:cNvSpPr/>
      </dsp:nvSpPr>
      <dsp:spPr>
        <a:xfrm>
          <a:off x="9065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Eksamen</a:t>
          </a:r>
          <a:endParaRPr lang="en-US" sz="2100" kern="1200"/>
        </a:p>
      </dsp:txBody>
      <dsp:txXfrm>
        <a:off x="9065955" y="2598175"/>
        <a:ext cx="18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73498-CDB2-407A-A9B6-ADED23BF3900}">
      <dsp:nvSpPr>
        <dsp:cNvPr id="0" name=""/>
        <dsp:cNvSpPr/>
      </dsp:nvSpPr>
      <dsp:spPr>
        <a:xfrm>
          <a:off x="0" y="0"/>
          <a:ext cx="850680" cy="850680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44ADE-89B7-46BD-AB85-EC57624C54E6}">
      <dsp:nvSpPr>
        <dsp:cNvPr id="0" name=""/>
        <dsp:cNvSpPr/>
      </dsp:nvSpPr>
      <dsp:spPr>
        <a:xfrm>
          <a:off x="425339" y="0"/>
          <a:ext cx="10480983" cy="8506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noProof="0" dirty="0"/>
            <a:t>Les emnebeskrivelser og semestersider nøye hvert semester– før undervisningen begynner.</a:t>
          </a:r>
        </a:p>
      </dsp:txBody>
      <dsp:txXfrm>
        <a:off x="425339" y="0"/>
        <a:ext cx="10480983" cy="850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4E0AA-B748-4128-93ED-353E364B727F}">
      <dsp:nvSpPr>
        <dsp:cNvPr id="0" name=""/>
        <dsp:cNvSpPr/>
      </dsp:nvSpPr>
      <dsp:spPr>
        <a:xfrm>
          <a:off x="0" y="1785"/>
          <a:ext cx="11471910" cy="9047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9A633-7A54-4BC1-A31D-CCE305C89A1F}">
      <dsp:nvSpPr>
        <dsp:cNvPr id="0" name=""/>
        <dsp:cNvSpPr/>
      </dsp:nvSpPr>
      <dsp:spPr>
        <a:xfrm>
          <a:off x="273684" y="205352"/>
          <a:ext cx="497609" cy="4976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50449-CA63-4385-9D23-F987D864CBED}">
      <dsp:nvSpPr>
        <dsp:cNvPr id="0" name=""/>
        <dsp:cNvSpPr/>
      </dsp:nvSpPr>
      <dsp:spPr>
        <a:xfrm>
          <a:off x="1044979" y="1785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Oppmelding til emner – frist 14. august</a:t>
          </a:r>
          <a:endParaRPr lang="en-US" sz="2200" kern="1200" dirty="0"/>
        </a:p>
      </dsp:txBody>
      <dsp:txXfrm>
        <a:off x="1044979" y="1785"/>
        <a:ext cx="10426930" cy="904743"/>
      </dsp:txXfrm>
    </dsp:sp>
    <dsp:sp modelId="{8A7CDFD8-8A51-4237-9987-BA42CAF7854C}">
      <dsp:nvSpPr>
        <dsp:cNvPr id="0" name=""/>
        <dsp:cNvSpPr/>
      </dsp:nvSpPr>
      <dsp:spPr>
        <a:xfrm>
          <a:off x="0" y="1132714"/>
          <a:ext cx="11471910" cy="9047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6C57A-9570-4EA6-909D-3A51C7153CEB}">
      <dsp:nvSpPr>
        <dsp:cNvPr id="0" name=""/>
        <dsp:cNvSpPr/>
      </dsp:nvSpPr>
      <dsp:spPr>
        <a:xfrm>
          <a:off x="273684" y="1336282"/>
          <a:ext cx="497609" cy="4976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7B92D-8E3C-4135-B408-2DD47E117A01}">
      <dsp:nvSpPr>
        <dsp:cNvPr id="0" name=""/>
        <dsp:cNvSpPr/>
      </dsp:nvSpPr>
      <dsp:spPr>
        <a:xfrm>
          <a:off x="1044979" y="113271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Betale semesteravgift – frist 1. september</a:t>
          </a:r>
          <a:endParaRPr lang="en-US" sz="2200" kern="1200" dirty="0"/>
        </a:p>
      </dsp:txBody>
      <dsp:txXfrm>
        <a:off x="1044979" y="1132714"/>
        <a:ext cx="10426930" cy="904743"/>
      </dsp:txXfrm>
    </dsp:sp>
    <dsp:sp modelId="{EC435798-3B3E-4C81-BE78-C29AAEDAE761}">
      <dsp:nvSpPr>
        <dsp:cNvPr id="0" name=""/>
        <dsp:cNvSpPr/>
      </dsp:nvSpPr>
      <dsp:spPr>
        <a:xfrm>
          <a:off x="0" y="2263644"/>
          <a:ext cx="11471910" cy="9047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2A90B-5DBA-4F7A-8A15-939572170DFB}">
      <dsp:nvSpPr>
        <dsp:cNvPr id="0" name=""/>
        <dsp:cNvSpPr/>
      </dsp:nvSpPr>
      <dsp:spPr>
        <a:xfrm>
          <a:off x="273684" y="2467211"/>
          <a:ext cx="497609" cy="4976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F7028-380F-4774-98AC-C822E9ED2CEB}">
      <dsp:nvSpPr>
        <dsp:cNvPr id="0" name=""/>
        <dsp:cNvSpPr/>
      </dsp:nvSpPr>
      <dsp:spPr>
        <a:xfrm>
          <a:off x="1044979" y="226364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Eksamensresultater og karakterer</a:t>
          </a:r>
          <a:endParaRPr lang="en-US" sz="2200" kern="1200" dirty="0"/>
        </a:p>
      </dsp:txBody>
      <dsp:txXfrm>
        <a:off x="1044979" y="2263644"/>
        <a:ext cx="10426930" cy="904743"/>
      </dsp:txXfrm>
    </dsp:sp>
    <dsp:sp modelId="{A7BBA321-CF3E-4FEB-8C15-2206DC94CB45}">
      <dsp:nvSpPr>
        <dsp:cNvPr id="0" name=""/>
        <dsp:cNvSpPr/>
      </dsp:nvSpPr>
      <dsp:spPr>
        <a:xfrm>
          <a:off x="0" y="3394574"/>
          <a:ext cx="11471910" cy="9047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70782-396F-4F9E-89E2-09427EDAE4F1}">
      <dsp:nvSpPr>
        <dsp:cNvPr id="0" name=""/>
        <dsp:cNvSpPr/>
      </dsp:nvSpPr>
      <dsp:spPr>
        <a:xfrm>
          <a:off x="273684" y="3598141"/>
          <a:ext cx="497609" cy="4976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AF0CE-ACD2-4800-973F-1596065CD22B}">
      <dsp:nvSpPr>
        <dsp:cNvPr id="0" name=""/>
        <dsp:cNvSpPr/>
      </dsp:nvSpPr>
      <dsp:spPr>
        <a:xfrm>
          <a:off x="1044979" y="339457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Formelle beskjeder</a:t>
          </a:r>
          <a:endParaRPr lang="en-US" sz="2200" kern="1200"/>
        </a:p>
      </dsp:txBody>
      <dsp:txXfrm>
        <a:off x="1044979" y="3394574"/>
        <a:ext cx="10426930" cy="9047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97C38-B64D-4AE6-9D4E-234525EF8B98}">
      <dsp:nvSpPr>
        <dsp:cNvPr id="0" name=""/>
        <dsp:cNvSpPr/>
      </dsp:nvSpPr>
      <dsp:spPr>
        <a:xfrm>
          <a:off x="0" y="26551"/>
          <a:ext cx="11471910" cy="4248000"/>
        </a:xfrm>
        <a:prstGeom prst="right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E717E-F268-484A-A139-F42042499965}">
      <dsp:nvSpPr>
        <dsp:cNvPr id="0" name=""/>
        <dsp:cNvSpPr/>
      </dsp:nvSpPr>
      <dsp:spPr>
        <a:xfrm>
          <a:off x="8338076" y="1088551"/>
          <a:ext cx="2058558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noProof="0" dirty="0"/>
            <a:t>Er noen av eksamenene på samme dag?</a:t>
          </a:r>
        </a:p>
      </dsp:txBody>
      <dsp:txXfrm>
        <a:off x="8338076" y="1088551"/>
        <a:ext cx="2058558" cy="2124000"/>
      </dsp:txXfrm>
    </dsp:sp>
    <dsp:sp modelId="{20E563A0-937C-43A7-A60F-01614D05C193}">
      <dsp:nvSpPr>
        <dsp:cNvPr id="0" name=""/>
        <dsp:cNvSpPr/>
      </dsp:nvSpPr>
      <dsp:spPr>
        <a:xfrm>
          <a:off x="5867806" y="1088551"/>
          <a:ext cx="2058558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noProof="0" dirty="0"/>
            <a:t>Når går undervisningen? Kolliderer timeplanene?</a:t>
          </a:r>
        </a:p>
      </dsp:txBody>
      <dsp:txXfrm>
        <a:off x="5867806" y="1088551"/>
        <a:ext cx="2058558" cy="2124000"/>
      </dsp:txXfrm>
    </dsp:sp>
    <dsp:sp modelId="{AD4A56D6-B5C5-433D-B7B7-69E35E9E81D5}">
      <dsp:nvSpPr>
        <dsp:cNvPr id="0" name=""/>
        <dsp:cNvSpPr/>
      </dsp:nvSpPr>
      <dsp:spPr>
        <a:xfrm>
          <a:off x="3397536" y="1088551"/>
          <a:ext cx="2058558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noProof="0" dirty="0"/>
            <a:t>Hvilke emner skal du ta? Hva er emnekodene?</a:t>
          </a:r>
        </a:p>
      </dsp:txBody>
      <dsp:txXfrm>
        <a:off x="3397536" y="1088551"/>
        <a:ext cx="2058558" cy="2124000"/>
      </dsp:txXfrm>
    </dsp:sp>
    <dsp:sp modelId="{73CBF0C1-C73E-41A3-B457-488937B55F80}">
      <dsp:nvSpPr>
        <dsp:cNvPr id="0" name=""/>
        <dsp:cNvSpPr/>
      </dsp:nvSpPr>
      <dsp:spPr>
        <a:xfrm>
          <a:off x="927267" y="1088551"/>
          <a:ext cx="2058558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noProof="0" dirty="0"/>
            <a:t>Stemmer valgene dine med oppbygning av graden?</a:t>
          </a:r>
        </a:p>
      </dsp:txBody>
      <dsp:txXfrm>
        <a:off x="927267" y="1088551"/>
        <a:ext cx="2058558" cy="2124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47A3E9-A106-43B5-B50D-F58BA881AFC0}">
      <dsp:nvSpPr>
        <dsp:cNvPr id="0" name=""/>
        <dsp:cNvSpPr/>
      </dsp:nvSpPr>
      <dsp:spPr>
        <a:xfrm>
          <a:off x="0" y="1785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DC180C-236D-4B92-99CB-180F4213D0D6}">
      <dsp:nvSpPr>
        <dsp:cNvPr id="0" name=""/>
        <dsp:cNvSpPr/>
      </dsp:nvSpPr>
      <dsp:spPr>
        <a:xfrm>
          <a:off x="273684" y="205352"/>
          <a:ext cx="497609" cy="4976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AEE2B-80E7-4AD1-AAB6-B3C0FE8BD553}">
      <dsp:nvSpPr>
        <dsp:cNvPr id="0" name=""/>
        <dsp:cNvSpPr/>
      </dsp:nvSpPr>
      <dsp:spPr>
        <a:xfrm>
          <a:off x="1044979" y="1785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0" i="0" kern="1200" dirty="0"/>
            <a:t>Hjemmeside for hvert emne</a:t>
          </a:r>
          <a:endParaRPr lang="en-US" sz="2200" kern="1200" dirty="0"/>
        </a:p>
      </dsp:txBody>
      <dsp:txXfrm>
        <a:off x="1044979" y="1785"/>
        <a:ext cx="10426930" cy="904743"/>
      </dsp:txXfrm>
    </dsp:sp>
    <dsp:sp modelId="{3014D3A8-0B1B-4230-A699-60442C0C2FF4}">
      <dsp:nvSpPr>
        <dsp:cNvPr id="0" name=""/>
        <dsp:cNvSpPr/>
      </dsp:nvSpPr>
      <dsp:spPr>
        <a:xfrm>
          <a:off x="0" y="1132714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4CCD6-F1DC-4314-8BB5-EF70BDFCFB13}">
      <dsp:nvSpPr>
        <dsp:cNvPr id="0" name=""/>
        <dsp:cNvSpPr/>
      </dsp:nvSpPr>
      <dsp:spPr>
        <a:xfrm>
          <a:off x="273684" y="1336282"/>
          <a:ext cx="497609" cy="4976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0184B-5025-4EA4-BD84-23ECB7D915FB}">
      <dsp:nvSpPr>
        <dsp:cNvPr id="0" name=""/>
        <dsp:cNvSpPr/>
      </dsp:nvSpPr>
      <dsp:spPr>
        <a:xfrm>
          <a:off x="1044979" y="113271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noProof="0" dirty="0"/>
            <a:t>Pensum og undervisningsressurser</a:t>
          </a:r>
        </a:p>
      </dsp:txBody>
      <dsp:txXfrm>
        <a:off x="1044979" y="1132714"/>
        <a:ext cx="10426930" cy="904743"/>
      </dsp:txXfrm>
    </dsp:sp>
    <dsp:sp modelId="{D4D435CA-1E32-4178-B0E1-862A8AA84529}">
      <dsp:nvSpPr>
        <dsp:cNvPr id="0" name=""/>
        <dsp:cNvSpPr/>
      </dsp:nvSpPr>
      <dsp:spPr>
        <a:xfrm>
          <a:off x="0" y="2263644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0787AC-BDE8-4C56-B918-4EF58499A057}">
      <dsp:nvSpPr>
        <dsp:cNvPr id="0" name=""/>
        <dsp:cNvSpPr/>
      </dsp:nvSpPr>
      <dsp:spPr>
        <a:xfrm>
          <a:off x="273684" y="2467211"/>
          <a:ext cx="497609" cy="4976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7FBF0-3349-4AAE-8187-76A176FA662B}">
      <dsp:nvSpPr>
        <dsp:cNvPr id="0" name=""/>
        <dsp:cNvSpPr/>
      </dsp:nvSpPr>
      <dsp:spPr>
        <a:xfrm>
          <a:off x="1044979" y="226364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0" i="0" kern="1200" dirty="0"/>
            <a:t>Kvalifisering til eksamen </a:t>
          </a:r>
          <a:endParaRPr lang="en-US" sz="2200" kern="1200" dirty="0"/>
        </a:p>
      </dsp:txBody>
      <dsp:txXfrm>
        <a:off x="1044979" y="2263644"/>
        <a:ext cx="10426930" cy="904743"/>
      </dsp:txXfrm>
    </dsp:sp>
    <dsp:sp modelId="{9C90510F-3EA4-44FC-B81B-F93DF93FE34C}">
      <dsp:nvSpPr>
        <dsp:cNvPr id="0" name=""/>
        <dsp:cNvSpPr/>
      </dsp:nvSpPr>
      <dsp:spPr>
        <a:xfrm>
          <a:off x="0" y="3394574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7FD43-6E69-45A3-AC83-3E290F2FBA30}">
      <dsp:nvSpPr>
        <dsp:cNvPr id="0" name=""/>
        <dsp:cNvSpPr/>
      </dsp:nvSpPr>
      <dsp:spPr>
        <a:xfrm>
          <a:off x="273684" y="3598141"/>
          <a:ext cx="497609" cy="4976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FDFCF-BF82-410F-890E-35DBB611A253}">
      <dsp:nvSpPr>
        <dsp:cNvPr id="0" name=""/>
        <dsp:cNvSpPr/>
      </dsp:nvSpPr>
      <dsp:spPr>
        <a:xfrm>
          <a:off x="1044979" y="339457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0" i="0" kern="1200" dirty="0"/>
            <a:t>Kommunisere med underviser og studenter</a:t>
          </a:r>
          <a:endParaRPr lang="en-US" sz="2200" kern="1200" dirty="0"/>
        </a:p>
      </dsp:txBody>
      <dsp:txXfrm>
        <a:off x="1044979" y="3394574"/>
        <a:ext cx="10426930" cy="9047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261D5-9B9A-4205-B1B2-629388B8A5A1}">
      <dsp:nvSpPr>
        <dsp:cNvPr id="0" name=""/>
        <dsp:cNvSpPr/>
      </dsp:nvSpPr>
      <dsp:spPr>
        <a:xfrm>
          <a:off x="0" y="54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solidFill>
                <a:schemeClr val="tx1"/>
              </a:solidFill>
            </a:rPr>
            <a:t>Logg inn via Mine studier, på </a:t>
          </a:r>
          <a:r>
            <a:rPr lang="en-GB" sz="1800" kern="1200" dirty="0">
              <a:hlinkClick xmlns:r="http://schemas.openxmlformats.org/officeDocument/2006/relationships" r:id="rId1"/>
            </a:rPr>
            <a:t>Outlook (uio.no)</a:t>
          </a:r>
          <a:r>
            <a:rPr lang="en-GB" sz="1800" kern="1200" dirty="0"/>
            <a:t>,</a:t>
          </a:r>
          <a:r>
            <a:rPr lang="nb-NO" sz="1800" kern="1200" dirty="0">
              <a:solidFill>
                <a:schemeClr val="tx1"/>
              </a:solidFill>
            </a:rPr>
            <a:t>eller koble til mailapp på mobilen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46702"/>
        <a:ext cx="5396279" cy="862301"/>
      </dsp:txXfrm>
    </dsp:sp>
    <dsp:sp modelId="{BC6B47C4-63D0-4DAE-B239-4DB566B6C311}">
      <dsp:nvSpPr>
        <dsp:cNvPr id="0" name=""/>
        <dsp:cNvSpPr/>
      </dsp:nvSpPr>
      <dsp:spPr>
        <a:xfrm>
          <a:off x="0" y="1007491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solidFill>
                <a:schemeClr val="tx1"/>
              </a:solidFill>
            </a:rPr>
            <a:t>Personlige e-postkonto </a:t>
          </a:r>
        </a:p>
      </dsp:txBody>
      <dsp:txXfrm>
        <a:off x="46648" y="1054139"/>
        <a:ext cx="5396279" cy="862301"/>
      </dsp:txXfrm>
    </dsp:sp>
    <dsp:sp modelId="{C88B3D87-9865-42C4-AA2E-DA6BBC095FF8}">
      <dsp:nvSpPr>
        <dsp:cNvPr id="0" name=""/>
        <dsp:cNvSpPr/>
      </dsp:nvSpPr>
      <dsp:spPr>
        <a:xfrm>
          <a:off x="0" y="2014929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noProof="0" dirty="0">
              <a:solidFill>
                <a:schemeClr val="tx1"/>
              </a:solidFill>
            </a:rPr>
            <a:t>Kontakt undervisere, studieadministrasjonen eller medstudenter</a:t>
          </a:r>
        </a:p>
      </dsp:txBody>
      <dsp:txXfrm>
        <a:off x="46648" y="2061577"/>
        <a:ext cx="5396279" cy="862301"/>
      </dsp:txXfrm>
    </dsp:sp>
    <dsp:sp modelId="{BDD588BF-29F7-453A-A054-A5E09D6AFC79}">
      <dsp:nvSpPr>
        <dsp:cNvPr id="0" name=""/>
        <dsp:cNvSpPr/>
      </dsp:nvSpPr>
      <dsp:spPr>
        <a:xfrm>
          <a:off x="0" y="3022366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Via </a:t>
          </a:r>
          <a:r>
            <a:rPr lang="en-US" sz="1800" kern="1200" dirty="0">
              <a:hlinkClick xmlns:r="http://schemas.openxmlformats.org/officeDocument/2006/relationships" r:id="rId2"/>
            </a:rPr>
            <a:t>Log on - </a:t>
          </a:r>
          <a:r>
            <a:rPr lang="en-US" sz="1800" kern="1200" dirty="0" err="1">
              <a:hlinkClick xmlns:r="http://schemas.openxmlformats.org/officeDocument/2006/relationships" r:id="rId2"/>
            </a:rPr>
            <a:t>Brukerinfo</a:t>
          </a:r>
          <a:r>
            <a:rPr lang="en-US" sz="1800" kern="1200" dirty="0">
              <a:hlinkClick xmlns:r="http://schemas.openxmlformats.org/officeDocument/2006/relationships" r:id="rId2"/>
            </a:rPr>
            <a:t> - University of Oslo (uio.no)</a:t>
          </a:r>
          <a:r>
            <a:rPr lang="en-US" sz="1800" kern="1200" dirty="0"/>
            <a:t> </a:t>
          </a:r>
          <a:r>
            <a:rPr lang="nb-NO" sz="1800" kern="1200" dirty="0">
              <a:solidFill>
                <a:schemeClr val="tx1"/>
              </a:solidFill>
            </a:rPr>
            <a:t>kan man koble mailadressen til privat e-postkonto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3069014"/>
        <a:ext cx="5396279" cy="862301"/>
      </dsp:txXfrm>
    </dsp:sp>
    <dsp:sp modelId="{0F80E1E2-56E1-4E0A-9772-0050450DC711}">
      <dsp:nvSpPr>
        <dsp:cNvPr id="0" name=""/>
        <dsp:cNvSpPr/>
      </dsp:nvSpPr>
      <dsp:spPr>
        <a:xfrm>
          <a:off x="0" y="4029804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Har du </a:t>
          </a:r>
          <a:r>
            <a:rPr lang="en-US" sz="1800" kern="1200" dirty="0" err="1">
              <a:solidFill>
                <a:schemeClr val="tx1"/>
              </a:solidFill>
            </a:rPr>
            <a:t>problemer</a:t>
          </a:r>
          <a:r>
            <a:rPr lang="en-US" sz="1800" kern="1200" dirty="0">
              <a:solidFill>
                <a:schemeClr val="tx1"/>
              </a:solidFill>
            </a:rPr>
            <a:t> med </a:t>
          </a:r>
          <a:r>
            <a:rPr lang="en-US" sz="1800" kern="1200" dirty="0" err="1">
              <a:solidFill>
                <a:schemeClr val="tx1"/>
              </a:solidFill>
            </a:rPr>
            <a:t>kontoen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eller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innlogging</a:t>
          </a:r>
          <a:r>
            <a:rPr lang="en-US" sz="1800" kern="1200" dirty="0">
              <a:solidFill>
                <a:schemeClr val="tx1"/>
              </a:solidFill>
            </a:rPr>
            <a:t>? Du </a:t>
          </a:r>
          <a:r>
            <a:rPr lang="en-US" sz="1800" kern="1200" dirty="0" err="1">
              <a:solidFill>
                <a:schemeClr val="tx1"/>
              </a:solidFill>
            </a:rPr>
            <a:t>får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hjelp</a:t>
          </a:r>
          <a:r>
            <a:rPr lang="en-US" sz="1800" kern="1200" dirty="0">
              <a:solidFill>
                <a:schemeClr val="tx1"/>
              </a:solidFill>
            </a:rPr>
            <a:t> av </a:t>
          </a:r>
          <a:r>
            <a:rPr lang="en-GB" sz="1800" kern="1200" dirty="0">
              <a:hlinkClick xmlns:r="http://schemas.openxmlformats.org/officeDocument/2006/relationships" r:id="rId3"/>
            </a:rPr>
            <a:t>IT-</a:t>
          </a:r>
          <a:r>
            <a:rPr lang="en-GB" sz="1800" kern="1200" dirty="0" err="1">
              <a:hlinkClick xmlns:r="http://schemas.openxmlformats.org/officeDocument/2006/relationships" r:id="rId3"/>
            </a:rPr>
            <a:t>tjenester</a:t>
          </a:r>
          <a:r>
            <a:rPr lang="en-GB" sz="1800" kern="1200" dirty="0">
              <a:hlinkClick xmlns:r="http://schemas.openxmlformats.org/officeDocument/2006/relationships" r:id="rId3"/>
            </a:rPr>
            <a:t> - </a:t>
          </a:r>
          <a:r>
            <a:rPr lang="en-GB" sz="1800" kern="1200" dirty="0" err="1">
              <a:hlinkClick xmlns:r="http://schemas.openxmlformats.org/officeDocument/2006/relationships" r:id="rId3"/>
            </a:rPr>
            <a:t>Universitetet</a:t>
          </a:r>
          <a:r>
            <a:rPr lang="en-GB" sz="1800" kern="1200" dirty="0">
              <a:hlinkClick xmlns:r="http://schemas.openxmlformats.org/officeDocument/2006/relationships" r:id="rId3"/>
            </a:rPr>
            <a:t> </a:t>
          </a:r>
          <a:r>
            <a:rPr lang="en-GB" sz="1800" kern="1200" dirty="0" err="1">
              <a:hlinkClick xmlns:r="http://schemas.openxmlformats.org/officeDocument/2006/relationships" r:id="rId3"/>
            </a:rPr>
            <a:t>i</a:t>
          </a:r>
          <a:r>
            <a:rPr lang="en-GB" sz="1800" kern="1200" dirty="0">
              <a:hlinkClick xmlns:r="http://schemas.openxmlformats.org/officeDocument/2006/relationships" r:id="rId3"/>
            </a:rPr>
            <a:t> Oslo (uio.no)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4076452"/>
        <a:ext cx="5396279" cy="8623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DDCBD-E79C-43A9-BD5D-A625684CC673}">
      <dsp:nvSpPr>
        <dsp:cNvPr id="0" name=""/>
        <dsp:cNvSpPr/>
      </dsp:nvSpPr>
      <dsp:spPr>
        <a:xfrm>
          <a:off x="0" y="782813"/>
          <a:ext cx="11471910" cy="144519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732E3-CAEE-4725-A381-F16D5F54A301}">
      <dsp:nvSpPr>
        <dsp:cNvPr id="0" name=""/>
        <dsp:cNvSpPr/>
      </dsp:nvSpPr>
      <dsp:spPr>
        <a:xfrm>
          <a:off x="437171" y="1107981"/>
          <a:ext cx="794856" cy="7948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1C4AE-AE5A-463E-B6AD-87C8C22043A3}">
      <dsp:nvSpPr>
        <dsp:cNvPr id="0" name=""/>
        <dsp:cNvSpPr/>
      </dsp:nvSpPr>
      <dsp:spPr>
        <a:xfrm>
          <a:off x="1669198" y="782813"/>
          <a:ext cx="9802711" cy="1445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50" tIns="152950" rIns="152950" bIns="1529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Jobbklar gir deg hjelp til å utvikle ferdigheter og bruke verktøy som er nyttige både under studiene og i arbeidslivet. </a:t>
          </a:r>
          <a:endParaRPr lang="en-GB" sz="2500" kern="1200"/>
        </a:p>
      </dsp:txBody>
      <dsp:txXfrm>
        <a:off x="1669198" y="782813"/>
        <a:ext cx="9802711" cy="1445193"/>
      </dsp:txXfrm>
    </dsp:sp>
    <dsp:sp modelId="{71BE2FF0-092C-4C76-86CA-FD45AE8AB29C}">
      <dsp:nvSpPr>
        <dsp:cNvPr id="0" name=""/>
        <dsp:cNvSpPr/>
      </dsp:nvSpPr>
      <dsp:spPr>
        <a:xfrm>
          <a:off x="0" y="2589305"/>
          <a:ext cx="11471910" cy="144519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127243-2C7D-48B0-BBFF-0F449869C6BF}">
      <dsp:nvSpPr>
        <dsp:cNvPr id="0" name=""/>
        <dsp:cNvSpPr/>
      </dsp:nvSpPr>
      <dsp:spPr>
        <a:xfrm>
          <a:off x="437171" y="2914473"/>
          <a:ext cx="794856" cy="7948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D7005-F37C-4FB0-BF94-F8A90E8A006C}">
      <dsp:nvSpPr>
        <dsp:cNvPr id="0" name=""/>
        <dsp:cNvSpPr/>
      </dsp:nvSpPr>
      <dsp:spPr>
        <a:xfrm>
          <a:off x="1669198" y="2589305"/>
          <a:ext cx="9802711" cy="1445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50" tIns="152950" rIns="152950" bIns="1529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Du får også informasjon om utlysninger, småjobber og fellesarrangementer på studieprogrammet ditt. </a:t>
          </a:r>
          <a:endParaRPr lang="en-GB" sz="2500" kern="1200"/>
        </a:p>
      </dsp:txBody>
      <dsp:txXfrm>
        <a:off x="1669198" y="2589305"/>
        <a:ext cx="9802711" cy="14451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B0BB40-0C9A-4F5D-9CFB-E24C7B01EAEC}">
      <dsp:nvSpPr>
        <dsp:cNvPr id="0" name=""/>
        <dsp:cNvSpPr/>
      </dsp:nvSpPr>
      <dsp:spPr>
        <a:xfrm>
          <a:off x="3360" y="417441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Studieveiledning, IKOS-emner, oppbygging, utsatt studiestart, permisjon, redusert studieprogresjon: </a:t>
          </a:r>
          <a:r>
            <a:rPr lang="nb-NO" sz="1800" kern="1200" dirty="0">
              <a:hlinkClick xmlns:r="http://schemas.openxmlformats.org/officeDocument/2006/relationships" r:id="rId1"/>
            </a:rPr>
            <a:t>studentinfo@ikos.uio.no</a:t>
          </a:r>
          <a:r>
            <a:rPr lang="nb-NO" sz="1800" kern="1200" dirty="0"/>
            <a:t> </a:t>
          </a:r>
          <a:endParaRPr lang="en-US" sz="1800" kern="1200" dirty="0"/>
        </a:p>
      </dsp:txBody>
      <dsp:txXfrm>
        <a:off x="3360" y="417441"/>
        <a:ext cx="2666322" cy="1599793"/>
      </dsp:txXfrm>
    </dsp:sp>
    <dsp:sp modelId="{C117C79A-03CA-4C49-B983-18B203DF969C}">
      <dsp:nvSpPr>
        <dsp:cNvPr id="0" name=""/>
        <dsp:cNvSpPr/>
      </dsp:nvSpPr>
      <dsp:spPr>
        <a:xfrm>
          <a:off x="2936316" y="417441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Fravær på obligatoriske aktiviteter, må du fylle ut nettskjema – ikke send e-post! </a:t>
          </a:r>
          <a:r>
            <a:rPr lang="nn-NO" sz="1600" kern="1200" dirty="0">
              <a:hlinkClick xmlns:r="http://schemas.openxmlformats.org/officeDocument/2006/relationships" r:id="rId2"/>
            </a:rPr>
            <a:t>Obligatoriske </a:t>
          </a:r>
          <a:r>
            <a:rPr lang="nn-NO" sz="1600" kern="1200" dirty="0" err="1">
              <a:hlinkClick xmlns:r="http://schemas.openxmlformats.org/officeDocument/2006/relationships" r:id="rId2"/>
            </a:rPr>
            <a:t>aktiviteter</a:t>
          </a:r>
          <a:r>
            <a:rPr lang="nn-NO" sz="1600" kern="1200" dirty="0">
              <a:hlinkClick xmlns:r="http://schemas.openxmlformats.org/officeDocument/2006/relationships" r:id="rId2"/>
            </a:rPr>
            <a:t>/oppmøte i </a:t>
          </a:r>
          <a:r>
            <a:rPr lang="nn-NO" sz="1600" kern="1200" dirty="0" err="1">
              <a:hlinkClick xmlns:r="http://schemas.openxmlformats.org/officeDocument/2006/relationships" r:id="rId2"/>
            </a:rPr>
            <a:t>undervisningen</a:t>
          </a:r>
          <a:r>
            <a:rPr lang="nn-NO" sz="1600" kern="1200" dirty="0">
              <a:hlinkClick xmlns:r="http://schemas.openxmlformats.org/officeDocument/2006/relationships" r:id="rId2"/>
            </a:rPr>
            <a:t> på HF - Universitetet i Oslo (uio.no)</a:t>
          </a:r>
          <a:endParaRPr lang="en-US" sz="1600" kern="1200" dirty="0"/>
        </a:p>
      </dsp:txBody>
      <dsp:txXfrm>
        <a:off x="2936316" y="417441"/>
        <a:ext cx="2666322" cy="1599793"/>
      </dsp:txXfrm>
    </dsp:sp>
    <dsp:sp modelId="{9C6D622E-AD7A-4E6E-A605-DB90EF970084}">
      <dsp:nvSpPr>
        <dsp:cNvPr id="0" name=""/>
        <dsp:cNvSpPr/>
      </dsp:nvSpPr>
      <dsp:spPr>
        <a:xfrm>
          <a:off x="5869271" y="417441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Skoleeksamen, tilrettelagt eksamen, </a:t>
          </a:r>
          <a:r>
            <a:rPr lang="nb-NO" sz="1600" kern="1200" dirty="0" err="1"/>
            <a:t>sykdompå</a:t>
          </a:r>
          <a:r>
            <a:rPr lang="nb-NO" sz="1600" kern="1200" dirty="0"/>
            <a:t> eksamen: </a:t>
          </a:r>
          <a:r>
            <a:rPr lang="en-GB" sz="1600" kern="1200" dirty="0">
              <a:hlinkClick xmlns:r="http://schemas.openxmlformats.org/officeDocument/2006/relationships" r:id="rId3"/>
            </a:rPr>
            <a:t>HF-</a:t>
          </a:r>
          <a:r>
            <a:rPr lang="en-GB" sz="1600" kern="1200" dirty="0" err="1">
              <a:hlinkClick xmlns:r="http://schemas.openxmlformats.org/officeDocument/2006/relationships" r:id="rId3"/>
            </a:rPr>
            <a:t>studieinfo</a:t>
          </a:r>
          <a:r>
            <a:rPr lang="en-GB" sz="1600" kern="1200" dirty="0">
              <a:hlinkClick xmlns:r="http://schemas.openxmlformats.org/officeDocument/2006/relationships" r:id="rId3"/>
            </a:rPr>
            <a:t> - Det </a:t>
          </a:r>
          <a:r>
            <a:rPr lang="en-GB" sz="1600" kern="1200" dirty="0" err="1">
              <a:hlinkClick xmlns:r="http://schemas.openxmlformats.org/officeDocument/2006/relationships" r:id="rId3"/>
            </a:rPr>
            <a:t>humanistiske</a:t>
          </a:r>
          <a:r>
            <a:rPr lang="en-GB" sz="1600" kern="1200" dirty="0">
              <a:hlinkClick xmlns:r="http://schemas.openxmlformats.org/officeDocument/2006/relationships" r:id="rId3"/>
            </a:rPr>
            <a:t> </a:t>
          </a:r>
          <a:r>
            <a:rPr lang="en-GB" sz="1600" kern="1200" dirty="0" err="1">
              <a:hlinkClick xmlns:r="http://schemas.openxmlformats.org/officeDocument/2006/relationships" r:id="rId3"/>
            </a:rPr>
            <a:t>fakultet</a:t>
          </a:r>
          <a:r>
            <a:rPr lang="en-GB" sz="1600" kern="1200" dirty="0">
              <a:hlinkClick xmlns:r="http://schemas.openxmlformats.org/officeDocument/2006/relationships" r:id="rId3"/>
            </a:rPr>
            <a:t> (uio.no)</a:t>
          </a:r>
          <a:endParaRPr lang="en-US" sz="1600" kern="1200" dirty="0"/>
        </a:p>
      </dsp:txBody>
      <dsp:txXfrm>
        <a:off x="5869271" y="417441"/>
        <a:ext cx="2666322" cy="1599793"/>
      </dsp:txXfrm>
    </dsp:sp>
    <dsp:sp modelId="{35A60791-5A19-47C0-B23C-0E75A3C7F91D}">
      <dsp:nvSpPr>
        <dsp:cNvPr id="0" name=""/>
        <dsp:cNvSpPr/>
      </dsp:nvSpPr>
      <dsp:spPr>
        <a:xfrm>
          <a:off x="8802226" y="417441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Semesteroppgave, 3-dagers hjemmeeksamen: </a:t>
          </a:r>
          <a:r>
            <a:rPr lang="nb-NO" sz="1600" kern="1200">
              <a:hlinkClick xmlns:r="http://schemas.openxmlformats.org/officeDocument/2006/relationships" r:id="rId1"/>
            </a:rPr>
            <a:t>studentinfo@ikos.uio.no</a:t>
          </a:r>
          <a:r>
            <a:rPr lang="nb-NO" sz="1600" kern="1200"/>
            <a:t> </a:t>
          </a:r>
          <a:endParaRPr lang="en-US" sz="1600" kern="1200"/>
        </a:p>
      </dsp:txBody>
      <dsp:txXfrm>
        <a:off x="8802226" y="417441"/>
        <a:ext cx="2666322" cy="1599793"/>
      </dsp:txXfrm>
    </dsp:sp>
    <dsp:sp modelId="{0745DFD2-5052-4AE6-802E-898517761DE0}">
      <dsp:nvSpPr>
        <dsp:cNvPr id="0" name=""/>
        <dsp:cNvSpPr/>
      </dsp:nvSpPr>
      <dsp:spPr>
        <a:xfrm>
          <a:off x="3360" y="2283867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Emner som tilbys av noen andre enn IKOS: </a:t>
          </a:r>
          <a:r>
            <a:rPr lang="nb-NO" sz="1600" i="1" kern="1200" dirty="0"/>
            <a:t>Studiekonsulenten eller infosenteret som administrerer emnet. </a:t>
          </a:r>
          <a:endParaRPr lang="en-US" sz="1600" kern="1200" dirty="0"/>
        </a:p>
      </dsp:txBody>
      <dsp:txXfrm>
        <a:off x="3360" y="2283867"/>
        <a:ext cx="2666322" cy="1599793"/>
      </dsp:txXfrm>
    </dsp:sp>
    <dsp:sp modelId="{13F47D82-FE68-444A-B869-637A637ED5C0}">
      <dsp:nvSpPr>
        <dsp:cNvPr id="0" name=""/>
        <dsp:cNvSpPr/>
      </dsp:nvSpPr>
      <dsp:spPr>
        <a:xfrm>
          <a:off x="2936316" y="2283867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Karakterutskrift og vitnemål: </a:t>
          </a:r>
          <a:r>
            <a:rPr lang="en-GB" sz="1600" kern="1200" dirty="0">
              <a:hlinkClick xmlns:r="http://schemas.openxmlformats.org/officeDocument/2006/relationships" r:id="rId3"/>
            </a:rPr>
            <a:t>HF-</a:t>
          </a:r>
          <a:r>
            <a:rPr lang="en-GB" sz="1600" kern="1200" dirty="0" err="1">
              <a:hlinkClick xmlns:r="http://schemas.openxmlformats.org/officeDocument/2006/relationships" r:id="rId3"/>
            </a:rPr>
            <a:t>studieinfo</a:t>
          </a:r>
          <a:r>
            <a:rPr lang="en-GB" sz="1600" kern="1200" dirty="0">
              <a:hlinkClick xmlns:r="http://schemas.openxmlformats.org/officeDocument/2006/relationships" r:id="rId3"/>
            </a:rPr>
            <a:t> - Det </a:t>
          </a:r>
          <a:r>
            <a:rPr lang="en-GB" sz="1600" kern="1200" dirty="0" err="1">
              <a:hlinkClick xmlns:r="http://schemas.openxmlformats.org/officeDocument/2006/relationships" r:id="rId3"/>
            </a:rPr>
            <a:t>humanistiske</a:t>
          </a:r>
          <a:r>
            <a:rPr lang="en-GB" sz="1600" kern="1200" dirty="0">
              <a:hlinkClick xmlns:r="http://schemas.openxmlformats.org/officeDocument/2006/relationships" r:id="rId3"/>
            </a:rPr>
            <a:t> </a:t>
          </a:r>
          <a:r>
            <a:rPr lang="en-GB" sz="1600" kern="1200" dirty="0" err="1">
              <a:hlinkClick xmlns:r="http://schemas.openxmlformats.org/officeDocument/2006/relationships" r:id="rId3"/>
            </a:rPr>
            <a:t>fakultet</a:t>
          </a:r>
          <a:r>
            <a:rPr lang="en-GB" sz="1600" kern="1200" dirty="0">
              <a:hlinkClick xmlns:r="http://schemas.openxmlformats.org/officeDocument/2006/relationships" r:id="rId3"/>
            </a:rPr>
            <a:t> (uio.no)</a:t>
          </a:r>
          <a:endParaRPr lang="en-US" sz="1600" kern="1200" dirty="0"/>
        </a:p>
      </dsp:txBody>
      <dsp:txXfrm>
        <a:off x="2936316" y="2283867"/>
        <a:ext cx="2666322" cy="1599793"/>
      </dsp:txXfrm>
    </dsp:sp>
    <dsp:sp modelId="{51DE9ACD-1F4C-42D6-A16D-D1384A927CBE}">
      <dsp:nvSpPr>
        <dsp:cNvPr id="0" name=""/>
        <dsp:cNvSpPr/>
      </dsp:nvSpPr>
      <dsp:spPr>
        <a:xfrm>
          <a:off x="5869271" y="2283867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Oppmelding til emner, frister, semesteravgift: </a:t>
          </a:r>
          <a:r>
            <a:rPr lang="en-GB" sz="1600" kern="1200" dirty="0">
              <a:hlinkClick xmlns:r="http://schemas.openxmlformats.org/officeDocument/2006/relationships" r:id="rId3"/>
            </a:rPr>
            <a:t>HF-</a:t>
          </a:r>
          <a:r>
            <a:rPr lang="en-GB" sz="1600" kern="1200" dirty="0" err="1">
              <a:hlinkClick xmlns:r="http://schemas.openxmlformats.org/officeDocument/2006/relationships" r:id="rId3"/>
            </a:rPr>
            <a:t>studieinfo</a:t>
          </a:r>
          <a:r>
            <a:rPr lang="en-GB" sz="1600" kern="1200" dirty="0">
              <a:hlinkClick xmlns:r="http://schemas.openxmlformats.org/officeDocument/2006/relationships" r:id="rId3"/>
            </a:rPr>
            <a:t> - Det </a:t>
          </a:r>
          <a:r>
            <a:rPr lang="en-GB" sz="1600" kern="1200" dirty="0" err="1">
              <a:hlinkClick xmlns:r="http://schemas.openxmlformats.org/officeDocument/2006/relationships" r:id="rId3"/>
            </a:rPr>
            <a:t>humanistiske</a:t>
          </a:r>
          <a:r>
            <a:rPr lang="en-GB" sz="1600" kern="1200" dirty="0">
              <a:hlinkClick xmlns:r="http://schemas.openxmlformats.org/officeDocument/2006/relationships" r:id="rId3"/>
            </a:rPr>
            <a:t> </a:t>
          </a:r>
          <a:r>
            <a:rPr lang="en-GB" sz="1600" kern="1200" dirty="0" err="1">
              <a:hlinkClick xmlns:r="http://schemas.openxmlformats.org/officeDocument/2006/relationships" r:id="rId3"/>
            </a:rPr>
            <a:t>fakultet</a:t>
          </a:r>
          <a:r>
            <a:rPr lang="en-GB" sz="1600" kern="1200" dirty="0">
              <a:hlinkClick xmlns:r="http://schemas.openxmlformats.org/officeDocument/2006/relationships" r:id="rId3"/>
            </a:rPr>
            <a:t> (uio.no)</a:t>
          </a:r>
          <a:endParaRPr lang="en-US" sz="1600" kern="1200" dirty="0"/>
        </a:p>
      </dsp:txBody>
      <dsp:txXfrm>
        <a:off x="5869271" y="2283867"/>
        <a:ext cx="2666322" cy="1599793"/>
      </dsp:txXfrm>
    </dsp:sp>
    <dsp:sp modelId="{D88967C2-A8A8-41F9-8369-AB4E252DAB0F}">
      <dsp:nvSpPr>
        <dsp:cNvPr id="0" name=""/>
        <dsp:cNvSpPr/>
      </dsp:nvSpPr>
      <dsp:spPr>
        <a:xfrm>
          <a:off x="8802226" y="2283867"/>
          <a:ext cx="2666322" cy="1599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IT-tjenester: </a:t>
          </a:r>
          <a:r>
            <a:rPr lang="en-GB" sz="1600" kern="1200" dirty="0">
              <a:hlinkClick xmlns:r="http://schemas.openxmlformats.org/officeDocument/2006/relationships" r:id="rId4"/>
            </a:rPr>
            <a:t>IT-</a:t>
          </a:r>
          <a:r>
            <a:rPr lang="en-GB" sz="1600" kern="1200" dirty="0" err="1">
              <a:hlinkClick xmlns:r="http://schemas.openxmlformats.org/officeDocument/2006/relationships" r:id="rId4"/>
            </a:rPr>
            <a:t>hjelp</a:t>
          </a:r>
          <a:r>
            <a:rPr lang="en-GB" sz="1600" kern="1200" dirty="0">
              <a:hlinkClick xmlns:r="http://schemas.openxmlformats.org/officeDocument/2006/relationships" r:id="rId4"/>
            </a:rPr>
            <a:t> – </a:t>
          </a:r>
          <a:r>
            <a:rPr lang="en-GB" sz="1600" kern="1200" dirty="0" err="1">
              <a:hlinkClick xmlns:r="http://schemas.openxmlformats.org/officeDocument/2006/relationships" r:id="rId4"/>
            </a:rPr>
            <a:t>felles</a:t>
          </a:r>
          <a:r>
            <a:rPr lang="en-GB" sz="1600" kern="1200" dirty="0">
              <a:hlinkClick xmlns:r="http://schemas.openxmlformats.org/officeDocument/2006/relationships" r:id="rId4"/>
            </a:rPr>
            <a:t> </a:t>
          </a:r>
          <a:r>
            <a:rPr lang="en-GB" sz="1600" kern="1200" dirty="0" err="1">
              <a:hlinkClick xmlns:r="http://schemas.openxmlformats.org/officeDocument/2006/relationships" r:id="rId4"/>
            </a:rPr>
            <a:t>kontaktpunkt</a:t>
          </a:r>
          <a:r>
            <a:rPr lang="en-GB" sz="1600" kern="1200" dirty="0">
              <a:hlinkClick xmlns:r="http://schemas.openxmlformats.org/officeDocument/2006/relationships" r:id="rId4"/>
            </a:rPr>
            <a:t> for all </a:t>
          </a:r>
          <a:r>
            <a:rPr lang="en-GB" sz="1600" kern="1200" dirty="0" err="1">
              <a:hlinkClick xmlns:r="http://schemas.openxmlformats.org/officeDocument/2006/relationships" r:id="rId4"/>
            </a:rPr>
            <a:t>brukerstøtte</a:t>
          </a:r>
          <a:r>
            <a:rPr lang="en-GB" sz="1600" kern="1200" dirty="0">
              <a:hlinkClick xmlns:r="http://schemas.openxmlformats.org/officeDocument/2006/relationships" r:id="rId4"/>
            </a:rPr>
            <a:t> for IT </a:t>
          </a:r>
          <a:r>
            <a:rPr lang="en-GB" sz="1600" kern="1200" dirty="0" err="1">
              <a:hlinkClick xmlns:r="http://schemas.openxmlformats.org/officeDocument/2006/relationships" r:id="rId4"/>
            </a:rPr>
            <a:t>på</a:t>
          </a:r>
          <a:r>
            <a:rPr lang="en-GB" sz="1600" kern="1200" dirty="0">
              <a:hlinkClick xmlns:r="http://schemas.openxmlformats.org/officeDocument/2006/relationships" r:id="rId4"/>
            </a:rPr>
            <a:t> </a:t>
          </a:r>
          <a:r>
            <a:rPr lang="en-GB" sz="1600" kern="1200" dirty="0" err="1">
              <a:hlinkClick xmlns:r="http://schemas.openxmlformats.org/officeDocument/2006/relationships" r:id="rId4"/>
            </a:rPr>
            <a:t>UiO</a:t>
          </a:r>
          <a:r>
            <a:rPr lang="en-GB" sz="1600" kern="1200" dirty="0">
              <a:hlinkClick xmlns:r="http://schemas.openxmlformats.org/officeDocument/2006/relationships" r:id="rId4"/>
            </a:rPr>
            <a:t> - </a:t>
          </a:r>
          <a:r>
            <a:rPr lang="en-GB" sz="1600" kern="1200" dirty="0" err="1">
              <a:hlinkClick xmlns:r="http://schemas.openxmlformats.org/officeDocument/2006/relationships" r:id="rId4"/>
            </a:rPr>
            <a:t>Universitetet</a:t>
          </a:r>
          <a:r>
            <a:rPr lang="en-GB" sz="1600" kern="1200" dirty="0">
              <a:hlinkClick xmlns:r="http://schemas.openxmlformats.org/officeDocument/2006/relationships" r:id="rId4"/>
            </a:rPr>
            <a:t> </a:t>
          </a:r>
          <a:r>
            <a:rPr lang="en-GB" sz="1600" kern="1200" dirty="0" err="1">
              <a:hlinkClick xmlns:r="http://schemas.openxmlformats.org/officeDocument/2006/relationships" r:id="rId4"/>
            </a:rPr>
            <a:t>i</a:t>
          </a:r>
          <a:r>
            <a:rPr lang="en-GB" sz="1600" kern="1200" dirty="0">
              <a:hlinkClick xmlns:r="http://schemas.openxmlformats.org/officeDocument/2006/relationships" r:id="rId4"/>
            </a:rPr>
            <a:t> Oslo</a:t>
          </a:r>
          <a:endParaRPr lang="en-US" sz="1600" kern="1200" dirty="0"/>
        </a:p>
      </dsp:txBody>
      <dsp:txXfrm>
        <a:off x="8802226" y="2283867"/>
        <a:ext cx="2666322" cy="159979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02D55-0E8E-4DAF-901B-7C41170DFEDB}">
      <dsp:nvSpPr>
        <dsp:cNvPr id="0" name=""/>
        <dsp:cNvSpPr/>
      </dsp:nvSpPr>
      <dsp:spPr>
        <a:xfrm>
          <a:off x="0" y="698837"/>
          <a:ext cx="5489575" cy="129016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64799-B83E-4C64-8DED-09F2F5F1A6C0}">
      <dsp:nvSpPr>
        <dsp:cNvPr id="0" name=""/>
        <dsp:cNvSpPr/>
      </dsp:nvSpPr>
      <dsp:spPr>
        <a:xfrm>
          <a:off x="390273" y="989123"/>
          <a:ext cx="709588" cy="709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8496C-1428-4C23-AA09-D0C05234C403}">
      <dsp:nvSpPr>
        <dsp:cNvPr id="0" name=""/>
        <dsp:cNvSpPr/>
      </dsp:nvSpPr>
      <dsp:spPr>
        <a:xfrm>
          <a:off x="1490136" y="698837"/>
          <a:ext cx="2470308" cy="1290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542" tIns="136542" rIns="136542" bIns="13654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Første møte er</a:t>
          </a:r>
          <a:endParaRPr lang="en-US" sz="1800" kern="1200" dirty="0"/>
        </a:p>
      </dsp:txBody>
      <dsp:txXfrm>
        <a:off x="1490136" y="698837"/>
        <a:ext cx="2470308" cy="1290161"/>
      </dsp:txXfrm>
    </dsp:sp>
    <dsp:sp modelId="{D3DD2A91-ED45-4D84-8789-8B2AB7595DC0}">
      <dsp:nvSpPr>
        <dsp:cNvPr id="0" name=""/>
        <dsp:cNvSpPr/>
      </dsp:nvSpPr>
      <dsp:spPr>
        <a:xfrm>
          <a:off x="3960444" y="698837"/>
          <a:ext cx="1529130" cy="1290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542" tIns="136542" rIns="136542" bIns="136542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0" i="0" kern="1200" dirty="0"/>
            <a:t>Fredag 05 september </a:t>
          </a:r>
          <a:endParaRPr lang="nb-NO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0" i="0" kern="1200" dirty="0"/>
            <a:t>kl. 11:00 – 12:00 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0" i="0" kern="1200" dirty="0"/>
            <a:t>P. A. Munchs hus, Rom 489</a:t>
          </a:r>
        </a:p>
      </dsp:txBody>
      <dsp:txXfrm>
        <a:off x="3960444" y="698837"/>
        <a:ext cx="1529130" cy="1290161"/>
      </dsp:txXfrm>
    </dsp:sp>
    <dsp:sp modelId="{B2CA6246-0013-427E-AD3E-9DBF35FE13C0}">
      <dsp:nvSpPr>
        <dsp:cNvPr id="0" name=""/>
        <dsp:cNvSpPr/>
      </dsp:nvSpPr>
      <dsp:spPr>
        <a:xfrm>
          <a:off x="0" y="2311538"/>
          <a:ext cx="5489575" cy="129016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F9157-9DBA-4A8A-9D07-8D9057C74859}">
      <dsp:nvSpPr>
        <dsp:cNvPr id="0" name=""/>
        <dsp:cNvSpPr/>
      </dsp:nvSpPr>
      <dsp:spPr>
        <a:xfrm>
          <a:off x="390273" y="2601824"/>
          <a:ext cx="709588" cy="709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94EEB-916B-4510-9009-81901942A2D2}">
      <dsp:nvSpPr>
        <dsp:cNvPr id="0" name=""/>
        <dsp:cNvSpPr/>
      </dsp:nvSpPr>
      <dsp:spPr>
        <a:xfrm>
          <a:off x="1490136" y="2311538"/>
          <a:ext cx="3999438" cy="1290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542" tIns="136542" rIns="136542" bIns="13654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Fyll inn skjemaet som er tilgjengelig via QR-koden</a:t>
          </a:r>
          <a:endParaRPr lang="nb-NO" sz="1800" b="1" kern="1200" dirty="0"/>
        </a:p>
      </dsp:txBody>
      <dsp:txXfrm>
        <a:off x="1490136" y="2311538"/>
        <a:ext cx="3999438" cy="12901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Slik ser Mine studier ut for alle nye studenter på bachelorprogram og årsenheter.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71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6.png"/><Relationship Id="rId4" Type="http://schemas.openxmlformats.org/officeDocument/2006/relationships/hyperlink" Target="https://minestudier.uio.no/nb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uio.no/tjenester/it/brukernavn-passord/2fa/hjelp/aktivere-2fa-q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uio.no/studier/program/kulturhistorie/oppbygging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diagramLayout" Target="../diagrams/layout7.xml"/><Relationship Id="rId7" Type="http://schemas.openxmlformats.org/officeDocument/2006/relationships/image" Target="../media/image6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67.png"/><Relationship Id="rId3" Type="http://schemas.openxmlformats.org/officeDocument/2006/relationships/hyperlink" Target="https://bibsys-almaprimo.hosted.exlibrisgroup.com/primo-explore/search?vid=UIO&amp;lang=no_NO" TargetMode="External"/><Relationship Id="rId7" Type="http://schemas.openxmlformats.org/officeDocument/2006/relationships/image" Target="../media/image62.png"/><Relationship Id="rId12" Type="http://schemas.openxmlformats.org/officeDocument/2006/relationships/image" Target="../media/image66.svg"/><Relationship Id="rId2" Type="http://schemas.openxmlformats.org/officeDocument/2006/relationships/hyperlink" Target="https://www.uio.no/studier/eksamen/inspera/" TargetMode="Externa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print.uio.no/user" TargetMode="External"/><Relationship Id="rId11" Type="http://schemas.openxmlformats.org/officeDocument/2006/relationships/image" Target="../media/image65.png"/><Relationship Id="rId5" Type="http://schemas.openxmlformats.org/officeDocument/2006/relationships/hyperlink" Target="https://mobilprint.uio.no/" TargetMode="External"/><Relationship Id="rId10" Type="http://schemas.openxmlformats.org/officeDocument/2006/relationships/image" Target="../media/image64.svg"/><Relationship Id="rId4" Type="http://schemas.openxmlformats.org/officeDocument/2006/relationships/hyperlink" Target="https://www.uio.no/tjenester/it/lagring-samarbeid/ms365/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68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hyperlink" Target="https://www.hf.uio.no/studier/kontakt/hfstudieinfo.html" TargetMode="Externa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ikos/personer/adm/verarf/" TargetMode="External"/><Relationship Id="rId2" Type="http://schemas.openxmlformats.org/officeDocument/2006/relationships/hyperlink" Target="https://www.hf.uio.no/ikos/personer/adm/leneoje/" TargetMode="Externa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79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kulturhistorie/studiestart/studiestartsarrangement/hvordan-bli-en-god-student.html" TargetMode="External"/><Relationship Id="rId2" Type="http://schemas.openxmlformats.org/officeDocument/2006/relationships/hyperlink" Target="https://www.hf.uio.no/ikos/personer/vit/kulturhistorie-og-museologi/fast/lesborg/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321BED7-493A-4F03-2EB9-30EBA747A1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73AF986-C494-0BB7-D4CF-6987400FA2B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1E52DED-6CE4-2B11-21BE-180616EED9A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0E53CFE-CDD2-F9AC-0E38-94D1B5B5C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51F75CE-6C9D-BF39-7651-850EB9E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Bli kjent med studiehverdagen</a:t>
            </a:r>
            <a:endParaRPr lang="en-GB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E006E85-3EE7-6FDB-8470-60A392AE57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/>
              <a:t>Ressurser og verktøy for studenter på bachelor i kulturhistorie.</a:t>
            </a:r>
            <a:endParaRPr lang="en-GB" dirty="0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09FD5667-9EAD-0E7E-A960-40A9272D0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4" y="5199013"/>
            <a:ext cx="2085507" cy="269304"/>
          </a:xfrm>
        </p:spPr>
        <p:txBody>
          <a:bodyPr/>
          <a:lstStyle/>
          <a:p>
            <a:r>
              <a:rPr lang="en-US" dirty="0"/>
              <a:t>A</a:t>
            </a:r>
            <a:r>
              <a:rPr lang="nb-NO" dirty="0"/>
              <a:t>ne Lundal Mikalsen</a:t>
            </a:r>
            <a:endParaRPr lang="en-GB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A048F5B-BD7D-F721-530C-1264FAC255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5185715" cy="269304"/>
          </a:xfrm>
        </p:spPr>
        <p:txBody>
          <a:bodyPr/>
          <a:lstStyle/>
          <a:p>
            <a:r>
              <a:rPr lang="nb-NO" dirty="0"/>
              <a:t>Studiekonsulent bachelorprogrammet i kulturhistorie</a:t>
            </a:r>
            <a:endParaRPr lang="en-GB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619BD4B-2A73-E1F7-5B05-D717AFA1CE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535403" cy="269304"/>
          </a:xfrm>
        </p:spPr>
        <p:txBody>
          <a:bodyPr/>
          <a:lstStyle/>
          <a:p>
            <a:r>
              <a:rPr lang="nb-NO" dirty="0"/>
              <a:t>IKOS</a:t>
            </a:r>
            <a:endParaRPr lang="en-GB" dirty="0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7C5CDEB9-B415-17BF-49CF-80AA3B697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858568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11.08.25</a:t>
            </a:r>
          </a:p>
        </p:txBody>
      </p:sp>
    </p:spTree>
    <p:extLst>
      <p:ext uri="{BB962C8B-B14F-4D97-AF65-F5344CB8AC3E}">
        <p14:creationId xmlns:p14="http://schemas.microsoft.com/office/powerpoint/2010/main" val="18578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>
            <a:extLst>
              <a:ext uri="{FF2B5EF4-FFF2-40B4-BE49-F238E27FC236}">
                <a16:creationId xmlns:a16="http://schemas.microsoft.com/office/drawing/2014/main" id="{38DA3ECA-90F1-4DA5-8863-8456344DE80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rgbClr val="FDA01B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14" name="Tittel 13">
            <a:extLst>
              <a:ext uri="{FF2B5EF4-FFF2-40B4-BE49-F238E27FC236}">
                <a16:creationId xmlns:a16="http://schemas.microsoft.com/office/drawing/2014/main" id="{02ECE55E-2550-4BE6-B142-BB78216C4C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</a:rPr>
              <a:t>Hvor finner jeg informasjon om undervisningen og eksamen?</a:t>
            </a:r>
            <a:br>
              <a:rPr lang="nb-NO" sz="3200" dirty="0">
                <a:solidFill>
                  <a:srgbClr val="000000"/>
                </a:solidFill>
              </a:rPr>
            </a:br>
            <a:r>
              <a:rPr lang="nb-NO" sz="3200" dirty="0">
                <a:solidFill>
                  <a:srgbClr val="000000"/>
                </a:solidFill>
              </a:rPr>
              <a:t>Hvordan kommuniserer jeg med studenter og ansatte? </a:t>
            </a:r>
            <a:br>
              <a:rPr lang="nb-NO" sz="3200" dirty="0">
                <a:solidFill>
                  <a:srgbClr val="000000"/>
                </a:solidFill>
              </a:rPr>
            </a:br>
            <a:r>
              <a:rPr lang="nb-NO" sz="3200" dirty="0">
                <a:solidFill>
                  <a:srgbClr val="000000"/>
                </a:solidFill>
              </a:rPr>
              <a:t>Hvor finner jeg pensum og faglitteratur?</a:t>
            </a:r>
            <a:br>
              <a:rPr lang="nb-NO" sz="3200" dirty="0">
                <a:solidFill>
                  <a:srgbClr val="000000"/>
                </a:solidFill>
              </a:rPr>
            </a:br>
            <a:r>
              <a:rPr lang="nb-NO" sz="3200" dirty="0">
                <a:solidFill>
                  <a:srgbClr val="000000"/>
                </a:solidFill>
              </a:rPr>
              <a:t>Hvilke tekniske hjelpemidler finnes?</a:t>
            </a:r>
            <a:br>
              <a:rPr lang="nb-NO" dirty="0">
                <a:solidFill>
                  <a:srgbClr val="000000"/>
                </a:solidFill>
              </a:rPr>
            </a:b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8F5E733-9F94-4525-A8D5-94DFB1EEBA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7DA1FB49-AE95-4D18-BC62-0522E1C839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12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klær, jente, utendørs&#10;&#10;Automatisk generert beskrivelse">
            <a:extLst>
              <a:ext uri="{FF2B5EF4-FFF2-40B4-BE49-F238E27FC236}">
                <a16:creationId xmlns:a16="http://schemas.microsoft.com/office/drawing/2014/main" id="{603ACFE6-4339-EB59-59B3-693C4AD35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6" b="11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6685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B1B217-1679-CA71-8CE8-736430DBE47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4" name="Bilde 13" descr="Et bilde som inneholder tekst, skjermbilde, nummer, Font&#10;&#10;Automatisk generert beskrivelse">
            <a:extLst>
              <a:ext uri="{FF2B5EF4-FFF2-40B4-BE49-F238E27FC236}">
                <a16:creationId xmlns:a16="http://schemas.microsoft.com/office/drawing/2014/main" id="{792A0D7D-0557-F239-331B-E8B670B57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45" y="487712"/>
            <a:ext cx="7307534" cy="5087894"/>
          </a:xfrm>
          <a:prstGeom prst="rect">
            <a:avLst/>
          </a:prstGeom>
        </p:spPr>
      </p:pic>
      <p:sp>
        <p:nvSpPr>
          <p:cNvPr id="2" name="Title 9">
            <a:extLst>
              <a:ext uri="{FF2B5EF4-FFF2-40B4-BE49-F238E27FC236}">
                <a16:creationId xmlns:a16="http://schemas.microsoft.com/office/drawing/2014/main" id="{B4535D80-0DC4-678B-83D9-2976795A2BBA}"/>
              </a:ext>
            </a:extLst>
          </p:cNvPr>
          <p:cNvSpPr txBox="1">
            <a:spLocks/>
          </p:cNvSpPr>
          <p:nvPr/>
        </p:nvSpPr>
        <p:spPr>
          <a:xfrm>
            <a:off x="3777691" y="5575606"/>
            <a:ext cx="3830019" cy="14090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nb-NO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974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D39D8935-FE17-29FA-CF70-F84585903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AFC0F65-755B-D52C-B975-C92BA9A4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5" name="Tittel 14">
            <a:extLst>
              <a:ext uri="{FF2B5EF4-FFF2-40B4-BE49-F238E27FC236}">
                <a16:creationId xmlns:a16="http://schemas.microsoft.com/office/drawing/2014/main" id="{FCD17B09-1675-1F71-E15C-C6242A3D3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kern="1200" dirty="0">
                <a:latin typeface="+mj-lt"/>
                <a:ea typeface="+mj-ea"/>
                <a:cs typeface="+mj-cs"/>
              </a:rPr>
              <a:t>Tilgang til mine studier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5E9B20D8-78A9-B78A-AA3B-6C47745B61C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nb-NO" kern="1200" dirty="0">
                <a:latin typeface="+mn-lt"/>
                <a:ea typeface="+mn-ea"/>
                <a:cs typeface="+mn-cs"/>
              </a:rPr>
              <a:t>Last ned Mine studier fra App store</a:t>
            </a:r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D32FDAC8-F51A-6E5C-F84F-4D385A5EA662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tretch/>
        </p:blipFill>
        <p:spPr>
          <a:xfrm>
            <a:off x="360043" y="1941307"/>
            <a:ext cx="3541314" cy="3541314"/>
          </a:xfrm>
          <a:noFill/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9476430-0714-2B28-20DE-C980269149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kern="1200" dirty="0">
                <a:latin typeface="+mn-lt"/>
                <a:ea typeface="+mn-ea"/>
                <a:cs typeface="+mn-cs"/>
              </a:rPr>
              <a:t>Last ned mine studier fra Google Play</a:t>
            </a:r>
          </a:p>
        </p:txBody>
      </p:sp>
      <p:pic>
        <p:nvPicPr>
          <p:cNvPr id="14" name="Plassholder for innhold 13">
            <a:extLst>
              <a:ext uri="{FF2B5EF4-FFF2-40B4-BE49-F238E27FC236}">
                <a16:creationId xmlns:a16="http://schemas.microsoft.com/office/drawing/2014/main" id="{A4DD46B2-EB0C-2F03-8127-349622E6450D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tretch/>
        </p:blipFill>
        <p:spPr>
          <a:xfrm>
            <a:off x="4333839" y="1941307"/>
            <a:ext cx="3541314" cy="3541314"/>
          </a:xfrm>
          <a:noFill/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411F579-5306-13E0-6B66-05E0504F9D9F}"/>
              </a:ext>
            </a:extLst>
          </p:cNvPr>
          <p:cNvSpPr txBox="1"/>
          <p:nvPr/>
        </p:nvSpPr>
        <p:spPr>
          <a:xfrm>
            <a:off x="8287512" y="1081462"/>
            <a:ext cx="3541314" cy="49474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marL="288000" indent="-288000" defTabSz="914446">
              <a:spcBef>
                <a:spcPts val="1150"/>
              </a:spcBef>
            </a:pPr>
            <a:r>
              <a:rPr lang="nb-NO" sz="1800" kern="1200" dirty="0">
                <a:latin typeface="+mn-lt"/>
                <a:ea typeface="+mn-ea"/>
                <a:cs typeface="+mn-cs"/>
              </a:rPr>
              <a:t>Eller gå inn på </a:t>
            </a:r>
            <a:r>
              <a:rPr lang="nb-NO" sz="1800" kern="1200" dirty="0">
                <a:latin typeface="+mn-lt"/>
                <a:ea typeface="+mn-ea"/>
                <a:cs typeface="+mn-cs"/>
                <a:hlinkClick r:id="rId4"/>
              </a:rPr>
              <a:t>minestudier.uio.no</a:t>
            </a:r>
            <a:endParaRPr lang="nb-NO" sz="18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26" name="Plassholder for bilde 25">
            <a:extLst>
              <a:ext uri="{FF2B5EF4-FFF2-40B4-BE49-F238E27FC236}">
                <a16:creationId xmlns:a16="http://schemas.microsoft.com/office/drawing/2014/main" id="{467A954F-E7BB-7E82-81AA-3B00B3BBA3D6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5"/>
          <a:srcRect l="4765" r="4765"/>
          <a:stretch/>
        </p:blipFill>
        <p:spPr/>
      </p:pic>
    </p:spTree>
    <p:extLst>
      <p:ext uri="{BB962C8B-B14F-4D97-AF65-F5344CB8AC3E}">
        <p14:creationId xmlns:p14="http://schemas.microsoft.com/office/powerpoint/2010/main" val="2531857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5017376C-9769-912C-A7A1-3D861D887C8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046459FF-7F7A-8F33-6E48-252C06B7982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31C9DD-DD21-4EC0-91E9-EE3C2AF4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/>
          </a:bodyPr>
          <a:lstStyle/>
          <a:p>
            <a:r>
              <a:rPr lang="nb-NO" sz="3200" dirty="0"/>
              <a:t>Adgangskort</a:t>
            </a:r>
            <a:endParaRPr lang="en-US" sz="3200" dirty="0"/>
          </a:p>
        </p:txBody>
      </p:sp>
      <p:sp>
        <p:nvSpPr>
          <p:cNvPr id="31" name="Subtitle 4">
            <a:extLst>
              <a:ext uri="{FF2B5EF4-FFF2-40B4-BE49-F238E27FC236}">
                <a16:creationId xmlns:a16="http://schemas.microsoft.com/office/drawing/2014/main" id="{AA648107-8D6F-D132-8D6E-B9EEF165F43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344DB-1F00-4468-81EA-26EE82107A56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5640705" cy="4301103"/>
          </a:xfrm>
          <a:solidFill>
            <a:schemeClr val="accent3"/>
          </a:solidFill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nb-NO" dirty="0"/>
              <a:t>Du trenger adgangskort for å</a:t>
            </a:r>
            <a:r>
              <a:rPr lang="en-US" dirty="0"/>
              <a:t>​</a:t>
            </a:r>
            <a:endParaRPr lang="en-US" sz="2800" dirty="0"/>
          </a:p>
          <a:p>
            <a:pPr fontAlgn="base"/>
            <a:r>
              <a:rPr lang="nb-NO" dirty="0"/>
              <a:t>identifisere deg når du oppholder deg på campus</a:t>
            </a:r>
            <a:r>
              <a:rPr lang="en-US" dirty="0"/>
              <a:t>​</a:t>
            </a:r>
          </a:p>
          <a:p>
            <a:pPr fontAlgn="base"/>
            <a:r>
              <a:rPr lang="nb-NO" dirty="0"/>
              <a:t>komme inn i UiOs bygninger utover vanlig åpningstid</a:t>
            </a:r>
            <a:r>
              <a:rPr lang="en-US" dirty="0"/>
              <a:t>​</a:t>
            </a:r>
          </a:p>
          <a:p>
            <a:pPr fontAlgn="base"/>
            <a:r>
              <a:rPr lang="nb-NO" dirty="0"/>
              <a:t>identifisere deg når du oppholder deg på campus</a:t>
            </a:r>
            <a:r>
              <a:rPr lang="en-US" dirty="0"/>
              <a:t>​</a:t>
            </a:r>
          </a:p>
          <a:p>
            <a:pPr fontAlgn="base"/>
            <a:r>
              <a:rPr lang="nb-NO" dirty="0"/>
              <a:t>skrive ut, skanne og kopiere dokumenter</a:t>
            </a:r>
            <a:r>
              <a:rPr lang="en-US" dirty="0"/>
              <a:t>​</a:t>
            </a:r>
          </a:p>
          <a:p>
            <a:pPr fontAlgn="base"/>
            <a:r>
              <a:rPr lang="nb-NO" dirty="0"/>
              <a:t>låne bøker på biblioteket</a:t>
            </a:r>
            <a:endParaRPr lang="en-US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BF1E6FC-8E8C-CBFA-BB45-A62BC531D746}"/>
              </a:ext>
            </a:extLst>
          </p:cNvPr>
          <p:cNvSpPr/>
          <p:nvPr/>
        </p:nvSpPr>
        <p:spPr>
          <a:xfrm>
            <a:off x="6191253" y="1757498"/>
            <a:ext cx="5640701" cy="430110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nb-NO" sz="2400" dirty="0">
                <a:solidFill>
                  <a:schemeClr val="tx1"/>
                </a:solidFill>
              </a:rPr>
              <a:t>Bestille adgangskort: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1800" dirty="0">
                <a:solidFill>
                  <a:schemeClr val="tx1"/>
                </a:solidFill>
              </a:rPr>
              <a:t>Gå til sjekklisten i Mine studier.</a:t>
            </a:r>
            <a:r>
              <a:rPr lang="en-US" sz="1800" dirty="0">
                <a:solidFill>
                  <a:schemeClr val="tx1"/>
                </a:solidFill>
              </a:rPr>
              <a:t>​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1800" dirty="0">
                <a:solidFill>
                  <a:schemeClr val="tx1"/>
                </a:solidFill>
              </a:rPr>
              <a:t>Betal semesteravgift og registrer deg.</a:t>
            </a:r>
            <a:r>
              <a:rPr lang="en-US" sz="1800" dirty="0">
                <a:solidFill>
                  <a:schemeClr val="tx1"/>
                </a:solidFill>
              </a:rPr>
              <a:t>​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1800" dirty="0">
                <a:solidFill>
                  <a:schemeClr val="tx1"/>
                </a:solidFill>
              </a:rPr>
              <a:t>Last ned UiO ID-appen, skann norsk pass eller nasjonalt ID-kort og send inn bilde.</a:t>
            </a:r>
            <a:r>
              <a:rPr lang="en-US" sz="1800" dirty="0">
                <a:solidFill>
                  <a:schemeClr val="tx1"/>
                </a:solidFill>
              </a:rPr>
              <a:t>​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1800" dirty="0">
                <a:solidFill>
                  <a:schemeClr val="tx1"/>
                </a:solidFill>
              </a:rPr>
              <a:t>Gå tilbake til Mine studier for å velge PIN-kode og hentested.</a:t>
            </a:r>
            <a:r>
              <a:rPr lang="en-US" sz="1800" dirty="0">
                <a:solidFill>
                  <a:schemeClr val="tx1"/>
                </a:solidFill>
              </a:rPr>
              <a:t>​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1800" dirty="0">
                <a:solidFill>
                  <a:schemeClr val="tx1"/>
                </a:solidFill>
              </a:rPr>
              <a:t>Følg med i Mine studier for å se når kortet er klart til henting.</a:t>
            </a:r>
            <a:r>
              <a:rPr lang="en-US" sz="1800" dirty="0">
                <a:solidFill>
                  <a:schemeClr val="tx1"/>
                </a:solidFill>
              </a:rPr>
              <a:t>​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1800" dirty="0">
                <a:solidFill>
                  <a:schemeClr val="tx1"/>
                </a:solidFill>
              </a:rPr>
              <a:t>Husk gyldig legitimasjon når du skal hente kortet!</a:t>
            </a:r>
            <a:endParaRPr lang="en-US" sz="1800" dirty="0">
              <a:solidFill>
                <a:schemeClr val="tx1"/>
              </a:solidFill>
            </a:endParaRPr>
          </a:p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7591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5C702-8CEE-4DAF-21F4-5B51CACA6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BC4EB22-EBC1-0962-2FE1-E4ED174FCC4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029E8786-AE01-9987-1AAB-2B89F155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internett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UiO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D93EBEB-2E92-64A3-D773-E3E0709969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/>
              <a:t>eduroam</a:t>
            </a:r>
            <a:r>
              <a:rPr lang="en-US" dirty="0"/>
              <a:t>: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3E33A88F-264A-3BF6-D644-8F82A53AE7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err="1"/>
              <a:t>logg</a:t>
            </a:r>
            <a:r>
              <a:rPr lang="en-US" dirty="0"/>
              <a:t> inn med </a:t>
            </a:r>
            <a:r>
              <a:rPr lang="en-US" dirty="0" err="1"/>
              <a:t>brukernavn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password </a:t>
            </a:r>
            <a:r>
              <a:rPr lang="en-US" dirty="0" err="1"/>
              <a:t>mottat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sms</a:t>
            </a:r>
            <a:endParaRPr lang="en-US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A6348EDA-A5CD-B30F-1357-0C9EB18D613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/>
              <a:t>uioguest</a:t>
            </a:r>
            <a:r>
              <a:rPr lang="en-US" dirty="0"/>
              <a:t>:</a:t>
            </a:r>
            <a:endParaRPr lang="en-GB" dirty="0"/>
          </a:p>
          <a:p>
            <a:endParaRPr lang="en-GB" dirty="0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652C8949-57C7-1FB1-77E9-DA83ACA779C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/>
              <a:t>logg</a:t>
            </a:r>
            <a:r>
              <a:rPr lang="en-US" dirty="0"/>
              <a:t> inn med </a:t>
            </a:r>
            <a:r>
              <a:rPr lang="en-US" dirty="0" err="1"/>
              <a:t>mobilnummer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mottat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sms</a:t>
            </a:r>
            <a:r>
              <a:rPr lang="en-US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7618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innhold 8">
            <a:hlinkClick r:id="rId2"/>
            <a:extLst>
              <a:ext uri="{FF2B5EF4-FFF2-40B4-BE49-F238E27FC236}">
                <a16:creationId xmlns:a16="http://schemas.microsoft.com/office/drawing/2014/main" id="{20C03FF5-A097-6A67-7153-C5DF313344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" r="899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Plassholder for lysbildenummer 1" hidden="1">
            <a:extLst>
              <a:ext uri="{FF2B5EF4-FFF2-40B4-BE49-F238E27FC236}">
                <a16:creationId xmlns:a16="http://schemas.microsoft.com/office/drawing/2014/main" id="{F4A0D1A3-FC71-0095-4AE3-CF1D0A6285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69AD6A7-0617-1E95-DDAB-AA184F1A1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95" y="3977990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6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5CF7C42-AD46-690B-D744-BE182DA29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1857501-9BF8-2B09-735B-6466EE8F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D85C8A99-0D15-AD70-AA27-850AA402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Oppbygning og gjennomføring av studiet</a:t>
            </a:r>
            <a:endParaRPr lang="en-GB" dirty="0"/>
          </a:p>
        </p:txBody>
      </p:sp>
      <p:pic>
        <p:nvPicPr>
          <p:cNvPr id="4" name="Grafikk 3" descr="Tale kontur">
            <a:extLst>
              <a:ext uri="{FF2B5EF4-FFF2-40B4-BE49-F238E27FC236}">
                <a16:creationId xmlns:a16="http://schemas.microsoft.com/office/drawing/2014/main" id="{E64C0178-5B27-1D88-5499-6EE2551DE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1230" y="360045"/>
            <a:ext cx="2699792" cy="269979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23FA2BC-515C-C93C-4CAB-A1FC45EC0DDE}"/>
              </a:ext>
            </a:extLst>
          </p:cNvPr>
          <p:cNvSpPr txBox="1"/>
          <p:nvPr/>
        </p:nvSpPr>
        <p:spPr>
          <a:xfrm>
            <a:off x="9383785" y="1224140"/>
            <a:ext cx="188258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Tips: </a:t>
            </a:r>
            <a:r>
              <a:rPr lang="en-US" sz="1600" dirty="0" err="1"/>
              <a:t>Lagre</a:t>
            </a:r>
            <a:r>
              <a:rPr lang="en-US" sz="1600" dirty="0"/>
              <a:t> den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snarvei</a:t>
            </a:r>
            <a:r>
              <a:rPr lang="en-US" sz="1600" dirty="0"/>
              <a:t> I </a:t>
            </a:r>
            <a:r>
              <a:rPr lang="en-US" sz="1600" dirty="0" err="1"/>
              <a:t>nettleseren</a:t>
            </a:r>
            <a:r>
              <a:rPr lang="en-US" sz="1600" dirty="0"/>
              <a:t> din!</a:t>
            </a:r>
          </a:p>
        </p:txBody>
      </p:sp>
      <p:pic>
        <p:nvPicPr>
          <p:cNvPr id="10" name="Plassholder for innhold 9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B373F910-B03C-67A8-FD3A-B466CE52C5D0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718" y="1082675"/>
            <a:ext cx="3942565" cy="4818063"/>
          </a:xfr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53D3DC5C-2C4C-6507-D3DD-842A3A961FAD}"/>
              </a:ext>
            </a:extLst>
          </p:cNvPr>
          <p:cNvSpPr/>
          <p:nvPr/>
        </p:nvSpPr>
        <p:spPr>
          <a:xfrm>
            <a:off x="3509108" y="4595446"/>
            <a:ext cx="5642707" cy="937846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11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oter Placeholder 1">
            <a:extLst>
              <a:ext uri="{FF2B5EF4-FFF2-40B4-BE49-F238E27FC236}">
                <a16:creationId xmlns:a16="http://schemas.microsoft.com/office/drawing/2014/main" id="{37B9D419-8AF6-3327-A4DC-4FD9C9F3F728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C6B5C02B-9D96-919E-C0C0-10E42C763C6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A36D3A5-F2E5-EEF7-CF77-7BF76B176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Emnegrupper</a:t>
            </a:r>
            <a:endParaRPr lang="en-GB" dirty="0"/>
          </a:p>
        </p:txBody>
      </p:sp>
      <p:sp>
        <p:nvSpPr>
          <p:cNvPr id="45" name="Subtitle 4">
            <a:extLst>
              <a:ext uri="{FF2B5EF4-FFF2-40B4-BE49-F238E27FC236}">
                <a16:creationId xmlns:a16="http://schemas.microsoft.com/office/drawing/2014/main" id="{B3F0C9EF-806C-496E-6E82-DFA30DDD1E7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r>
              <a:rPr lang="en-US" dirty="0" err="1"/>
              <a:t>Bachelorgraden</a:t>
            </a:r>
            <a:r>
              <a:rPr lang="en-US" dirty="0"/>
              <a:t> </a:t>
            </a:r>
            <a:r>
              <a:rPr lang="en-US" dirty="0" err="1"/>
              <a:t>består</a:t>
            </a:r>
            <a:r>
              <a:rPr lang="en-US" dirty="0"/>
              <a:t> av </a:t>
            </a:r>
            <a:r>
              <a:rPr lang="en-US" dirty="0" err="1"/>
              <a:t>totalt</a:t>
            </a:r>
            <a:r>
              <a:rPr lang="en-US" dirty="0"/>
              <a:t> 180 </a:t>
            </a:r>
            <a:r>
              <a:rPr lang="en-US" dirty="0" err="1"/>
              <a:t>studiepoeng</a:t>
            </a:r>
            <a:endParaRPr lang="en-US" dirty="0"/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F439B8A0-7E98-DF00-0112-309518C03A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graphicFrame>
        <p:nvGraphicFramePr>
          <p:cNvPr id="7" name="Plassholder for innhold 4">
            <a:extLst>
              <a:ext uri="{FF2B5EF4-FFF2-40B4-BE49-F238E27FC236}">
                <a16:creationId xmlns:a16="http://schemas.microsoft.com/office/drawing/2014/main" id="{1A3CD6CA-0D99-CC5D-4C69-54819F726112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3395586886"/>
              </p:ext>
            </p:extLst>
          </p:nvPr>
        </p:nvGraphicFramePr>
        <p:xfrm>
          <a:off x="360044" y="2355027"/>
          <a:ext cx="8666261" cy="3095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0417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179C2D5-DBD9-8C85-5F7F-5A1829C6A23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56CB6C7-17E5-AE38-51A0-7FDE540D73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A8FB7DB-9C20-6D10-12C7-DF92AB9C8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er studieprogrammet bygget opp?</a:t>
            </a:r>
          </a:p>
        </p:txBody>
      </p:sp>
      <p:sp>
        <p:nvSpPr>
          <p:cNvPr id="12" name="Undertittel 11">
            <a:extLst>
              <a:ext uri="{FF2B5EF4-FFF2-40B4-BE49-F238E27FC236}">
                <a16:creationId xmlns:a16="http://schemas.microsoft.com/office/drawing/2014/main" id="{E3B1147C-53F5-E60B-B60A-F5F4093D627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742779"/>
          </a:xfrm>
        </p:spPr>
        <p:txBody>
          <a:bodyPr/>
          <a:lstStyle/>
          <a:p>
            <a:r>
              <a:rPr lang="nb-NO" sz="1800" dirty="0"/>
              <a:t>Vanlig studieprogresjon er 30 studiepoeng i semesteret – 60 studiepoeng i året </a:t>
            </a:r>
          </a:p>
          <a:p>
            <a:r>
              <a:rPr lang="nb-NO" sz="1800" dirty="0"/>
              <a:t>Til sammen tar dere 180 studiepoeng</a:t>
            </a:r>
          </a:p>
          <a:p>
            <a:endParaRPr lang="nb-NO" sz="1800" dirty="0"/>
          </a:p>
          <a:p>
            <a:endParaRPr lang="nb-NO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64C3277-0AAF-5B19-27AC-71D6C69A6C9A}"/>
              </a:ext>
            </a:extLst>
          </p:cNvPr>
          <p:cNvSpPr txBox="1">
            <a:spLocks/>
          </p:cNvSpPr>
          <p:nvPr/>
        </p:nvSpPr>
        <p:spPr>
          <a:xfrm>
            <a:off x="395536" y="1512373"/>
            <a:ext cx="8529214" cy="639762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800" dirty="0"/>
          </a:p>
        </p:txBody>
      </p:sp>
      <p:graphicFrame>
        <p:nvGraphicFramePr>
          <p:cNvPr id="7" name="Tabell 8">
            <a:extLst>
              <a:ext uri="{FF2B5EF4-FFF2-40B4-BE49-F238E27FC236}">
                <a16:creationId xmlns:a16="http://schemas.microsoft.com/office/drawing/2014/main" id="{7D6D9328-B6ED-03CC-FF90-705F3A7AE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394776"/>
              </p:ext>
            </p:extLst>
          </p:nvPr>
        </p:nvGraphicFramePr>
        <p:xfrm>
          <a:off x="399647" y="1799926"/>
          <a:ext cx="2737740" cy="440228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37740">
                  <a:extLst>
                    <a:ext uri="{9D8B030D-6E8A-4147-A177-3AD203B41FA5}">
                      <a16:colId xmlns:a16="http://schemas.microsoft.com/office/drawing/2014/main" val="3984419594"/>
                    </a:ext>
                  </a:extLst>
                </a:gridCol>
              </a:tblGrid>
              <a:tr h="683388">
                <a:tc>
                  <a:txBody>
                    <a:bodyPr/>
                    <a:lstStyle/>
                    <a:p>
                      <a:r>
                        <a:rPr lang="nb-NO" sz="1600" dirty="0"/>
                        <a:t>80-gruppe i kulturhistorie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32283"/>
                  </a:ext>
                </a:extLst>
              </a:tr>
              <a:tr h="522702">
                <a:tc>
                  <a:txBody>
                    <a:bodyPr/>
                    <a:lstStyle/>
                    <a:p>
                      <a:r>
                        <a:rPr lang="nb-NO" sz="1400" dirty="0"/>
                        <a:t>KULH1001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309064"/>
                  </a:ext>
                </a:extLst>
              </a:tr>
              <a:tr h="522702">
                <a:tc>
                  <a:txBody>
                    <a:bodyPr/>
                    <a:lstStyle/>
                    <a:p>
                      <a:r>
                        <a:rPr lang="nb-NO" sz="1400" dirty="0"/>
                        <a:t>KULH1002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59255"/>
                  </a:ext>
                </a:extLst>
              </a:tr>
              <a:tr h="522702">
                <a:tc>
                  <a:txBody>
                    <a:bodyPr/>
                    <a:lstStyle/>
                    <a:p>
                      <a:r>
                        <a:rPr lang="nb-NO" sz="1400" dirty="0"/>
                        <a:t>KULH2003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090923"/>
                  </a:ext>
                </a:extLst>
              </a:tr>
              <a:tr h="522702">
                <a:tc>
                  <a:txBody>
                    <a:bodyPr/>
                    <a:lstStyle/>
                    <a:p>
                      <a:r>
                        <a:rPr lang="nb-NO" sz="1400" dirty="0"/>
                        <a:t>KULH2004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82514"/>
                  </a:ext>
                </a:extLst>
              </a:tr>
              <a:tr h="342756">
                <a:tc>
                  <a:txBody>
                    <a:bodyPr/>
                    <a:lstStyle/>
                    <a:p>
                      <a:r>
                        <a:rPr lang="nb-NO" sz="1400" dirty="0"/>
                        <a:t>KULH2005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33388"/>
                  </a:ext>
                </a:extLst>
              </a:tr>
              <a:tr h="342756">
                <a:tc>
                  <a:txBody>
                    <a:bodyPr/>
                    <a:lstStyle/>
                    <a:p>
                      <a:r>
                        <a:rPr lang="nb-NO" sz="1400" dirty="0"/>
                        <a:t>KULH2008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40148"/>
                  </a:ext>
                </a:extLst>
              </a:tr>
              <a:tr h="342756">
                <a:tc>
                  <a:txBody>
                    <a:bodyPr/>
                    <a:lstStyle/>
                    <a:p>
                      <a:r>
                        <a:rPr lang="nb-NO" sz="1400" dirty="0"/>
                        <a:t>KULH2012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32857"/>
                  </a:ext>
                </a:extLst>
              </a:tr>
              <a:tr h="599821">
                <a:tc>
                  <a:txBody>
                    <a:bodyPr/>
                    <a:lstStyle/>
                    <a:p>
                      <a:r>
                        <a:rPr lang="nb-NO" sz="1400" dirty="0"/>
                        <a:t>KULH3001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14191"/>
                  </a:ext>
                </a:extLst>
              </a:tr>
            </a:tbl>
          </a:graphicData>
        </a:graphic>
      </p:graphicFrame>
      <p:graphicFrame>
        <p:nvGraphicFramePr>
          <p:cNvPr id="8" name="Tabell 9">
            <a:extLst>
              <a:ext uri="{FF2B5EF4-FFF2-40B4-BE49-F238E27FC236}">
                <a16:creationId xmlns:a16="http://schemas.microsoft.com/office/drawing/2014/main" id="{F108414B-048A-E1F0-6A5B-250564CE8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082238"/>
              </p:ext>
            </p:extLst>
          </p:nvPr>
        </p:nvGraphicFramePr>
        <p:xfrm>
          <a:off x="6271795" y="4018258"/>
          <a:ext cx="2737740" cy="218395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737740">
                  <a:extLst>
                    <a:ext uri="{9D8B030D-6E8A-4147-A177-3AD203B41FA5}">
                      <a16:colId xmlns:a16="http://schemas.microsoft.com/office/drawing/2014/main" val="3677892365"/>
                    </a:ext>
                  </a:extLst>
                </a:gridCol>
              </a:tblGrid>
              <a:tr h="597052">
                <a:tc>
                  <a:txBody>
                    <a:bodyPr/>
                    <a:lstStyle/>
                    <a:p>
                      <a:r>
                        <a:rPr lang="nb-NO" sz="1600" dirty="0"/>
                        <a:t>40 frie emner eller utenlandsopphold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82125"/>
                  </a:ext>
                </a:extLst>
              </a:tr>
              <a:tr h="1586901">
                <a:tc>
                  <a:txBody>
                    <a:bodyPr/>
                    <a:lstStyle/>
                    <a:p>
                      <a:pPr fontAlgn="base"/>
                      <a:r>
                        <a:rPr lang="nb-NO" sz="1400" b="0" kern="1200" dirty="0">
                          <a:solidFill>
                            <a:schemeClr val="dk1"/>
                          </a:solidFill>
                          <a:effectLst/>
                        </a:rPr>
                        <a:t>Du kan ta et semester i utlandet, eller ta flere valgfrie emner i kulturhistorie.</a:t>
                      </a:r>
                    </a:p>
                    <a:p>
                      <a:pPr fontAlgn="base"/>
                      <a:r>
                        <a:rPr lang="nb-NO" sz="1400" b="0" kern="1200" dirty="0">
                          <a:solidFill>
                            <a:schemeClr val="dk1"/>
                          </a:solidFill>
                          <a:effectLst/>
                        </a:rPr>
                        <a:t>Du kan også velge emner fra andrebachelorprogrammer ved UiO.</a:t>
                      </a:r>
                    </a:p>
                    <a:p>
                      <a:endParaRPr lang="nb-NO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048719"/>
                  </a:ext>
                </a:extLst>
              </a:tr>
            </a:tbl>
          </a:graphicData>
        </a:graphic>
      </p:graphicFrame>
      <p:graphicFrame>
        <p:nvGraphicFramePr>
          <p:cNvPr id="9" name="Tabell 10">
            <a:extLst>
              <a:ext uri="{FF2B5EF4-FFF2-40B4-BE49-F238E27FC236}">
                <a16:creationId xmlns:a16="http://schemas.microsoft.com/office/drawing/2014/main" id="{4D9A9913-D4D2-5D66-33BC-E2B351DA37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141248"/>
              </p:ext>
            </p:extLst>
          </p:nvPr>
        </p:nvGraphicFramePr>
        <p:xfrm>
          <a:off x="3335721" y="4018258"/>
          <a:ext cx="2737740" cy="2183953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37740">
                  <a:extLst>
                    <a:ext uri="{9D8B030D-6E8A-4147-A177-3AD203B41FA5}">
                      <a16:colId xmlns:a16="http://schemas.microsoft.com/office/drawing/2014/main" val="1372406109"/>
                    </a:ext>
                  </a:extLst>
                </a:gridCol>
              </a:tblGrid>
              <a:tr h="513527">
                <a:tc>
                  <a:txBody>
                    <a:bodyPr/>
                    <a:lstStyle/>
                    <a:p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40-gruppe i kultur og samfunnsfag (støtteemner)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13472"/>
                  </a:ext>
                </a:extLst>
              </a:tr>
              <a:tr h="1665793">
                <a:tc>
                  <a:txBody>
                    <a:bodyPr/>
                    <a:lstStyle/>
                    <a:p>
                      <a:pPr algn="l"/>
                      <a:r>
                        <a:rPr lang="nb-NO" sz="1400" dirty="0">
                          <a:solidFill>
                            <a:schemeClr val="tx1"/>
                          </a:solidFill>
                        </a:rPr>
                        <a:t>Velg en faglig fordypning i et annet fagområde du er interessert i, f.eks. mediestudier, statsvitenskap, historie eller sosialantropologi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936245"/>
                  </a:ext>
                </a:extLst>
              </a:tr>
            </a:tbl>
          </a:graphicData>
        </a:graphic>
      </p:graphicFrame>
      <p:graphicFrame>
        <p:nvGraphicFramePr>
          <p:cNvPr id="10" name="Tabell 12">
            <a:extLst>
              <a:ext uri="{FF2B5EF4-FFF2-40B4-BE49-F238E27FC236}">
                <a16:creationId xmlns:a16="http://schemas.microsoft.com/office/drawing/2014/main" id="{32098218-FA1F-6235-F87E-FF17DB77E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33"/>
              </p:ext>
            </p:extLst>
          </p:nvPr>
        </p:nvGraphicFramePr>
        <p:xfrm>
          <a:off x="9207869" y="4995359"/>
          <a:ext cx="2737739" cy="120685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737739">
                  <a:extLst>
                    <a:ext uri="{9D8B030D-6E8A-4147-A177-3AD203B41FA5}">
                      <a16:colId xmlns:a16="http://schemas.microsoft.com/office/drawing/2014/main" val="3330635972"/>
                    </a:ext>
                  </a:extLst>
                </a:gridCol>
              </a:tblGrid>
              <a:tr h="402284">
                <a:tc>
                  <a:txBody>
                    <a:bodyPr/>
                    <a:lstStyle/>
                    <a:p>
                      <a:r>
                        <a:rPr lang="nb-NO" sz="1600" dirty="0" err="1">
                          <a:solidFill>
                            <a:schemeClr val="tx1"/>
                          </a:solidFill>
                        </a:rPr>
                        <a:t>Ex.phil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 og </a:t>
                      </a:r>
                      <a:r>
                        <a:rPr lang="nb-NO" sz="1600" dirty="0" err="1">
                          <a:solidFill>
                            <a:schemeClr val="tx1"/>
                          </a:solidFill>
                        </a:rPr>
                        <a:t>ex.fac</a:t>
                      </a:r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3524"/>
                  </a:ext>
                </a:extLst>
              </a:tr>
              <a:tr h="402284">
                <a:tc>
                  <a:txBody>
                    <a:bodyPr/>
                    <a:lstStyle/>
                    <a:p>
                      <a:r>
                        <a:rPr lang="nb-NO" sz="1400" dirty="0"/>
                        <a:t>EXFAC03-HARK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87087"/>
                  </a:ext>
                </a:extLst>
              </a:tr>
              <a:tr h="402284">
                <a:tc>
                  <a:txBody>
                    <a:bodyPr/>
                    <a:lstStyle/>
                    <a:p>
                      <a:r>
                        <a:rPr lang="nb-NO" sz="1400" dirty="0"/>
                        <a:t>EXPHIL03 (10 </a:t>
                      </a:r>
                      <a:r>
                        <a:rPr lang="nb-NO" sz="1400" dirty="0" err="1"/>
                        <a:t>stp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78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07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9F7D2D07-3A1D-4562-C5E7-8DF4FAC44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CC536B-9449-0D39-C059-EF9018440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01B6665-5632-DD27-807E-D0F7341F5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Emnesider</a:t>
            </a:r>
            <a:endParaRPr lang="en-GB" dirty="0"/>
          </a:p>
        </p:txBody>
      </p:sp>
      <p:graphicFrame>
        <p:nvGraphicFramePr>
          <p:cNvPr id="21" name="Plassholder for innhold 5">
            <a:extLst>
              <a:ext uri="{FF2B5EF4-FFF2-40B4-BE49-F238E27FC236}">
                <a16:creationId xmlns:a16="http://schemas.microsoft.com/office/drawing/2014/main" id="{380CCC62-7D72-B6B4-C56F-2282A29EC3B7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246214150"/>
              </p:ext>
            </p:extLst>
          </p:nvPr>
        </p:nvGraphicFramePr>
        <p:xfrm>
          <a:off x="218528" y="-55240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AB972DC2-B66B-A8B7-7010-5AF3E6497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8867503"/>
              </p:ext>
            </p:extLst>
          </p:nvPr>
        </p:nvGraphicFramePr>
        <p:xfrm>
          <a:off x="642837" y="3825093"/>
          <a:ext cx="10906323" cy="85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09484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670C149F-4DAA-F3CE-7308-07FADC74231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BDAD49D-9F24-8C58-807A-E93E8529327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2BB4C5C-A004-2CDB-E6D2-C772F3112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 err="1"/>
              <a:t>StudentWeb</a:t>
            </a:r>
            <a:endParaRPr lang="en-GB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6ADC4BE0-DE46-F1AC-2CC5-85E719D1850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>
            <a:normAutofit/>
          </a:bodyPr>
          <a:lstStyle/>
          <a:p>
            <a:r>
              <a:rPr lang="nb-NO" b="1" dirty="0"/>
              <a:t>OBS: Frist for å oppmelding til emner torsdag 14. august kl. 23:59</a:t>
            </a:r>
            <a:endParaRPr lang="en-GB" b="1" dirty="0"/>
          </a:p>
        </p:txBody>
      </p:sp>
      <p:graphicFrame>
        <p:nvGraphicFramePr>
          <p:cNvPr id="8" name="Plassholder for innhold 5">
            <a:extLst>
              <a:ext uri="{FF2B5EF4-FFF2-40B4-BE49-F238E27FC236}">
                <a16:creationId xmlns:a16="http://schemas.microsoft.com/office/drawing/2014/main" id="{30AB1DCD-B3DE-61E8-7FE0-B347D3E3C8C6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3585986052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5299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ACCA51E3-9BB5-89EC-AD5B-D1071711D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863" y="987008"/>
            <a:ext cx="9392273" cy="4883983"/>
          </a:xfrm>
          <a:prstGeom prst="rect">
            <a:avLst/>
          </a:prstGeom>
          <a:noFill/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BCD150A-6507-5981-29D3-503CF828F96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BF61EB2-E689-E858-6D77-62B5C072E9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00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oter Placeholder 1">
            <a:extLst>
              <a:ext uri="{FF2B5EF4-FFF2-40B4-BE49-F238E27FC236}">
                <a16:creationId xmlns:a16="http://schemas.microsoft.com/office/drawing/2014/main" id="{8D90CA1D-7355-A3F2-6549-2A8D03B3346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5D1227A2-067A-1D95-02DE-09AFEA1DCF0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1DFBE319-1FBE-4E27-6300-2F94CF179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n-NO" altLang="ja-JP" sz="3200"/>
              <a:t>Sjekkliste når du skal melde deg opp til emner i StudentWeb</a:t>
            </a:r>
            <a:endParaRPr lang="en-GB" sz="3200"/>
          </a:p>
        </p:txBody>
      </p:sp>
      <p:sp>
        <p:nvSpPr>
          <p:cNvPr id="43" name="Subtitle 4">
            <a:extLst>
              <a:ext uri="{FF2B5EF4-FFF2-40B4-BE49-F238E27FC236}">
                <a16:creationId xmlns:a16="http://schemas.microsoft.com/office/drawing/2014/main" id="{4977B4CB-5762-231D-B141-4D3D919B317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E4CD4280-73AD-3EAE-CEE8-52DBA5EF9C67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1883660404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2027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F202291-8F64-6074-3297-E2809BA1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78" y="895594"/>
            <a:ext cx="5827643" cy="5066812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C8947139-C937-70F5-081A-925001E9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36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D7EB0080-2C92-537A-8F4E-AA3174D86F0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 lIns="0" tIns="0" rIns="0" bIns="0"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 kern="1200">
                <a:latin typeface="+mn-lt"/>
                <a:ea typeface="+mn-ea"/>
                <a:cs typeface="+mn-cs"/>
              </a:rPr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353FB9C-0C97-BC49-3F78-2BB05278C6D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4D58D60-0DCE-E5D6-A243-2C35A520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kern="1200">
                <a:latin typeface="+mj-lt"/>
                <a:ea typeface="+mj-ea"/>
                <a:cs typeface="+mj-cs"/>
              </a:rPr>
              <a:t>Canvas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D2B785B-5B0C-7A8E-D767-A68B16D892DC}"/>
              </a:ext>
            </a:extLst>
          </p:cNvPr>
          <p:cNvSpPr txBox="1"/>
          <p:nvPr/>
        </p:nvSpPr>
        <p:spPr>
          <a:xfrm>
            <a:off x="360044" y="1082726"/>
            <a:ext cx="11471910" cy="49474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defTabSz="914446">
              <a:spcBef>
                <a:spcPts val="1150"/>
              </a:spcBef>
            </a:pPr>
            <a:r>
              <a:rPr lang="nb-NO" sz="1800" dirty="0"/>
              <a:t>Finnes som app og nettside</a:t>
            </a:r>
            <a:endParaRPr lang="en-GB" sz="1800" dirty="0"/>
          </a:p>
        </p:txBody>
      </p:sp>
      <p:graphicFrame>
        <p:nvGraphicFramePr>
          <p:cNvPr id="7" name="Plassholder for tekst 4">
            <a:extLst>
              <a:ext uri="{FF2B5EF4-FFF2-40B4-BE49-F238E27FC236}">
                <a16:creationId xmlns:a16="http://schemas.microsoft.com/office/drawing/2014/main" id="{0B574645-9560-3384-6D2E-8AF00621F4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3309778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8136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E2830EF2-1119-249E-96ED-FDD5AFC6B85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115E02A-C024-61C5-EFEA-49CA7EDB9E8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BEF48037-991D-4B2B-9DC7-50CC2602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 </a:t>
            </a:r>
          </a:p>
        </p:txBody>
      </p:sp>
      <p:graphicFrame>
        <p:nvGraphicFramePr>
          <p:cNvPr id="16" name="Plassholder for innhold 4">
            <a:extLst>
              <a:ext uri="{FF2B5EF4-FFF2-40B4-BE49-F238E27FC236}">
                <a16:creationId xmlns:a16="http://schemas.microsoft.com/office/drawing/2014/main" id="{C6238BBD-4403-495F-F81E-C4242D946401}"/>
              </a:ext>
            </a:extLst>
          </p:cNvPr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2863593233"/>
              </p:ext>
            </p:extLst>
          </p:nvPr>
        </p:nvGraphicFramePr>
        <p:xfrm>
          <a:off x="360363" y="1072445"/>
          <a:ext cx="5489575" cy="4985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lassholder for innhold 24" descr="Konvolutt med heldekkende fyll">
            <a:extLst>
              <a:ext uri="{FF2B5EF4-FFF2-40B4-BE49-F238E27FC236}">
                <a16:creationId xmlns:a16="http://schemas.microsoft.com/office/drawing/2014/main" id="{36C22CB6-0CDF-6A4F-D98E-253A3EDB8F74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9821" y="1072442"/>
            <a:ext cx="5090400" cy="5370474"/>
          </a:xfrm>
        </p:spPr>
      </p:pic>
    </p:spTree>
    <p:extLst>
      <p:ext uri="{BB962C8B-B14F-4D97-AF65-F5344CB8AC3E}">
        <p14:creationId xmlns:p14="http://schemas.microsoft.com/office/powerpoint/2010/main" val="4065874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63D3388-C75E-55C7-9AED-C72478E46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80C60EB-88FD-5ACB-33C5-8649C89C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AEA9530-63D9-727E-320C-5A4CF801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snarveier i mine studier</a:t>
            </a:r>
            <a:br>
              <a:rPr lang="nb-NO" dirty="0"/>
            </a:br>
            <a:endParaRPr lang="en-GB" dirty="0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FC37A256-F47F-5255-503D-4D5698EE7D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862411"/>
            <a:ext cx="2723836" cy="494749"/>
          </a:xfrm>
        </p:spPr>
        <p:txBody>
          <a:bodyPr/>
          <a:lstStyle/>
          <a:p>
            <a:r>
              <a:rPr lang="nb-NO" sz="1800" dirty="0"/>
              <a:t>Inspera</a:t>
            </a:r>
          </a:p>
          <a:p>
            <a:endParaRPr lang="en-GB" sz="1800" dirty="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486001E9-6328-53FB-5901-C3C5B11B0D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69"/>
            <a:ext cx="2723836" cy="3601085"/>
          </a:xfrm>
          <a:solidFill>
            <a:schemeClr val="accent5"/>
          </a:solidFill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Programmet som brukes for innlevering av eksamen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Logg på med UiO-brukernavn og passord + </a:t>
            </a:r>
            <a:r>
              <a:rPr lang="nb-NO" sz="1600" dirty="0" err="1"/>
              <a:t>Authenticator</a:t>
            </a:r>
            <a:endParaRPr lang="nb-NO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Du finner mer informasjon og veiledning til Inspera her: </a:t>
            </a:r>
            <a:r>
              <a:rPr lang="nn-NO" sz="1600" dirty="0">
                <a:hlinkClick r:id="rId2"/>
              </a:rPr>
              <a:t>Inspera</a:t>
            </a:r>
            <a:endParaRPr lang="en-GB" sz="1600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72D7E1C-1FEE-72D7-C57F-5B06567449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862411"/>
            <a:ext cx="2723836" cy="494749"/>
          </a:xfrm>
        </p:spPr>
        <p:txBody>
          <a:bodyPr/>
          <a:lstStyle/>
          <a:p>
            <a:r>
              <a:rPr lang="nb-NO" sz="1800" dirty="0"/>
              <a:t>Bibliotek – </a:t>
            </a:r>
            <a:r>
              <a:rPr lang="nb-NO" sz="1800" dirty="0" err="1"/>
              <a:t>Oria</a:t>
            </a:r>
            <a:r>
              <a:rPr lang="nb-NO" sz="1800" dirty="0"/>
              <a:t> – </a:t>
            </a:r>
            <a:r>
              <a:rPr lang="nb-NO" sz="1800" dirty="0" err="1"/>
              <a:t>Leganto</a:t>
            </a:r>
            <a:r>
              <a:rPr lang="nb-NO" sz="1800" dirty="0"/>
              <a:t> </a:t>
            </a:r>
          </a:p>
          <a:p>
            <a:endParaRPr lang="en-GB" sz="1600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4B443D87-F413-8E96-07E0-B44E1981F04C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702136"/>
          </a:xfrm>
          <a:solidFill>
            <a:schemeClr val="accent5"/>
          </a:solidFill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nb-NO" sz="1400" dirty="0"/>
              <a:t>Biblioteket og </a:t>
            </a:r>
            <a:r>
              <a:rPr lang="nb-NO" sz="1400" dirty="0" err="1"/>
              <a:t>Oria</a:t>
            </a:r>
            <a:r>
              <a:rPr lang="nb-NO" sz="1400" dirty="0"/>
              <a:t> er de viktigste verktøyet for litteratursøk: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nb-NO" sz="1400" dirty="0"/>
              <a:t>Logg inn for tilgang til alt innhold: </a:t>
            </a:r>
            <a:r>
              <a:rPr lang="nb-NO" sz="1400" dirty="0" err="1">
                <a:hlinkClick r:id="rId3"/>
              </a:rPr>
              <a:t>Oria</a:t>
            </a:r>
            <a:endParaRPr lang="nb-NO" sz="1400" dirty="0"/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nb-NO" sz="1400" dirty="0"/>
              <a:t>Ta i bruk bibliotekene og Akademisk skrivesenter på Universitetsbiblioteket!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nb-NO" sz="1400" dirty="0" err="1"/>
              <a:t>Leganto</a:t>
            </a:r>
            <a:r>
              <a:rPr lang="nb-NO" sz="1400" dirty="0"/>
              <a:t> er et program for pensumlister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nb-NO" sz="1400" dirty="0"/>
              <a:t>Lenket til biblioteksidene. Der kan dere se om bøkene er tilgjengelig på biblioteket og hvor dere kan lese artikler digitalt.</a:t>
            </a:r>
            <a:endParaRPr lang="en-GB" sz="1400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9406B55-A357-2151-D811-0FCA34025D3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862411"/>
            <a:ext cx="2723836" cy="494749"/>
          </a:xfrm>
        </p:spPr>
        <p:txBody>
          <a:bodyPr/>
          <a:lstStyle/>
          <a:p>
            <a:r>
              <a:rPr lang="nb-NO" sz="1800" dirty="0"/>
              <a:t>Programkiosk - Office 365</a:t>
            </a:r>
          </a:p>
          <a:p>
            <a:endParaRPr lang="en-GB" sz="2000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F3C85A8E-2966-BD41-68C1-BA9CBD52142D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69"/>
            <a:ext cx="2723836" cy="3702137"/>
          </a:xfrm>
          <a:solidFill>
            <a:schemeClr val="accent5"/>
          </a:solidFill>
        </p:spPr>
        <p:txBody>
          <a:bodyPr/>
          <a:lstStyle/>
          <a:p>
            <a:r>
              <a:rPr lang="nb-NO" sz="1600" dirty="0"/>
              <a:t>Tilgang til Office-pakke, både til nedlastning og digitalt. Dette trenger dere ikke betale for selv.</a:t>
            </a:r>
          </a:p>
          <a:p>
            <a:r>
              <a:rPr lang="nb-NO" sz="1600" dirty="0"/>
              <a:t>Alle dokumenter lagres på din bruker, og du kan finne det ved å logge inn på </a:t>
            </a:r>
            <a:r>
              <a:rPr lang="nn-NO" sz="1600" dirty="0">
                <a:solidFill>
                  <a:srgbClr val="0563C1"/>
                </a:solidFill>
                <a:hlinkClick r:id="rId4"/>
              </a:rPr>
              <a:t>Microsoft 365 på UiO</a:t>
            </a:r>
            <a:r>
              <a:rPr lang="nn-NO" sz="1600" dirty="0">
                <a:solidFill>
                  <a:srgbClr val="0563C1"/>
                </a:solidFill>
              </a:rPr>
              <a:t> </a:t>
            </a:r>
          </a:p>
          <a:p>
            <a:r>
              <a:rPr lang="en-GB" sz="1600" dirty="0"/>
              <a:t>Kan </a:t>
            </a:r>
            <a:r>
              <a:rPr lang="en-GB" sz="1600" dirty="0" err="1"/>
              <a:t>også</a:t>
            </a:r>
            <a:r>
              <a:rPr lang="en-GB" sz="1600" dirty="0"/>
              <a:t> </a:t>
            </a:r>
            <a:r>
              <a:rPr lang="en-GB" sz="1600" dirty="0" err="1"/>
              <a:t>brukes</a:t>
            </a:r>
            <a:r>
              <a:rPr lang="en-GB" sz="1600" dirty="0"/>
              <a:t> </a:t>
            </a:r>
            <a:r>
              <a:rPr lang="en-GB" sz="1600" dirty="0" err="1"/>
              <a:t>som</a:t>
            </a:r>
            <a:r>
              <a:rPr lang="en-GB" sz="1600" dirty="0"/>
              <a:t> </a:t>
            </a:r>
            <a:r>
              <a:rPr lang="en-GB" sz="1600" dirty="0" err="1"/>
              <a:t>samarbeidsdokumenter</a:t>
            </a:r>
            <a:endParaRPr lang="en-GB" sz="1600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EE081C8-F63C-A759-AE00-3081464F3C0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862411"/>
            <a:ext cx="2723836" cy="494749"/>
          </a:xfrm>
        </p:spPr>
        <p:txBody>
          <a:bodyPr/>
          <a:lstStyle/>
          <a:p>
            <a:r>
              <a:rPr lang="nb-NO" sz="1800" dirty="0"/>
              <a:t>Utskrift</a:t>
            </a:r>
            <a:endParaRPr lang="nb-NO" sz="1600" dirty="0"/>
          </a:p>
          <a:p>
            <a:endParaRPr lang="en-GB" sz="1600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E2EF857-789F-C6BE-4AC8-7C352F54F35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  <a:p>
            <a:endParaRPr lang="en-GB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F5E7FF1-337B-E90A-0A3F-8D8A4142C5F5}"/>
              </a:ext>
            </a:extLst>
          </p:cNvPr>
          <p:cNvSpPr txBox="1"/>
          <p:nvPr/>
        </p:nvSpPr>
        <p:spPr>
          <a:xfrm>
            <a:off x="9044412" y="2387997"/>
            <a:ext cx="2821424" cy="37464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Printere finnes på alle bibliotekene, skriv ut via student-PCer . </a:t>
            </a:r>
          </a:p>
          <a:p>
            <a:pPr marL="400050" lvl="1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Bruk studentkortet eller innlogging på skjermen for å skrive ut.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Skriv ut fra privat PC via </a:t>
            </a:r>
            <a:r>
              <a:rPr lang="en-GB" sz="1600" dirty="0" err="1">
                <a:hlinkClick r:id="rId5"/>
              </a:rPr>
              <a:t>Mobilprint</a:t>
            </a:r>
            <a:r>
              <a:rPr lang="en-GB" sz="1600" dirty="0"/>
              <a:t> 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Fyll på </a:t>
            </a:r>
            <a:r>
              <a:rPr lang="nb-NO" sz="1600" dirty="0" err="1"/>
              <a:t>utskiftskvoten</a:t>
            </a:r>
            <a:r>
              <a:rPr lang="nb-NO" sz="1600" dirty="0"/>
              <a:t> på </a:t>
            </a:r>
            <a:r>
              <a:rPr lang="nn-NO" sz="1600" dirty="0" err="1">
                <a:solidFill>
                  <a:srgbClr val="0563C1"/>
                </a:solidFill>
                <a:hlinkClick r:id="rId6"/>
              </a:rPr>
              <a:t>PaperCut</a:t>
            </a:r>
            <a:r>
              <a:rPr lang="nn-NO" sz="1600" dirty="0">
                <a:solidFill>
                  <a:srgbClr val="0563C1"/>
                </a:solidFill>
                <a:hlinkClick r:id="rId6"/>
              </a:rPr>
              <a:t> </a:t>
            </a:r>
            <a:r>
              <a:rPr lang="nn-NO" sz="1600" dirty="0" err="1">
                <a:solidFill>
                  <a:srgbClr val="0563C1"/>
                </a:solidFill>
                <a:hlinkClick r:id="rId6"/>
              </a:rPr>
              <a:t>Login</a:t>
            </a:r>
            <a:endParaRPr lang="nn-NO" sz="1600" dirty="0">
              <a:solidFill>
                <a:srgbClr val="0563C1"/>
              </a:solidFill>
            </a:endParaRP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n-NO" sz="1600" dirty="0">
              <a:solidFill>
                <a:srgbClr val="0563C1"/>
              </a:solidFill>
            </a:endParaRP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pic>
        <p:nvPicPr>
          <p:cNvPr id="16" name="Grafikk 15" descr="Bøker på hylle med heldekkende fyll">
            <a:extLst>
              <a:ext uri="{FF2B5EF4-FFF2-40B4-BE49-F238E27FC236}">
                <a16:creationId xmlns:a16="http://schemas.microsoft.com/office/drawing/2014/main" id="{2B2E1D74-3E72-3481-7875-3CD55AAB8F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0739" y="663124"/>
            <a:ext cx="1124177" cy="1124177"/>
          </a:xfrm>
          <a:prstGeom prst="rect">
            <a:avLst/>
          </a:prstGeom>
        </p:spPr>
      </p:pic>
      <p:pic>
        <p:nvPicPr>
          <p:cNvPr id="18" name="Grafikk 17" descr="Diplomrull med heldekkende fyll">
            <a:extLst>
              <a:ext uri="{FF2B5EF4-FFF2-40B4-BE49-F238E27FC236}">
                <a16:creationId xmlns:a16="http://schemas.microsoft.com/office/drawing/2014/main" id="{D920B247-C9BA-40AB-43D3-D367C9FB8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9240" y="776683"/>
            <a:ext cx="1066870" cy="1066870"/>
          </a:xfrm>
          <a:prstGeom prst="rect">
            <a:avLst/>
          </a:prstGeom>
        </p:spPr>
      </p:pic>
      <p:pic>
        <p:nvPicPr>
          <p:cNvPr id="20" name="Grafikk 19" descr="Skriver med heldekkende fyll">
            <a:extLst>
              <a:ext uri="{FF2B5EF4-FFF2-40B4-BE49-F238E27FC236}">
                <a16:creationId xmlns:a16="http://schemas.microsoft.com/office/drawing/2014/main" id="{73A0D72D-0CF5-32ED-2B08-0EA55495AF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08117" y="874074"/>
            <a:ext cx="914400" cy="914400"/>
          </a:xfrm>
          <a:prstGeom prst="rect">
            <a:avLst/>
          </a:prstGeom>
        </p:spPr>
      </p:pic>
      <p:pic>
        <p:nvPicPr>
          <p:cNvPr id="22" name="Grafikk 21" descr="Mappesøk med heldekkende fyll">
            <a:extLst>
              <a:ext uri="{FF2B5EF4-FFF2-40B4-BE49-F238E27FC236}">
                <a16:creationId xmlns:a16="http://schemas.microsoft.com/office/drawing/2014/main" id="{C40DD8EF-F18E-53CC-2EA6-F18E5FDC87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64354" y="776683"/>
            <a:ext cx="1066870" cy="106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58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4F91535-C29F-6445-AE40-EDBFD0F57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67E72B2-8917-1033-3AC1-8433368A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8B8FD2C-F47C-A711-1BFC-CD852EBDC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MazeMap</a:t>
            </a:r>
            <a:r>
              <a:rPr lang="nb-NO" dirty="0"/>
              <a:t> – finn fram på campus!</a:t>
            </a:r>
            <a:endParaRPr lang="en-GB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A76A5DC-DCAF-73F8-E8B6-F9B14B24108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401926" y="1082675"/>
            <a:ext cx="11388148" cy="4818063"/>
          </a:xfrm>
        </p:spPr>
      </p:pic>
    </p:spTree>
    <p:extLst>
      <p:ext uri="{BB962C8B-B14F-4D97-AF65-F5344CB8AC3E}">
        <p14:creationId xmlns:p14="http://schemas.microsoft.com/office/powerpoint/2010/main" val="682026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F9914F5-0FCF-3F37-F767-CA0EC50EDE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19" b="213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CEA5E54D-09DE-CF4B-40EE-053ECF2B70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72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5DBF5F50-6DA1-A696-0BD5-B6A95C8F6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2103644-61BB-052B-4AD3-0390B049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Side </a:t>
            </a:r>
            <a:fld id="{5251F420-7306-4E7C-A79E-F31A38F7D392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spcAft>
                  <a:spcPts val="600"/>
                </a:spcAft>
              </a:pPr>
              <a:t>22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43C8CE5-D878-986A-FB05-37E1754C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Jobbklar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Plassholder for innhold 4">
            <a:extLst>
              <a:ext uri="{FF2B5EF4-FFF2-40B4-BE49-F238E27FC236}">
                <a16:creationId xmlns:a16="http://schemas.microsoft.com/office/drawing/2014/main" id="{A1B62CB1-52C0-F2F0-4AC0-82D2C1FC7E01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044" y="1082726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020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28F1639A-B281-A5DF-F933-21A833EB549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3DB1B94-4F0D-B827-E36D-1A8BE513D09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1ADAA1A-F47F-CF43-5D3E-00C87115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Hvem kontakter jeg?</a:t>
            </a:r>
            <a:endParaRPr lang="en-GB" dirty="0"/>
          </a:p>
        </p:txBody>
      </p:sp>
      <p:sp>
        <p:nvSpPr>
          <p:cNvPr id="18" name="Subtitle 4">
            <a:extLst>
              <a:ext uri="{FF2B5EF4-FFF2-40B4-BE49-F238E27FC236}">
                <a16:creationId xmlns:a16="http://schemas.microsoft.com/office/drawing/2014/main" id="{55B6E0BC-CD2D-A9A3-D53B-DE646C860A9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r>
              <a:rPr lang="nb-NO" sz="1800" dirty="0"/>
              <a:t>Er du i tvil om hvem du skal kontakte? Send epost til </a:t>
            </a:r>
            <a:r>
              <a:rPr lang="en-GB" dirty="0">
                <a:hlinkClick r:id="rId2"/>
              </a:rPr>
              <a:t>HF-</a:t>
            </a:r>
            <a:r>
              <a:rPr lang="en-GB" dirty="0" err="1">
                <a:hlinkClick r:id="rId2"/>
              </a:rPr>
              <a:t>studieinfo</a:t>
            </a:r>
            <a:r>
              <a:rPr lang="en-GB" dirty="0">
                <a:hlinkClick r:id="rId2"/>
              </a:rPr>
              <a:t> - Det </a:t>
            </a:r>
            <a:r>
              <a:rPr lang="en-GB" dirty="0" err="1">
                <a:hlinkClick r:id="rId2"/>
              </a:rPr>
              <a:t>humanistiske</a:t>
            </a:r>
            <a:r>
              <a:rPr lang="en-GB" dirty="0">
                <a:hlinkClick r:id="rId2"/>
              </a:rPr>
              <a:t> </a:t>
            </a:r>
            <a:r>
              <a:rPr lang="en-GB" dirty="0" err="1">
                <a:hlinkClick r:id="rId2"/>
              </a:rPr>
              <a:t>fakultet</a:t>
            </a:r>
            <a:r>
              <a:rPr lang="en-GB" dirty="0">
                <a:hlinkClick r:id="rId2"/>
              </a:rPr>
              <a:t> (uio.no)</a:t>
            </a:r>
            <a:r>
              <a:rPr lang="en-GB" dirty="0"/>
              <a:t> </a:t>
            </a:r>
            <a:r>
              <a:rPr lang="nb-NO" sz="1800" dirty="0"/>
              <a:t>så hjelper de deg å finne frem til riktig person. </a:t>
            </a:r>
            <a:endParaRPr lang="en-US" sz="1800" dirty="0"/>
          </a:p>
          <a:p>
            <a:endParaRPr lang="en-US" dirty="0"/>
          </a:p>
        </p:txBody>
      </p:sp>
      <p:graphicFrame>
        <p:nvGraphicFramePr>
          <p:cNvPr id="7" name="Plassholder for innhold 4">
            <a:extLst>
              <a:ext uri="{FF2B5EF4-FFF2-40B4-BE49-F238E27FC236}">
                <a16:creationId xmlns:a16="http://schemas.microsoft.com/office/drawing/2014/main" id="{ABE0529D-648A-D008-F03D-F0B4D0276E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9239564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163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24F759-AEE8-100D-55BE-EDFF45856F8E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BA22E9F-2603-62FF-17D3-A391C3654858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31806115-F9A5-6B92-7F8A-A646336B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dirty="0"/>
              <a:t>Tilbud for studenter med utfordringer i studiehverdagen </a:t>
            </a:r>
            <a:endParaRPr lang="nb-NO" sz="2800" dirty="0"/>
          </a:p>
        </p:txBody>
      </p:sp>
      <p:sp>
        <p:nvSpPr>
          <p:cNvPr id="13" name="Undertittel 12">
            <a:extLst>
              <a:ext uri="{FF2B5EF4-FFF2-40B4-BE49-F238E27FC236}">
                <a16:creationId xmlns:a16="http://schemas.microsoft.com/office/drawing/2014/main" id="{0FAA7A17-63AF-6E59-837E-87BDB2D9E15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Målet med gruppen</a:t>
            </a:r>
          </a:p>
          <a:p>
            <a:endParaRPr lang="nb-NO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B3A8B59-296A-C177-6143-C8361E74202D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solidFill>
            <a:schemeClr val="accent2"/>
          </a:solidFill>
        </p:spPr>
        <p:txBody>
          <a:bodyPr/>
          <a:lstStyle/>
          <a:p>
            <a:pPr lvl="1" fontAlgn="ctr">
              <a:spcBef>
                <a:spcPts val="0"/>
              </a:spcBef>
            </a:pPr>
            <a:endParaRPr lang="nb-NO" dirty="0"/>
          </a:p>
          <a:p>
            <a:pPr lvl="1" fontAlgn="ctr">
              <a:spcBef>
                <a:spcPts val="0"/>
              </a:spcBef>
            </a:pPr>
            <a:r>
              <a:rPr lang="nb-NO" dirty="0"/>
              <a:t>At du får møte studenter med liknende utfordringer som deg selv</a:t>
            </a:r>
          </a:p>
          <a:p>
            <a:pPr lvl="1" fontAlgn="ctr">
              <a:spcBef>
                <a:spcPts val="0"/>
              </a:spcBef>
            </a:pPr>
            <a:r>
              <a:rPr lang="nb-NO" dirty="0"/>
              <a:t>At dere får dele erfaringer med hverandre</a:t>
            </a:r>
          </a:p>
          <a:p>
            <a:pPr lvl="1" fontAlgn="ctr">
              <a:spcBef>
                <a:spcPts val="0"/>
              </a:spcBef>
            </a:pPr>
            <a:r>
              <a:rPr lang="nb-NO" dirty="0"/>
              <a:t>At du får tips og triks til å mestre studiene</a:t>
            </a:r>
          </a:p>
          <a:p>
            <a:pPr lvl="1" fontAlgn="ctr">
              <a:spcBef>
                <a:spcPts val="0"/>
              </a:spcBef>
            </a:pPr>
            <a:r>
              <a:rPr lang="nb-NO" dirty="0"/>
              <a:t>At du får viktig informasjon og hjelp til å administrere studiene dine</a:t>
            </a:r>
          </a:p>
          <a:p>
            <a:pPr lvl="1" fontAlgn="ctr">
              <a:spcBef>
                <a:spcPts val="0"/>
              </a:spcBef>
            </a:pPr>
            <a:r>
              <a:rPr lang="nb-NO" dirty="0"/>
              <a:t>At vi får mer informasjon om hvordan vi kan støtte studenter med spekterdiagnoser</a:t>
            </a:r>
          </a:p>
          <a:p>
            <a:pPr marL="397834" lvl="1" indent="0">
              <a:buNone/>
            </a:pPr>
            <a:endParaRPr lang="nb-NO" dirty="0"/>
          </a:p>
          <a:p>
            <a:pPr marL="397834" lvl="1" indent="0">
              <a:buNone/>
            </a:pPr>
            <a:r>
              <a:rPr lang="nb-NO" dirty="0"/>
              <a:t>Du må gjerne dele egne erfaringer, men det går også fint å komme mest for å høre på. </a:t>
            </a:r>
          </a:p>
          <a:p>
            <a:pPr marL="397834" lvl="1" indent="0">
              <a:buNone/>
            </a:pP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9E5ED5F1-745E-1409-2A86-060B735E881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/>
              <a:t>Rammer for gruppen </a:t>
            </a: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3FC5E25A-D47B-684D-E7E5-B6E6BB0FD7E7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solidFill>
            <a:schemeClr val="accent2"/>
          </a:solidFill>
        </p:spPr>
        <p:txBody>
          <a:bodyPr/>
          <a:lstStyle/>
          <a:p>
            <a:pPr lvl="1">
              <a:spcBef>
                <a:spcPts val="0"/>
              </a:spcBef>
            </a:pPr>
            <a:endParaRPr lang="nb-NO" dirty="0"/>
          </a:p>
          <a:p>
            <a:pPr lvl="1">
              <a:spcBef>
                <a:spcPts val="0"/>
              </a:spcBef>
            </a:pPr>
            <a:r>
              <a:rPr lang="nb-NO" dirty="0"/>
              <a:t>Vi møtes ca. en gang i måneden, og legger opp til å være på samme rom hver gang. </a:t>
            </a:r>
          </a:p>
          <a:p>
            <a:pPr lvl="1">
              <a:spcBef>
                <a:spcPts val="0"/>
              </a:spcBef>
            </a:pPr>
            <a:r>
              <a:rPr lang="nb-NO" dirty="0"/>
              <a:t>Hver samling har et hovedtema som passer inn med hvor man er i studieåret</a:t>
            </a:r>
          </a:p>
          <a:p>
            <a:pPr lvl="1">
              <a:spcBef>
                <a:spcPts val="0"/>
              </a:spcBef>
            </a:pPr>
            <a:r>
              <a:rPr lang="nb-NO" dirty="0"/>
              <a:t>Vi har fokus på å snakke med hverandre om det som opptar dere akkurat her og nå. </a:t>
            </a:r>
          </a:p>
          <a:p>
            <a:pPr lvl="1">
              <a:spcBef>
                <a:spcPts val="0"/>
              </a:spcBef>
            </a:pPr>
            <a:endParaRPr lang="nb-NO" dirty="0"/>
          </a:p>
          <a:p>
            <a:pPr lvl="1">
              <a:spcBef>
                <a:spcPts val="0"/>
              </a:spcBef>
            </a:pPr>
            <a:r>
              <a:rPr lang="nb-NO" dirty="0"/>
              <a:t>Samlingsledere er studiekonsulentene:</a:t>
            </a:r>
          </a:p>
          <a:p>
            <a:pPr lvl="2" fontAlgn="ctr">
              <a:spcBef>
                <a:spcPts val="0"/>
              </a:spcBef>
            </a:pPr>
            <a:r>
              <a:rPr lang="nb-NO" sz="1800" dirty="0">
                <a:hlinkClick r:id="rId2"/>
              </a:rPr>
              <a:t>Lene Ørbech Jensen</a:t>
            </a:r>
            <a:endParaRPr lang="nb-NO" sz="1800" dirty="0"/>
          </a:p>
          <a:p>
            <a:pPr lvl="2" fontAlgn="ctr">
              <a:spcBef>
                <a:spcPts val="0"/>
              </a:spcBef>
            </a:pPr>
            <a:r>
              <a:rPr lang="nb-NO" sz="1800" dirty="0">
                <a:hlinkClick r:id="rId3"/>
              </a:rPr>
              <a:t>Vera Fiveland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047672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7992BE1-E7EF-77EC-D36D-97A40F448F1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5CBD0B0-5ACF-776C-5EFB-FC29DDAA030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1F8A80C-D3D9-FAF3-1482-C11FE4C1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Har du lyst til å være med i gruppen?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6558E9C9-7209-6F20-03EF-493EAC91FCB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53C1896-A9BF-8A8B-178A-BAC2683AB5B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9" name="Plassholder for innhold 3">
            <a:extLst>
              <a:ext uri="{FF2B5EF4-FFF2-40B4-BE49-F238E27FC236}">
                <a16:creationId xmlns:a16="http://schemas.microsoft.com/office/drawing/2014/main" id="{DBB5C0F3-8F9D-63D1-D687-593C818B3045}"/>
              </a:ext>
            </a:extLst>
          </p:cNvPr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1183090666"/>
              </p:ext>
            </p:extLst>
          </p:nvPr>
        </p:nvGraphicFramePr>
        <p:xfrm>
          <a:off x="360363" y="1757363"/>
          <a:ext cx="5489575" cy="430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lassholder for innhold 9" descr="Et bilde som inneholder skjermbilde, Elektrisk blå, Font, Grafikk&#10;&#10;Automatisk generert beskrivelse">
            <a:extLst>
              <a:ext uri="{FF2B5EF4-FFF2-40B4-BE49-F238E27FC236}">
                <a16:creationId xmlns:a16="http://schemas.microsoft.com/office/drawing/2014/main" id="{9409409C-014F-90DE-385D-5089F997030F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788" y="1757363"/>
            <a:ext cx="4302125" cy="430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56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65550-132C-932B-D000-045C308AA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5361217F-8B94-1422-2DE3-503EAC89853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A98DEC6B-4ADF-3BD3-5943-D49F48AC1E8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265D8-A3BB-54C6-9560-687C075A2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/>
          </a:bodyPr>
          <a:lstStyle/>
          <a:p>
            <a:r>
              <a:rPr lang="nb-NO" sz="3200"/>
              <a:t>Mye informasjon? Kom på «Hvordan bli en god student?»!</a:t>
            </a:r>
            <a:endParaRPr lang="en-US" sz="3200"/>
          </a:p>
        </p:txBody>
      </p:sp>
      <p:sp>
        <p:nvSpPr>
          <p:cNvPr id="31" name="Subtitle 4">
            <a:extLst>
              <a:ext uri="{FF2B5EF4-FFF2-40B4-BE49-F238E27FC236}">
                <a16:creationId xmlns:a16="http://schemas.microsoft.com/office/drawing/2014/main" id="{DD87564B-D806-313F-04A3-62808474B29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r>
              <a:rPr lang="en-US" dirty="0" err="1"/>
              <a:t>Møtet</a:t>
            </a:r>
            <a:r>
              <a:rPr lang="en-US" dirty="0"/>
              <a:t> med </a:t>
            </a:r>
            <a:r>
              <a:rPr lang="en-US" dirty="0" err="1"/>
              <a:t>universitetssystemet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overveldende</a:t>
            </a:r>
            <a:r>
              <a:rPr lang="en-US" dirty="0"/>
              <a:t>!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6B93-31F9-5C30-3208-8B5884B929A1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5640705" cy="4301103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marL="397834" lvl="1" indent="0">
              <a:spcAft>
                <a:spcPts val="600"/>
              </a:spcAft>
              <a:buNone/>
            </a:pPr>
            <a:endParaRPr lang="en-US" dirty="0"/>
          </a:p>
          <a:p>
            <a:pPr marL="397834" lvl="1" indent="0">
              <a:spcAft>
                <a:spcPts val="600"/>
              </a:spcAft>
              <a:buNone/>
            </a:pPr>
            <a:r>
              <a:rPr lang="en-US" dirty="0"/>
              <a:t>I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fått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–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onsdag</a:t>
            </a:r>
            <a:r>
              <a:rPr lang="en-US" dirty="0"/>
              <a:t> </a:t>
            </a:r>
            <a:r>
              <a:rPr lang="en-US" dirty="0" err="1"/>
              <a:t>arrangerer</a:t>
            </a:r>
            <a:r>
              <a:rPr lang="en-US" dirty="0"/>
              <a:t> vi </a:t>
            </a:r>
            <a:r>
              <a:rPr lang="en-US" dirty="0" err="1"/>
              <a:t>en</a:t>
            </a:r>
            <a:r>
              <a:rPr lang="en-US" dirty="0"/>
              <a:t> workshop </a:t>
            </a:r>
          </a:p>
          <a:p>
            <a:pPr marL="397834" lvl="1" indent="0">
              <a:spcAft>
                <a:spcPts val="600"/>
              </a:spcAft>
              <a:buNone/>
            </a:pPr>
            <a:r>
              <a:rPr lang="en-US" dirty="0" err="1"/>
              <a:t>Mål</a:t>
            </a:r>
            <a:r>
              <a:rPr lang="en-US" dirty="0"/>
              <a:t> for </a:t>
            </a:r>
            <a:r>
              <a:rPr lang="en-US" dirty="0" err="1"/>
              <a:t>workshopen</a:t>
            </a:r>
            <a:r>
              <a:rPr lang="en-US" dirty="0"/>
              <a:t>:</a:t>
            </a:r>
          </a:p>
          <a:p>
            <a:pPr lvl="1">
              <a:spcAft>
                <a:spcPts val="600"/>
              </a:spcAft>
            </a:pPr>
            <a:r>
              <a:rPr lang="en-US" dirty="0" err="1"/>
              <a:t>hjelpe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å </a:t>
            </a:r>
            <a:r>
              <a:rPr lang="en-US" dirty="0" err="1"/>
              <a:t>navigere</a:t>
            </a:r>
            <a:r>
              <a:rPr lang="en-US" dirty="0"/>
              <a:t> i </a:t>
            </a:r>
            <a:r>
              <a:rPr lang="en-US" dirty="0" err="1"/>
              <a:t>universitetssystemet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err="1"/>
              <a:t>hjelpe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med </a:t>
            </a:r>
            <a:r>
              <a:rPr lang="en-US" dirty="0" err="1"/>
              <a:t>overgangen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elev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student</a:t>
            </a:r>
          </a:p>
          <a:p>
            <a:pPr lvl="1">
              <a:spcAft>
                <a:spcPts val="600"/>
              </a:spcAft>
            </a:pP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kjent</a:t>
            </a:r>
            <a:r>
              <a:rPr lang="en-US" dirty="0"/>
              <a:t> med </a:t>
            </a:r>
            <a:r>
              <a:rPr lang="en-US" dirty="0" err="1"/>
              <a:t>medstudenter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IKOS</a:t>
            </a:r>
          </a:p>
          <a:p>
            <a:pPr lvl="1">
              <a:spcAft>
                <a:spcPts val="600"/>
              </a:spcAft>
            </a:pP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kjent</a:t>
            </a:r>
            <a:r>
              <a:rPr lang="en-US" dirty="0"/>
              <a:t> med </a:t>
            </a:r>
            <a:r>
              <a:rPr lang="en-US" dirty="0" err="1"/>
              <a:t>studiekonsulentene</a:t>
            </a:r>
            <a:endParaRPr lang="en-US" dirty="0"/>
          </a:p>
        </p:txBody>
      </p:sp>
      <p:pic>
        <p:nvPicPr>
          <p:cNvPr id="6" name="Bilde 5" descr="Et bilde som inneholder klær, utendørs, person, møbler&#10;&#10;Automatisk generert beskrivelse">
            <a:extLst>
              <a:ext uri="{FF2B5EF4-FFF2-40B4-BE49-F238E27FC236}">
                <a16:creationId xmlns:a16="http://schemas.microsoft.com/office/drawing/2014/main" id="{2D60E407-8A88-D2E6-8574-9AF8E6CC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" r="9619"/>
          <a:stretch/>
        </p:blipFill>
        <p:spPr>
          <a:xfrm>
            <a:off x="6191249" y="1757498"/>
            <a:ext cx="5640705" cy="430110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6157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AE49A82-034C-7976-1360-C2428DFA5BF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humanistiske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E74C744-0FA2-B6C5-F407-B6D34C1E78BB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EC9A653A-A89D-F430-8765-3C8823B04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Studiestart del 2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E3BF0571-1388-58EC-0017-A73C9D8FFF4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Onsdag 13. august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4C7F57-81A3-2488-14A8-EAD2516C6970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8385"/>
            <a:ext cx="5489213" cy="4301103"/>
          </a:xfrm>
          <a:solidFill>
            <a:schemeClr val="accent4"/>
          </a:solidFill>
        </p:spPr>
        <p:txBody>
          <a:bodyPr/>
          <a:lstStyle/>
          <a:p>
            <a:pPr marL="0" indent="0" fontAlgn="base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Program for </a:t>
            </a:r>
            <a:r>
              <a:rPr lang="nb-NO" dirty="0">
                <a:solidFill>
                  <a:srgbClr val="000000"/>
                </a:solidFill>
                <a:latin typeface="Helvetica" panose="020B0604020202020204" pitchFamily="34" charset="0"/>
              </a:rPr>
              <a:t>dagen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97834" lvl="1" indent="0" fontAlgn="base">
              <a:buNone/>
            </a:pP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97834" lvl="1" indent="0" fontAlgn="base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11:15 – 12:00</a:t>
            </a:r>
          </a:p>
          <a:p>
            <a:pPr marL="914446" lvl="2" indent="0" fontAlgn="base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Forventningsavklaring med 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2"/>
              </a:rPr>
              <a:t>Line Esborg</a:t>
            </a:r>
            <a:endParaRPr lang="nb-NO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457200" lvl="1" indent="0" fontAlgn="base">
              <a:buNone/>
            </a:pP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457200" lvl="1" indent="0" fontAlgn="base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12:00 – 13:15</a:t>
            </a:r>
          </a:p>
          <a:p>
            <a:pPr marL="914446" lvl="2" indent="0" fontAlgn="base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Felles lunsj for alle studenter på IKOS</a:t>
            </a:r>
          </a:p>
          <a:p>
            <a:pPr marL="397834" lvl="1" indent="0" fontAlgn="base">
              <a:buNone/>
            </a:pPr>
            <a:endParaRPr lang="nb-NO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397834" lvl="1" indent="0" fontAlgn="base">
              <a:buNone/>
            </a:pPr>
            <a:r>
              <a:rPr lang="nb-NO" dirty="0">
                <a:solidFill>
                  <a:srgbClr val="000000"/>
                </a:solidFill>
                <a:latin typeface="Helvetica" panose="020B0604020202020204" pitchFamily="34" charset="0"/>
              </a:rPr>
              <a:t>13:15 – 16:00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914446" lvl="2" indent="0" fontAlgn="base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Workshop: 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Hvordan bli en god student?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97834" lvl="1" indent="0">
              <a:buNone/>
            </a:pP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2C53F8CD-5EE4-5218-658D-6A7BED2E2E3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96001" y="1076623"/>
            <a:ext cx="5992368" cy="494749"/>
          </a:xfrm>
        </p:spPr>
        <p:txBody>
          <a:bodyPr/>
          <a:lstStyle/>
          <a:p>
            <a:r>
              <a:rPr lang="nb-NO" dirty="0"/>
              <a:t>Fyll ut nettskjema om du ikke kan delta på arrangementet</a:t>
            </a:r>
          </a:p>
        </p:txBody>
      </p:sp>
      <p:pic>
        <p:nvPicPr>
          <p:cNvPr id="12" name="Plassholder for innhold 11" descr="Et bilde som inneholder Font, skjermbilde, Grafikk, Elektrisk blå&#10;&#10;Automatisk generert beskrivelse">
            <a:extLst>
              <a:ext uri="{FF2B5EF4-FFF2-40B4-BE49-F238E27FC236}">
                <a16:creationId xmlns:a16="http://schemas.microsoft.com/office/drawing/2014/main" id="{411DE635-CCB4-2E0C-9990-BC08BD2684EF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788" y="1757363"/>
            <a:ext cx="4302125" cy="4302125"/>
          </a:xfrm>
        </p:spPr>
      </p:pic>
    </p:spTree>
    <p:extLst>
      <p:ext uri="{BB962C8B-B14F-4D97-AF65-F5344CB8AC3E}">
        <p14:creationId xmlns:p14="http://schemas.microsoft.com/office/powerpoint/2010/main" val="1730467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121667-7C33-4EFA-AFDB-D72C329C8E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21C767-EB0F-4C31-948C-B14AE078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766216"/>
            <a:ext cx="3717652" cy="1325563"/>
          </a:xfrm>
        </p:spPr>
        <p:txBody>
          <a:bodyPr/>
          <a:lstStyle/>
          <a:p>
            <a:r>
              <a:rPr lang="nb-NO" sz="3600" dirty="0"/>
              <a:t>Hvor finner jeg informasjon om undervisningen og eksamen?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5D397E1-3A16-4A19-B863-09FA486749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748"/>
            <a:ext cx="5863168" cy="3136501"/>
          </a:xfrm>
        </p:spPr>
        <p:txBody>
          <a:bodyPr/>
          <a:lstStyle/>
          <a:p>
            <a:r>
              <a:rPr lang="nb-NO" sz="4000" dirty="0"/>
              <a:t>Mine studier</a:t>
            </a:r>
          </a:p>
          <a:p>
            <a:r>
              <a:rPr lang="nb-NO" sz="4000" dirty="0"/>
              <a:t>Emnesider</a:t>
            </a:r>
          </a:p>
          <a:p>
            <a:r>
              <a:rPr lang="nb-NO" sz="4000" dirty="0"/>
              <a:t>Canvas</a:t>
            </a:r>
          </a:p>
          <a:p>
            <a:r>
              <a:rPr lang="nb-NO" sz="4000" dirty="0" err="1"/>
              <a:t>StudentWeb</a:t>
            </a:r>
            <a:endParaRPr lang="nb-NO" sz="4000" dirty="0"/>
          </a:p>
          <a:p>
            <a:r>
              <a:rPr lang="nb-NO" sz="4000" dirty="0"/>
              <a:t>Inspera</a:t>
            </a:r>
          </a:p>
        </p:txBody>
      </p:sp>
    </p:spTree>
    <p:extLst>
      <p:ext uri="{BB962C8B-B14F-4D97-AF65-F5344CB8AC3E}">
        <p14:creationId xmlns:p14="http://schemas.microsoft.com/office/powerpoint/2010/main" val="1031341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5BB355-39C9-4698-A370-FC0E13DD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502982"/>
            <a:ext cx="3717652" cy="1916618"/>
          </a:xfrm>
        </p:spPr>
        <p:txBody>
          <a:bodyPr/>
          <a:lstStyle/>
          <a:p>
            <a:r>
              <a:rPr lang="nb-NO" sz="3600" dirty="0"/>
              <a:t>Hvordan kommuniserer jeg med studenter og ansatte?</a:t>
            </a:r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5FDDFB-905D-4644-8377-3BB0D1CB24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2156469"/>
            <a:ext cx="5863168" cy="2545062"/>
          </a:xfrm>
        </p:spPr>
        <p:txBody>
          <a:bodyPr/>
          <a:lstStyle/>
          <a:p>
            <a:endParaRPr lang="nb-NO" sz="4000" dirty="0"/>
          </a:p>
          <a:p>
            <a:r>
              <a:rPr lang="nb-NO" sz="4000" dirty="0"/>
              <a:t>Canvas</a:t>
            </a:r>
          </a:p>
          <a:p>
            <a:r>
              <a:rPr lang="nb-NO" sz="4000" dirty="0"/>
              <a:t>Outlook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CE988F-70C0-462F-B22B-431A36800C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9888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C7BE87-ACFE-4551-B4AA-59E1C4F8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694977"/>
            <a:ext cx="3717652" cy="1468043"/>
          </a:xfrm>
        </p:spPr>
        <p:txBody>
          <a:bodyPr/>
          <a:lstStyle/>
          <a:p>
            <a:r>
              <a:rPr lang="nb-NO" sz="3600" dirty="0"/>
              <a:t>Hvor finner jeg pensum og faglitteratur?</a:t>
            </a:r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1D9FA4-BE6D-4518-BF26-D89DFED038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2507294"/>
            <a:ext cx="5863168" cy="1843410"/>
          </a:xfrm>
        </p:spPr>
        <p:txBody>
          <a:bodyPr/>
          <a:lstStyle/>
          <a:p>
            <a:r>
              <a:rPr lang="nb-NO" sz="4000" dirty="0" err="1"/>
              <a:t>Leganto</a:t>
            </a:r>
            <a:endParaRPr lang="nb-NO" sz="4000" dirty="0"/>
          </a:p>
          <a:p>
            <a:r>
              <a:rPr lang="nb-NO" sz="4000" dirty="0" err="1"/>
              <a:t>Oria</a:t>
            </a:r>
            <a:endParaRPr lang="nb-NO" sz="4000" dirty="0"/>
          </a:p>
          <a:p>
            <a:r>
              <a:rPr lang="nb-NO" sz="4000" dirty="0"/>
              <a:t>Biblioteket</a:t>
            </a:r>
            <a:endParaRPr lang="en-GB" sz="400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726DA0-5637-4D7C-A810-AB58EE7C2D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76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190C32-0D15-440C-9CD7-16DFD245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685742"/>
            <a:ext cx="3717652" cy="1486516"/>
          </a:xfrm>
        </p:spPr>
        <p:txBody>
          <a:bodyPr/>
          <a:lstStyle/>
          <a:p>
            <a:r>
              <a:rPr lang="nb-NO" sz="3600" dirty="0"/>
              <a:t>Hvilke hjelpemidler finnes?</a:t>
            </a:r>
            <a:br>
              <a:rPr lang="nb-NO" dirty="0"/>
            </a:br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2EB2F5-DBF2-41E0-9A61-CCE5935C1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678008"/>
            <a:ext cx="5863168" cy="5501983"/>
          </a:xfrm>
        </p:spPr>
        <p:txBody>
          <a:bodyPr/>
          <a:lstStyle/>
          <a:p>
            <a:r>
              <a:rPr lang="nb-NO" sz="4000" dirty="0"/>
              <a:t>TP-Rombestilling</a:t>
            </a:r>
          </a:p>
          <a:p>
            <a:r>
              <a:rPr lang="nb-NO" sz="4000" dirty="0"/>
              <a:t>Programkiosk</a:t>
            </a:r>
          </a:p>
          <a:p>
            <a:r>
              <a:rPr lang="nb-NO" sz="4000" dirty="0"/>
              <a:t>Office 365</a:t>
            </a:r>
          </a:p>
          <a:p>
            <a:r>
              <a:rPr lang="nb-NO" sz="4000" dirty="0"/>
              <a:t>Utskrift, </a:t>
            </a:r>
            <a:r>
              <a:rPr lang="nb-NO" sz="4000" dirty="0" err="1"/>
              <a:t>mobilprint</a:t>
            </a:r>
            <a:endParaRPr lang="nb-NO" sz="4000" dirty="0"/>
          </a:p>
          <a:p>
            <a:r>
              <a:rPr lang="nb-NO" sz="4000" dirty="0"/>
              <a:t>IT-</a:t>
            </a:r>
            <a:r>
              <a:rPr lang="nb-NO" sz="4000" dirty="0" err="1"/>
              <a:t>helpdesk</a:t>
            </a:r>
            <a:endParaRPr lang="nb-NO" sz="4000" dirty="0"/>
          </a:p>
          <a:p>
            <a:r>
              <a:rPr lang="nb-NO" sz="4000" dirty="0" err="1"/>
              <a:t>Authenticator</a:t>
            </a:r>
            <a:endParaRPr lang="nb-NO" sz="4000" dirty="0"/>
          </a:p>
          <a:p>
            <a:r>
              <a:rPr lang="nb-NO" sz="4000" dirty="0"/>
              <a:t>Brukerinfo</a:t>
            </a:r>
          </a:p>
          <a:p>
            <a:r>
              <a:rPr lang="nb-NO" sz="4000" dirty="0"/>
              <a:t>Akademisk skrivesenter</a:t>
            </a:r>
          </a:p>
          <a:p>
            <a:endParaRPr lang="en-GB" sz="400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9EE240-14A7-4233-AD6F-B7AD800FF5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536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microsoft.com/office/infopath/2007/PartnerControls"/>
    <ds:schemaRef ds:uri="http://purl.org/dc/elements/1.1/"/>
    <ds:schemaRef ds:uri="45a9c032-1c21-4297-bc4a-1b0e359a6c15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e5e35b8c-bb2a-40e7-acd7-beed1d1f14b8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8339</TotalTime>
  <Words>1511</Words>
  <Application>Microsoft Office PowerPoint</Application>
  <PresentationFormat>Widescreen</PresentationFormat>
  <Paragraphs>246</Paragraphs>
  <Slides>31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8" baseType="lpstr">
      <vt:lpstr>Arial</vt:lpstr>
      <vt:lpstr>Arial, sans-serif</vt:lpstr>
      <vt:lpstr>Calibri</vt:lpstr>
      <vt:lpstr>Helvetica</vt:lpstr>
      <vt:lpstr>Wingdings</vt:lpstr>
      <vt:lpstr>Office-tema</vt:lpstr>
      <vt:lpstr>think-cell Slide</vt:lpstr>
      <vt:lpstr>Bli kjent med studiehverdagen</vt:lpstr>
      <vt:lpstr>Hvor finner jeg informasjon om undervisningen og eksamen? Hvordan kommuniserer jeg med studenter og ansatte?  Hvor finner jeg pensum og faglitteratur? Hvilke tekniske hjelpemidler finnes? </vt:lpstr>
      <vt:lpstr>PowerPoint-presentasjon</vt:lpstr>
      <vt:lpstr>PowerPoint-presentasjon</vt:lpstr>
      <vt:lpstr>Tilgang til mine studier</vt:lpstr>
      <vt:lpstr>Adgangskort</vt:lpstr>
      <vt:lpstr>Tilgang til internett på UiO</vt:lpstr>
      <vt:lpstr>PowerPoint-presentasjon</vt:lpstr>
      <vt:lpstr>Oppbygning og gjennomføring av studiet</vt:lpstr>
      <vt:lpstr>Emnegrupper</vt:lpstr>
      <vt:lpstr>Hvordan er studieprogrammet bygget opp?</vt:lpstr>
      <vt:lpstr>Emnesider</vt:lpstr>
      <vt:lpstr>StudentWeb</vt:lpstr>
      <vt:lpstr>PowerPoint-presentasjon</vt:lpstr>
      <vt:lpstr>Sjekkliste når du skal melde deg opp til emner i StudentWeb</vt:lpstr>
      <vt:lpstr>PowerPoint-presentasjon</vt:lpstr>
      <vt:lpstr>Canvas</vt:lpstr>
      <vt:lpstr>Outlook </vt:lpstr>
      <vt:lpstr>Andre snarveier i mine studier </vt:lpstr>
      <vt:lpstr>MazeMap – finn fram på campus!</vt:lpstr>
      <vt:lpstr>PowerPoint-presentasjon</vt:lpstr>
      <vt:lpstr>Jobbklar</vt:lpstr>
      <vt:lpstr>Hvem kontakter jeg?</vt:lpstr>
      <vt:lpstr>Tilbud for studenter med utfordringer i studiehverdagen </vt:lpstr>
      <vt:lpstr>Har du lyst til å være med i gruppen?</vt:lpstr>
      <vt:lpstr>Mye informasjon? Kom på «Hvordan bli en god student?»!</vt:lpstr>
      <vt:lpstr>Studiestart del 2</vt:lpstr>
      <vt:lpstr>Hvor finner jeg informasjon om undervisningen og eksamen? </vt:lpstr>
      <vt:lpstr>Hvordan kommuniserer jeg med studenter og ansatte?</vt:lpstr>
      <vt:lpstr>Hvor finner jeg pensum og faglitteratur?</vt:lpstr>
      <vt:lpstr>Hvilke hjelpemidler finnes?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humanistiske fakultet</dc:title>
  <dc:creator>Vera Raudberget Fiveland</dc:creator>
  <cp:lastModifiedBy>Ane Lundal Mikalsen</cp:lastModifiedBy>
  <cp:revision>8</cp:revision>
  <dcterms:created xsi:type="dcterms:W3CDTF">2023-08-08T07:12:06Z</dcterms:created>
  <dcterms:modified xsi:type="dcterms:W3CDTF">2025-08-08T08:45:22Z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