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65" r:id="rId2"/>
    <p:sldId id="268" r:id="rId3"/>
    <p:sldId id="269" r:id="rId4"/>
    <p:sldId id="275" r:id="rId5"/>
    <p:sldId id="273" r:id="rId6"/>
    <p:sldId id="276" r:id="rId7"/>
    <p:sldId id="271" r:id="rId8"/>
    <p:sldId id="270" r:id="rId9"/>
    <p:sldId id="2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6E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2B719-43C3-4320-B1E8-806F75F561BB}" v="56" dt="2022-08-03T13:05:53.312"/>
    <p1510:client id="{0E97CD29-FC74-11A8-CEA0-9147C0E3EADB}" v="41" dt="2022-08-05T09:19:32.374"/>
    <p1510:client id="{114A99B1-C039-ECB4-0333-61087FF21482}" v="204" dt="2022-08-08T11:30:44.999"/>
    <p1510:client id="{1851CCF3-BF9B-4D16-8E69-D636866906F0}" v="60" dt="2022-08-08T11:13:42.656"/>
    <p1510:client id="{185D3E79-0DE1-3785-A2FA-93C135627C02}" v="318" dt="2022-08-05T08:32:40.083"/>
    <p1510:client id="{2603352E-7F89-FB24-C1F1-FD4606CA8E37}" v="23" dt="2022-08-04T12:51:10.588"/>
    <p1510:client id="{2FAC5DCC-3DAD-4ED6-9498-51B5A0617611}" v="1142" dt="2022-08-08T13:25:48.942"/>
    <p1510:client id="{36C60B65-FFF6-13C0-A954-971AF79EDFC6}" v="341" dt="2022-08-08T12:38:22.278"/>
    <p1510:client id="{558526A0-D2DD-E093-63FF-F875407D2050}" v="11" dt="2022-08-08T11:00:19.481"/>
    <p1510:client id="{594F50DE-33EB-9BDB-2A85-0C406190E2BE}" v="5" dt="2022-08-08T08:17:30.708"/>
    <p1510:client id="{61F7737E-ABE9-1F70-0C15-D23E9ED05D4C}" v="89" dt="2023-04-18T12:24:44.493"/>
    <p1510:client id="{6F0080CA-4A6F-FA45-7CC6-DFE467CBEDEC}" v="3" dt="2023-06-12T10:58:02.056"/>
    <p1510:client id="{9765621D-59F3-6AC3-5C6A-965E241A313D}" v="195" dt="2022-08-03T13:41:14.143"/>
    <p1510:client id="{C6914241-B19D-874C-1D07-94B41B370C16}" v="112" dt="2023-04-17T06:32:24.865"/>
    <p1510:client id="{CA77E813-41A4-5162-AF9A-62287C01E198}" v="7" dt="2022-08-11T11:56:21.811"/>
    <p1510:client id="{DB6DF4D8-275C-6A3F-A6C3-CE215FD53CCC}" v="60" dt="2022-08-08T10:25:58.566"/>
    <p1510:client id="{E5ABC509-316C-92B8-86AD-785542044FC9}" v="13" dt="2022-08-05T12:52:31.020"/>
    <p1510:client id="{EB7805CF-7137-0F4B-EA2F-B5390C182DAD}" v="15" dt="2022-08-04T12:44:59.978"/>
    <p1510:client id="{F508FC5F-0FA7-C11B-9151-E2CC47C13D01}" v="52" dt="2023-04-17T08:06:36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die Guillemin" userId="S::elodiesz@uio.no::1c8ea489-b940-45a8-90a6-126a80c77157" providerId="AD" clId="Web-{9765621D-59F3-6AC3-5C6A-965E241A313D}"/>
    <pc:docChg chg="addSld modSld">
      <pc:chgData name="Elodie Guillemin" userId="S::elodiesz@uio.no::1c8ea489-b940-45a8-90a6-126a80c77157" providerId="AD" clId="Web-{9765621D-59F3-6AC3-5C6A-965E241A313D}" dt="2022-08-03T13:41:12.783" v="154" actId="20577"/>
      <pc:docMkLst>
        <pc:docMk/>
      </pc:docMkLst>
      <pc:sldChg chg="addSp delSp modSp mod setBg">
        <pc:chgData name="Elodie Guillemin" userId="S::elodiesz@uio.no::1c8ea489-b940-45a8-90a6-126a80c77157" providerId="AD" clId="Web-{9765621D-59F3-6AC3-5C6A-965E241A313D}" dt="2022-08-03T13:19:35.813" v="48" actId="1076"/>
        <pc:sldMkLst>
          <pc:docMk/>
          <pc:sldMk cId="109857222" sldId="256"/>
        </pc:sldMkLst>
        <pc:spChg chg="mod ord">
          <ac:chgData name="Elodie Guillemin" userId="S::elodiesz@uio.no::1c8ea489-b940-45a8-90a6-126a80c77157" providerId="AD" clId="Web-{9765621D-59F3-6AC3-5C6A-965E241A313D}" dt="2022-08-03T13:19:20.062" v="45" actId="14100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9765621D-59F3-6AC3-5C6A-965E241A313D}" dt="2022-08-03T13:19:35.813" v="48" actId="1076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Elodie Guillemin" userId="S::elodiesz@uio.no::1c8ea489-b940-45a8-90a6-126a80c77157" providerId="AD" clId="Web-{9765621D-59F3-6AC3-5C6A-965E241A313D}" dt="2022-08-03T13:18:20.605" v="34"/>
          <ac:spMkLst>
            <pc:docMk/>
            <pc:sldMk cId="109857222" sldId="256"/>
            <ac:spMk id="8" creationId="{2A8AA5BC-4F7A-4226-8F99-6D824B226A97}"/>
          </ac:spMkLst>
        </pc:spChg>
        <pc:spChg chg="add del">
          <ac:chgData name="Elodie Guillemin" userId="S::elodiesz@uio.no::1c8ea489-b940-45a8-90a6-126a80c77157" providerId="AD" clId="Web-{9765621D-59F3-6AC3-5C6A-965E241A313D}" dt="2022-08-03T13:18:20.605" v="34"/>
          <ac:spMkLst>
            <pc:docMk/>
            <pc:sldMk cId="109857222" sldId="256"/>
            <ac:spMk id="12" creationId="{5BC87C3E-1040-4EE4-9BDB-9537F7A1B335}"/>
          </ac:spMkLst>
        </pc:spChg>
        <pc:spChg chg="add del">
          <ac:chgData name="Elodie Guillemin" userId="S::elodiesz@uio.no::1c8ea489-b940-45a8-90a6-126a80c77157" providerId="AD" clId="Web-{9765621D-59F3-6AC3-5C6A-965E241A313D}" dt="2022-08-03T13:18:28.325" v="36"/>
          <ac:spMkLst>
            <pc:docMk/>
            <pc:sldMk cId="109857222" sldId="256"/>
            <ac:spMk id="18" creationId="{76EFD3D9-44F0-4267-BCC1-1613E79D8274}"/>
          </ac:spMkLst>
        </pc:spChg>
        <pc:spChg chg="add del">
          <ac:chgData name="Elodie Guillemin" userId="S::elodiesz@uio.no::1c8ea489-b940-45a8-90a6-126a80c77157" providerId="AD" clId="Web-{9765621D-59F3-6AC3-5C6A-965E241A313D}" dt="2022-08-03T13:18:28.325" v="36"/>
          <ac:spMkLst>
            <pc:docMk/>
            <pc:sldMk cId="109857222" sldId="256"/>
            <ac:spMk id="19" creationId="{A779A851-95D6-41AF-937A-B0E4B7F6FA8D}"/>
          </ac:spMkLst>
        </pc:spChg>
        <pc:spChg chg="add del">
          <ac:chgData name="Elodie Guillemin" userId="S::elodiesz@uio.no::1c8ea489-b940-45a8-90a6-126a80c77157" providerId="AD" clId="Web-{9765621D-59F3-6AC3-5C6A-965E241A313D}" dt="2022-08-03T13:18:28.325" v="36"/>
          <ac:spMkLst>
            <pc:docMk/>
            <pc:sldMk cId="109857222" sldId="256"/>
            <ac:spMk id="20" creationId="{953FB2E7-B6CB-429C-81EB-D9516D6D5C8D}"/>
          </ac:spMkLst>
        </pc:spChg>
        <pc:spChg chg="add del">
          <ac:chgData name="Elodie Guillemin" userId="S::elodiesz@uio.no::1c8ea489-b940-45a8-90a6-126a80c77157" providerId="AD" clId="Web-{9765621D-59F3-6AC3-5C6A-965E241A313D}" dt="2022-08-03T13:18:28.325" v="36"/>
          <ac:spMkLst>
            <pc:docMk/>
            <pc:sldMk cId="109857222" sldId="256"/>
            <ac:spMk id="21" creationId="{2EC40DB1-B719-4A13-9A4D-0966B4B27866}"/>
          </ac:spMkLst>
        </pc:spChg>
        <pc:spChg chg="add del">
          <ac:chgData name="Elodie Guillemin" userId="S::elodiesz@uio.no::1c8ea489-b940-45a8-90a6-126a80c77157" providerId="AD" clId="Web-{9765621D-59F3-6AC3-5C6A-965E241A313D}" dt="2022-08-03T13:18:28.325" v="36"/>
          <ac:spMkLst>
            <pc:docMk/>
            <pc:sldMk cId="109857222" sldId="256"/>
            <ac:spMk id="22" creationId="{82211336-CFF3-412D-868A-6679C1004C45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24" creationId="{973272FE-A474-4CAE-8CA2-BCC8B476C3F4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25" creationId="{88294908-8B00-4F58-BBBA-20F71A40AA9E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26" creationId="{E07981EA-05A6-437C-88D7-B377B92B031D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27" creationId="{4364C879-1404-4203-8E9D-CC5DE0A621A2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28" creationId="{15E3C750-986E-4769-B1AE-49289FBEE757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29" creationId="{84617302-4B0D-4351-A6BB-6F0930D943AC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30" creationId="{DA2C7802-C2E0-4218-8F89-8DD7CCD2CD1C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31" creationId="{A6D7111A-21E5-4EE9-8A78-10E5530F0116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32" creationId="{A3969E80-A77B-49FC-9122-D89AFD5EE118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33" creationId="{1849CA57-76BD-4CF2-80BA-D7A46A01B7B1}"/>
          </ac:spMkLst>
        </pc:spChg>
        <pc:spChg chg="add">
          <ac:chgData name="Elodie Guillemin" userId="S::elodiesz@uio.no::1c8ea489-b940-45a8-90a6-126a80c77157" providerId="AD" clId="Web-{9765621D-59F3-6AC3-5C6A-965E241A313D}" dt="2022-08-03T13:18:28.340" v="37"/>
          <ac:spMkLst>
            <pc:docMk/>
            <pc:sldMk cId="109857222" sldId="256"/>
            <ac:spMk id="34" creationId="{35E9085E-E730-4768-83D4-6CB7E9897153}"/>
          </ac:spMkLst>
        </pc:spChg>
        <pc:cxnChg chg="add del">
          <ac:chgData name="Elodie Guillemin" userId="S::elodiesz@uio.no::1c8ea489-b940-45a8-90a6-126a80c77157" providerId="AD" clId="Web-{9765621D-59F3-6AC3-5C6A-965E241A313D}" dt="2022-08-03T13:18:20.605" v="34"/>
          <ac:cxnSpMkLst>
            <pc:docMk/>
            <pc:sldMk cId="109857222" sldId="256"/>
            <ac:cxnSpMk id="10" creationId="{911DBBF1-3229-4BD9-B3D1-B4CA571E7431}"/>
          </ac:cxnSpMkLst>
        </pc:cxnChg>
        <pc:cxnChg chg="add del">
          <ac:chgData name="Elodie Guillemin" userId="S::elodiesz@uio.no::1c8ea489-b940-45a8-90a6-126a80c77157" providerId="AD" clId="Web-{9765621D-59F3-6AC3-5C6A-965E241A313D}" dt="2022-08-03T13:18:20.605" v="34"/>
          <ac:cxnSpMkLst>
            <pc:docMk/>
            <pc:sldMk cId="109857222" sldId="256"/>
            <ac:cxnSpMk id="14" creationId="{42CDBECE-872A-4C73-9DC1-BB4E805E2CF5}"/>
          </ac:cxnSpMkLst>
        </pc:cxnChg>
        <pc:cxnChg chg="add del">
          <ac:chgData name="Elodie Guillemin" userId="S::elodiesz@uio.no::1c8ea489-b940-45a8-90a6-126a80c77157" providerId="AD" clId="Web-{9765621D-59F3-6AC3-5C6A-965E241A313D}" dt="2022-08-03T13:18:20.605" v="34"/>
          <ac:cxnSpMkLst>
            <pc:docMk/>
            <pc:sldMk cId="109857222" sldId="256"/>
            <ac:cxnSpMk id="16" creationId="{F5CD5A0B-CDD7-427C-AA42-2EECFDFA1811}"/>
          </ac:cxnSpMkLst>
        </pc:cxnChg>
      </pc:sldChg>
      <pc:sldChg chg="modSp">
        <pc:chgData name="Elodie Guillemin" userId="S::elodiesz@uio.no::1c8ea489-b940-45a8-90a6-126a80c77157" providerId="AD" clId="Web-{9765621D-59F3-6AC3-5C6A-965E241A313D}" dt="2022-08-03T13:28:08.844" v="72" actId="20577"/>
        <pc:sldMkLst>
          <pc:docMk/>
          <pc:sldMk cId="1437412383" sldId="257"/>
        </pc:sldMkLst>
        <pc:spChg chg="mod">
          <ac:chgData name="Elodie Guillemin" userId="S::elodiesz@uio.no::1c8ea489-b940-45a8-90a6-126a80c77157" providerId="AD" clId="Web-{9765621D-59F3-6AC3-5C6A-965E241A313D}" dt="2022-08-03T13:28:08.844" v="72" actId="20577"/>
          <ac:spMkLst>
            <pc:docMk/>
            <pc:sldMk cId="1437412383" sldId="257"/>
            <ac:spMk id="3" creationId="{C6AF1FBB-021A-E855-9628-48491DD32307}"/>
          </ac:spMkLst>
        </pc:spChg>
      </pc:sldChg>
      <pc:sldChg chg="modSp">
        <pc:chgData name="Elodie Guillemin" userId="S::elodiesz@uio.no::1c8ea489-b940-45a8-90a6-126a80c77157" providerId="AD" clId="Web-{9765621D-59F3-6AC3-5C6A-965E241A313D}" dt="2022-08-03T13:35:40.591" v="141" actId="20577"/>
        <pc:sldMkLst>
          <pc:docMk/>
          <pc:sldMk cId="703844035" sldId="258"/>
        </pc:sldMkLst>
        <pc:spChg chg="mod">
          <ac:chgData name="Elodie Guillemin" userId="S::elodiesz@uio.no::1c8ea489-b940-45a8-90a6-126a80c77157" providerId="AD" clId="Web-{9765621D-59F3-6AC3-5C6A-965E241A313D}" dt="2022-08-03T13:35:40.591" v="141" actId="20577"/>
          <ac:spMkLst>
            <pc:docMk/>
            <pc:sldMk cId="703844035" sldId="258"/>
            <ac:spMk id="3" creationId="{9726267F-2A02-0732-F0FE-61780741BDDA}"/>
          </ac:spMkLst>
        </pc:spChg>
      </pc:sldChg>
      <pc:sldChg chg="modSp">
        <pc:chgData name="Elodie Guillemin" userId="S::elodiesz@uio.no::1c8ea489-b940-45a8-90a6-126a80c77157" providerId="AD" clId="Web-{9765621D-59F3-6AC3-5C6A-965E241A313D}" dt="2022-08-03T13:35:15.449" v="139" actId="20577"/>
        <pc:sldMkLst>
          <pc:docMk/>
          <pc:sldMk cId="2962278430" sldId="259"/>
        </pc:sldMkLst>
        <pc:spChg chg="mod">
          <ac:chgData name="Elodie Guillemin" userId="S::elodiesz@uio.no::1c8ea489-b940-45a8-90a6-126a80c77157" providerId="AD" clId="Web-{9765621D-59F3-6AC3-5C6A-965E241A313D}" dt="2022-08-03T13:35:15.449" v="139" actId="20577"/>
          <ac:spMkLst>
            <pc:docMk/>
            <pc:sldMk cId="2962278430" sldId="259"/>
            <ac:spMk id="3" creationId="{B8552D0D-E85D-C7CB-899D-8DF593ECEFDF}"/>
          </ac:spMkLst>
        </pc:spChg>
      </pc:sldChg>
      <pc:sldChg chg="addSp delSp modSp">
        <pc:chgData name="Elodie Guillemin" userId="S::elodiesz@uio.no::1c8ea489-b940-45a8-90a6-126a80c77157" providerId="AD" clId="Web-{9765621D-59F3-6AC3-5C6A-965E241A313D}" dt="2022-08-03T13:41:12.783" v="154" actId="20577"/>
        <pc:sldMkLst>
          <pc:docMk/>
          <pc:sldMk cId="1161678023" sldId="260"/>
        </pc:sldMkLst>
        <pc:spChg chg="del">
          <ac:chgData name="Elodie Guillemin" userId="S::elodiesz@uio.no::1c8ea489-b940-45a8-90a6-126a80c77157" providerId="AD" clId="Web-{9765621D-59F3-6AC3-5C6A-965E241A313D}" dt="2022-08-03T13:08:50.242" v="1"/>
          <ac:spMkLst>
            <pc:docMk/>
            <pc:sldMk cId="1161678023" sldId="260"/>
            <ac:spMk id="2" creationId="{9B73E6C8-C4E8-385A-D4E0-CB564AE07D6E}"/>
          </ac:spMkLst>
        </pc:spChg>
        <pc:spChg chg="del">
          <ac:chgData name="Elodie Guillemin" userId="S::elodiesz@uio.no::1c8ea489-b940-45a8-90a6-126a80c77157" providerId="AD" clId="Web-{9765621D-59F3-6AC3-5C6A-965E241A313D}" dt="2022-08-03T13:08:46.398" v="0"/>
          <ac:spMkLst>
            <pc:docMk/>
            <pc:sldMk cId="1161678023" sldId="260"/>
            <ac:spMk id="3" creationId="{89EC2D54-E8E3-A07A-80D0-77E33014C28C}"/>
          </ac:spMkLst>
        </pc:spChg>
        <pc:spChg chg="add mod">
          <ac:chgData name="Elodie Guillemin" userId="S::elodiesz@uio.no::1c8ea489-b940-45a8-90a6-126a80c77157" providerId="AD" clId="Web-{9765621D-59F3-6AC3-5C6A-965E241A313D}" dt="2022-08-03T13:41:12.783" v="154" actId="20577"/>
          <ac:spMkLst>
            <pc:docMk/>
            <pc:sldMk cId="1161678023" sldId="260"/>
            <ac:spMk id="5" creationId="{EC13A1FA-0897-C4D4-1C60-9B7DFF13251B}"/>
          </ac:spMkLst>
        </pc:spChg>
        <pc:picChg chg="add mod ord">
          <ac:chgData name="Elodie Guillemin" userId="S::elodiesz@uio.no::1c8ea489-b940-45a8-90a6-126a80c77157" providerId="AD" clId="Web-{9765621D-59F3-6AC3-5C6A-965E241A313D}" dt="2022-08-03T13:08:57.414" v="3" actId="1076"/>
          <ac:picMkLst>
            <pc:docMk/>
            <pc:sldMk cId="1161678023" sldId="260"/>
            <ac:picMk id="4" creationId="{195A230A-D63A-AE68-5781-86424EEB3EF1}"/>
          </ac:picMkLst>
        </pc:picChg>
      </pc:sldChg>
      <pc:sldChg chg="addSp delSp modSp new">
        <pc:chgData name="Elodie Guillemin" userId="S::elodiesz@uio.no::1c8ea489-b940-45a8-90a6-126a80c77157" providerId="AD" clId="Web-{9765621D-59F3-6AC3-5C6A-965E241A313D}" dt="2022-08-03T13:10:01.200" v="10" actId="14100"/>
        <pc:sldMkLst>
          <pc:docMk/>
          <pc:sldMk cId="2388360167" sldId="261"/>
        </pc:sldMkLst>
        <pc:spChg chg="del">
          <ac:chgData name="Elodie Guillemin" userId="S::elodiesz@uio.no::1c8ea489-b940-45a8-90a6-126a80c77157" providerId="AD" clId="Web-{9765621D-59F3-6AC3-5C6A-965E241A313D}" dt="2022-08-03T13:09:40.651" v="6"/>
          <ac:spMkLst>
            <pc:docMk/>
            <pc:sldMk cId="2388360167" sldId="261"/>
            <ac:spMk id="2" creationId="{90659D90-701A-7298-F54F-DAF94805F68D}"/>
          </ac:spMkLst>
        </pc:spChg>
        <pc:spChg chg="del">
          <ac:chgData name="Elodie Guillemin" userId="S::elodiesz@uio.no::1c8ea489-b940-45a8-90a6-126a80c77157" providerId="AD" clId="Web-{9765621D-59F3-6AC3-5C6A-965E241A313D}" dt="2022-08-03T13:09:37.979" v="5"/>
          <ac:spMkLst>
            <pc:docMk/>
            <pc:sldMk cId="2388360167" sldId="261"/>
            <ac:spMk id="3" creationId="{E5C52A15-C824-2E44-5FE2-F274AC8DFD9D}"/>
          </ac:spMkLst>
        </pc:spChg>
        <pc:picChg chg="add mod">
          <ac:chgData name="Elodie Guillemin" userId="S::elodiesz@uio.no::1c8ea489-b940-45a8-90a6-126a80c77157" providerId="AD" clId="Web-{9765621D-59F3-6AC3-5C6A-965E241A313D}" dt="2022-08-03T13:10:01.200" v="10" actId="14100"/>
          <ac:picMkLst>
            <pc:docMk/>
            <pc:sldMk cId="2388360167" sldId="261"/>
            <ac:picMk id="4" creationId="{B76789D2-B942-FBD4-4F0A-A6BBA433A6BA}"/>
          </ac:picMkLst>
        </pc:picChg>
      </pc:sldChg>
      <pc:sldChg chg="modSp new">
        <pc:chgData name="Elodie Guillemin" userId="S::elodiesz@uio.no::1c8ea489-b940-45a8-90a6-126a80c77157" providerId="AD" clId="Web-{9765621D-59F3-6AC3-5C6A-965E241A313D}" dt="2022-08-03T13:33:00.112" v="79" actId="20577"/>
        <pc:sldMkLst>
          <pc:docMk/>
          <pc:sldMk cId="2380245020" sldId="262"/>
        </pc:sldMkLst>
        <pc:spChg chg="mod">
          <ac:chgData name="Elodie Guillemin" userId="S::elodiesz@uio.no::1c8ea489-b940-45a8-90a6-126a80c77157" providerId="AD" clId="Web-{9765621D-59F3-6AC3-5C6A-965E241A313D}" dt="2022-08-03T13:10:27.232" v="13" actId="20577"/>
          <ac:spMkLst>
            <pc:docMk/>
            <pc:sldMk cId="2380245020" sldId="262"/>
            <ac:spMk id="2" creationId="{BF9B8246-979A-95AB-8154-853B30D5B68D}"/>
          </ac:spMkLst>
        </pc:spChg>
        <pc:spChg chg="mod">
          <ac:chgData name="Elodie Guillemin" userId="S::elodiesz@uio.no::1c8ea489-b940-45a8-90a6-126a80c77157" providerId="AD" clId="Web-{9765621D-59F3-6AC3-5C6A-965E241A313D}" dt="2022-08-03T13:33:00.112" v="79" actId="20577"/>
          <ac:spMkLst>
            <pc:docMk/>
            <pc:sldMk cId="2380245020" sldId="262"/>
            <ac:spMk id="3" creationId="{C6232807-0B37-8EC9-9FBF-4532F0353D08}"/>
          </ac:spMkLst>
        </pc:spChg>
      </pc:sldChg>
    </pc:docChg>
  </pc:docChgLst>
  <pc:docChgLst>
    <pc:chgData name="Elodie Guillemin" userId="S::elodiesz@uio.no::1c8ea489-b940-45a8-90a6-126a80c77157" providerId="AD" clId="Web-{2603352E-7F89-FB24-C1F1-FD4606CA8E37}"/>
    <pc:docChg chg="modSld">
      <pc:chgData name="Elodie Guillemin" userId="S::elodiesz@uio.no::1c8ea489-b940-45a8-90a6-126a80c77157" providerId="AD" clId="Web-{2603352E-7F89-FB24-C1F1-FD4606CA8E37}" dt="2022-08-04T12:51:10.588" v="26" actId="20577"/>
      <pc:docMkLst>
        <pc:docMk/>
      </pc:docMkLst>
      <pc:sldChg chg="addSp modSp mod setBg">
        <pc:chgData name="Elodie Guillemin" userId="S::elodiesz@uio.no::1c8ea489-b940-45a8-90a6-126a80c77157" providerId="AD" clId="Web-{2603352E-7F89-FB24-C1F1-FD4606CA8E37}" dt="2022-08-04T12:49:20.383" v="17" actId="20577"/>
        <pc:sldMkLst>
          <pc:docMk/>
          <pc:sldMk cId="1437412383" sldId="257"/>
        </pc:sldMkLst>
        <pc:spChg chg="mod">
          <ac:chgData name="Elodie Guillemin" userId="S::elodiesz@uio.no::1c8ea489-b940-45a8-90a6-126a80c77157" providerId="AD" clId="Web-{2603352E-7F89-FB24-C1F1-FD4606CA8E37}" dt="2022-08-04T12:49:04.602" v="13" actId="20577"/>
          <ac:spMkLst>
            <pc:docMk/>
            <pc:sldMk cId="1437412383" sldId="257"/>
            <ac:spMk id="2" creationId="{64A791D2-0E6A-5154-E1C8-DA7035BC3F72}"/>
          </ac:spMkLst>
        </pc:spChg>
        <pc:spChg chg="mod">
          <ac:chgData name="Elodie Guillemin" userId="S::elodiesz@uio.no::1c8ea489-b940-45a8-90a6-126a80c77157" providerId="AD" clId="Web-{2603352E-7F89-FB24-C1F1-FD4606CA8E37}" dt="2022-08-04T12:49:20.383" v="17" actId="20577"/>
          <ac:spMkLst>
            <pc:docMk/>
            <pc:sldMk cId="1437412383" sldId="257"/>
            <ac:spMk id="3" creationId="{C6AF1FBB-021A-E855-9628-48491DD32307}"/>
          </ac:spMkLst>
        </pc:spChg>
        <pc:picChg chg="add mod">
          <ac:chgData name="Elodie Guillemin" userId="S::elodiesz@uio.no::1c8ea489-b940-45a8-90a6-126a80c77157" providerId="AD" clId="Web-{2603352E-7F89-FB24-C1F1-FD4606CA8E37}" dt="2022-08-04T12:48:16.789" v="6" actId="14100"/>
          <ac:picMkLst>
            <pc:docMk/>
            <pc:sldMk cId="1437412383" sldId="257"/>
            <ac:picMk id="5" creationId="{D826C8BD-061F-5FC9-3DAA-9E911571BFEC}"/>
          </ac:picMkLst>
        </pc:picChg>
        <pc:cxnChg chg="add">
          <ac:chgData name="Elodie Guillemin" userId="S::elodiesz@uio.no::1c8ea489-b940-45a8-90a6-126a80c77157" providerId="AD" clId="Web-{2603352E-7F89-FB24-C1F1-FD4606CA8E37}" dt="2022-08-04T12:48:08.070" v="4"/>
          <ac:cxnSpMkLst>
            <pc:docMk/>
            <pc:sldMk cId="1437412383" sldId="257"/>
            <ac:cxnSpMk id="9" creationId="{A7F400EE-A8A5-48AF-B4D6-291B52C6F0B0}"/>
          </ac:cxnSpMkLst>
        </pc:cxnChg>
      </pc:sldChg>
      <pc:sldChg chg="addSp modSp mod setBg">
        <pc:chgData name="Elodie Guillemin" userId="S::elodiesz@uio.no::1c8ea489-b940-45a8-90a6-126a80c77157" providerId="AD" clId="Web-{2603352E-7F89-FB24-C1F1-FD4606CA8E37}" dt="2022-08-04T12:50:34.431" v="23" actId="20577"/>
        <pc:sldMkLst>
          <pc:docMk/>
          <pc:sldMk cId="703844035" sldId="258"/>
        </pc:sldMkLst>
        <pc:spChg chg="mod">
          <ac:chgData name="Elodie Guillemin" userId="S::elodiesz@uio.no::1c8ea489-b940-45a8-90a6-126a80c77157" providerId="AD" clId="Web-{2603352E-7F89-FB24-C1F1-FD4606CA8E37}" dt="2022-08-04T12:49:37.993" v="19"/>
          <ac:spMkLst>
            <pc:docMk/>
            <pc:sldMk cId="703844035" sldId="258"/>
            <ac:spMk id="2" creationId="{E727DD7A-61EE-4579-F205-413ABBAA0005}"/>
          </ac:spMkLst>
        </pc:spChg>
        <pc:spChg chg="mod">
          <ac:chgData name="Elodie Guillemin" userId="S::elodiesz@uio.no::1c8ea489-b940-45a8-90a6-126a80c77157" providerId="AD" clId="Web-{2603352E-7F89-FB24-C1F1-FD4606CA8E37}" dt="2022-08-04T12:50:34.431" v="23" actId="20577"/>
          <ac:spMkLst>
            <pc:docMk/>
            <pc:sldMk cId="703844035" sldId="258"/>
            <ac:spMk id="3" creationId="{9726267F-2A02-0732-F0FE-61780741BDDA}"/>
          </ac:spMkLst>
        </pc:spChg>
        <pc:spChg chg="add">
          <ac:chgData name="Elodie Guillemin" userId="S::elodiesz@uio.no::1c8ea489-b940-45a8-90a6-126a80c77157" providerId="AD" clId="Web-{2603352E-7F89-FB24-C1F1-FD4606CA8E37}" dt="2022-08-04T12:49:37.993" v="19"/>
          <ac:spMkLst>
            <pc:docMk/>
            <pc:sldMk cId="703844035" sldId="258"/>
            <ac:spMk id="8" creationId="{100EDD19-6802-4EC3-95CE-CFFAB042CFD6}"/>
          </ac:spMkLst>
        </pc:spChg>
        <pc:spChg chg="add">
          <ac:chgData name="Elodie Guillemin" userId="S::elodiesz@uio.no::1c8ea489-b940-45a8-90a6-126a80c77157" providerId="AD" clId="Web-{2603352E-7F89-FB24-C1F1-FD4606CA8E37}" dt="2022-08-04T12:49:37.993" v="19"/>
          <ac:spMkLst>
            <pc:docMk/>
            <pc:sldMk cId="703844035" sldId="258"/>
            <ac:spMk id="10" creationId="{DB17E863-922E-4C26-BD64-E8FD41D28661}"/>
          </ac:spMkLst>
        </pc:spChg>
      </pc:sldChg>
      <pc:sldChg chg="addSp modSp mod setBg">
        <pc:chgData name="Elodie Guillemin" userId="S::elodiesz@uio.no::1c8ea489-b940-45a8-90a6-126a80c77157" providerId="AD" clId="Web-{2603352E-7F89-FB24-C1F1-FD4606CA8E37}" dt="2022-08-04T12:51:10.588" v="26" actId="20577"/>
        <pc:sldMkLst>
          <pc:docMk/>
          <pc:sldMk cId="2962278430" sldId="259"/>
        </pc:sldMkLst>
        <pc:spChg chg="mod">
          <ac:chgData name="Elodie Guillemin" userId="S::elodiesz@uio.no::1c8ea489-b940-45a8-90a6-126a80c77157" providerId="AD" clId="Web-{2603352E-7F89-FB24-C1F1-FD4606CA8E37}" dt="2022-08-04T12:49:48.243" v="20"/>
          <ac:spMkLst>
            <pc:docMk/>
            <pc:sldMk cId="2962278430" sldId="259"/>
            <ac:spMk id="2" creationId="{46C898AB-647B-18D2-D5EE-FA2D1447DA8B}"/>
          </ac:spMkLst>
        </pc:spChg>
        <pc:spChg chg="mod">
          <ac:chgData name="Elodie Guillemin" userId="S::elodiesz@uio.no::1c8ea489-b940-45a8-90a6-126a80c77157" providerId="AD" clId="Web-{2603352E-7F89-FB24-C1F1-FD4606CA8E37}" dt="2022-08-04T12:51:10.588" v="26" actId="20577"/>
          <ac:spMkLst>
            <pc:docMk/>
            <pc:sldMk cId="2962278430" sldId="259"/>
            <ac:spMk id="3" creationId="{B8552D0D-E85D-C7CB-899D-8DF593ECEFDF}"/>
          </ac:spMkLst>
        </pc:spChg>
        <pc:spChg chg="add">
          <ac:chgData name="Elodie Guillemin" userId="S::elodiesz@uio.no::1c8ea489-b940-45a8-90a6-126a80c77157" providerId="AD" clId="Web-{2603352E-7F89-FB24-C1F1-FD4606CA8E37}" dt="2022-08-04T12:49:48.243" v="20"/>
          <ac:spMkLst>
            <pc:docMk/>
            <pc:sldMk cId="2962278430" sldId="259"/>
            <ac:spMk id="8" creationId="{100EDD19-6802-4EC3-95CE-CFFAB042CFD6}"/>
          </ac:spMkLst>
        </pc:spChg>
        <pc:spChg chg="add">
          <ac:chgData name="Elodie Guillemin" userId="S::elodiesz@uio.no::1c8ea489-b940-45a8-90a6-126a80c77157" providerId="AD" clId="Web-{2603352E-7F89-FB24-C1F1-FD4606CA8E37}" dt="2022-08-04T12:49:48.243" v="20"/>
          <ac:spMkLst>
            <pc:docMk/>
            <pc:sldMk cId="2962278430" sldId="259"/>
            <ac:spMk id="10" creationId="{DB17E863-922E-4C26-BD64-E8FD41D28661}"/>
          </ac:spMkLst>
        </pc:spChg>
      </pc:sldChg>
      <pc:sldChg chg="addSp modSp mod setBg">
        <pc:chgData name="Elodie Guillemin" userId="S::elodiesz@uio.no::1c8ea489-b940-45a8-90a6-126a80c77157" providerId="AD" clId="Web-{2603352E-7F89-FB24-C1F1-FD4606CA8E37}" dt="2022-08-04T12:50:12.743" v="22"/>
        <pc:sldMkLst>
          <pc:docMk/>
          <pc:sldMk cId="2380245020" sldId="262"/>
        </pc:sldMkLst>
        <pc:spChg chg="mod">
          <ac:chgData name="Elodie Guillemin" userId="S::elodiesz@uio.no::1c8ea489-b940-45a8-90a6-126a80c77157" providerId="AD" clId="Web-{2603352E-7F89-FB24-C1F1-FD4606CA8E37}" dt="2022-08-04T12:50:12.743" v="22"/>
          <ac:spMkLst>
            <pc:docMk/>
            <pc:sldMk cId="2380245020" sldId="262"/>
            <ac:spMk id="2" creationId="{BF9B8246-979A-95AB-8154-853B30D5B68D}"/>
          </ac:spMkLst>
        </pc:spChg>
        <pc:spChg chg="mod">
          <ac:chgData name="Elodie Guillemin" userId="S::elodiesz@uio.no::1c8ea489-b940-45a8-90a6-126a80c77157" providerId="AD" clId="Web-{2603352E-7F89-FB24-C1F1-FD4606CA8E37}" dt="2022-08-04T12:50:12.743" v="22"/>
          <ac:spMkLst>
            <pc:docMk/>
            <pc:sldMk cId="2380245020" sldId="262"/>
            <ac:spMk id="3" creationId="{C6232807-0B37-8EC9-9FBF-4532F0353D08}"/>
          </ac:spMkLst>
        </pc:spChg>
        <pc:spChg chg="add">
          <ac:chgData name="Elodie Guillemin" userId="S::elodiesz@uio.no::1c8ea489-b940-45a8-90a6-126a80c77157" providerId="AD" clId="Web-{2603352E-7F89-FB24-C1F1-FD4606CA8E37}" dt="2022-08-04T12:50:12.743" v="22"/>
          <ac:spMkLst>
            <pc:docMk/>
            <pc:sldMk cId="2380245020" sldId="262"/>
            <ac:spMk id="8" creationId="{100EDD19-6802-4EC3-95CE-CFFAB042CFD6}"/>
          </ac:spMkLst>
        </pc:spChg>
        <pc:spChg chg="add">
          <ac:chgData name="Elodie Guillemin" userId="S::elodiesz@uio.no::1c8ea489-b940-45a8-90a6-126a80c77157" providerId="AD" clId="Web-{2603352E-7F89-FB24-C1F1-FD4606CA8E37}" dt="2022-08-04T12:50:12.743" v="22"/>
          <ac:spMkLst>
            <pc:docMk/>
            <pc:sldMk cId="2380245020" sldId="262"/>
            <ac:spMk id="10" creationId="{DB17E863-922E-4C26-BD64-E8FD41D28661}"/>
          </ac:spMkLst>
        </pc:spChg>
      </pc:sldChg>
    </pc:docChg>
  </pc:docChgLst>
  <pc:docChgLst>
    <pc:chgData name="Elodie Guillemin" userId="S::elodiesz@uio.no::1c8ea489-b940-45a8-90a6-126a80c77157" providerId="AD" clId="Web-{C6914241-B19D-874C-1D07-94B41B370C16}"/>
    <pc:docChg chg="modSld">
      <pc:chgData name="Elodie Guillemin" userId="S::elodiesz@uio.no::1c8ea489-b940-45a8-90a6-126a80c77157" providerId="AD" clId="Web-{C6914241-B19D-874C-1D07-94B41B370C16}" dt="2023-04-17T06:32:24.865" v="74" actId="1076"/>
      <pc:docMkLst>
        <pc:docMk/>
      </pc:docMkLst>
      <pc:sldChg chg="addSp modSp">
        <pc:chgData name="Elodie Guillemin" userId="S::elodiesz@uio.no::1c8ea489-b940-45a8-90a6-126a80c77157" providerId="AD" clId="Web-{C6914241-B19D-874C-1D07-94B41B370C16}" dt="2023-04-17T06:30:03.018" v="53" actId="1076"/>
        <pc:sldMkLst>
          <pc:docMk/>
          <pc:sldMk cId="714122289" sldId="269"/>
        </pc:sldMkLst>
        <pc:spChg chg="add mod">
          <ac:chgData name="Elodie Guillemin" userId="S::elodiesz@uio.no::1c8ea489-b940-45a8-90a6-126a80c77157" providerId="AD" clId="Web-{C6914241-B19D-874C-1D07-94B41B370C16}" dt="2023-04-17T06:29:42.767" v="52" actId="1076"/>
          <ac:spMkLst>
            <pc:docMk/>
            <pc:sldMk cId="714122289" sldId="269"/>
            <ac:spMk id="3" creationId="{90C44C74-D632-2449-A4C5-E87C908BBD2E}"/>
          </ac:spMkLst>
        </pc:spChg>
        <pc:spChg chg="add mod">
          <ac:chgData name="Elodie Guillemin" userId="S::elodiesz@uio.no::1c8ea489-b940-45a8-90a6-126a80c77157" providerId="AD" clId="Web-{C6914241-B19D-874C-1D07-94B41B370C16}" dt="2023-04-17T06:26:39.372" v="35" actId="1076"/>
          <ac:spMkLst>
            <pc:docMk/>
            <pc:sldMk cId="714122289" sldId="269"/>
            <ac:spMk id="6" creationId="{521DA6FA-9FC4-C38D-9FA8-FE295EC65456}"/>
          </ac:spMkLst>
        </pc:spChg>
        <pc:spChg chg="add mod">
          <ac:chgData name="Elodie Guillemin" userId="S::elodiesz@uio.no::1c8ea489-b940-45a8-90a6-126a80c77157" providerId="AD" clId="Web-{C6914241-B19D-874C-1D07-94B41B370C16}" dt="2023-04-17T06:30:03.018" v="53" actId="1076"/>
          <ac:spMkLst>
            <pc:docMk/>
            <pc:sldMk cId="714122289" sldId="269"/>
            <ac:spMk id="8" creationId="{5962247F-B5A3-2035-2F69-CD04CA3297E5}"/>
          </ac:spMkLst>
        </pc:spChg>
      </pc:sldChg>
      <pc:sldChg chg="addSp modSp">
        <pc:chgData name="Elodie Guillemin" userId="S::elodiesz@uio.no::1c8ea489-b940-45a8-90a6-126a80c77157" providerId="AD" clId="Web-{C6914241-B19D-874C-1D07-94B41B370C16}" dt="2023-04-17T06:32:24.865" v="74" actId="1076"/>
        <pc:sldMkLst>
          <pc:docMk/>
          <pc:sldMk cId="3629627381" sldId="270"/>
        </pc:sldMkLst>
        <pc:spChg chg="add mod">
          <ac:chgData name="Elodie Guillemin" userId="S::elodiesz@uio.no::1c8ea489-b940-45a8-90a6-126a80c77157" providerId="AD" clId="Web-{C6914241-B19D-874C-1D07-94B41B370C16}" dt="2023-04-17T06:30:54.722" v="58" actId="20577"/>
          <ac:spMkLst>
            <pc:docMk/>
            <pc:sldMk cId="3629627381" sldId="270"/>
            <ac:spMk id="6" creationId="{3265EF80-C0B9-B102-5CA5-40BA3F64138E}"/>
          </ac:spMkLst>
        </pc:spChg>
        <pc:spChg chg="add mod">
          <ac:chgData name="Elodie Guillemin" userId="S::elodiesz@uio.no::1c8ea489-b940-45a8-90a6-126a80c77157" providerId="AD" clId="Web-{C6914241-B19D-874C-1D07-94B41B370C16}" dt="2023-04-17T06:31:12.660" v="61" actId="1076"/>
          <ac:spMkLst>
            <pc:docMk/>
            <pc:sldMk cId="3629627381" sldId="270"/>
            <ac:spMk id="7" creationId="{1AEDF8C3-5DEC-B01B-05B0-8D031A120128}"/>
          </ac:spMkLst>
        </pc:spChg>
        <pc:spChg chg="add mod">
          <ac:chgData name="Elodie Guillemin" userId="S::elodiesz@uio.no::1c8ea489-b940-45a8-90a6-126a80c77157" providerId="AD" clId="Web-{C6914241-B19D-874C-1D07-94B41B370C16}" dt="2023-04-17T06:31:56.021" v="73" actId="1076"/>
          <ac:spMkLst>
            <pc:docMk/>
            <pc:sldMk cId="3629627381" sldId="270"/>
            <ac:spMk id="8" creationId="{7DF75F03-BB94-9017-3449-EE1027019C42}"/>
          </ac:spMkLst>
        </pc:spChg>
        <pc:spChg chg="mod">
          <ac:chgData name="Elodie Guillemin" userId="S::elodiesz@uio.no::1c8ea489-b940-45a8-90a6-126a80c77157" providerId="AD" clId="Web-{C6914241-B19D-874C-1D07-94B41B370C16}" dt="2023-04-17T06:32:24.865" v="74" actId="1076"/>
          <ac:spMkLst>
            <pc:docMk/>
            <pc:sldMk cId="3629627381" sldId="270"/>
            <ac:spMk id="10" creationId="{88516527-6445-E4E4-CE91-625C3A1A4134}"/>
          </ac:spMkLst>
        </pc:spChg>
      </pc:sldChg>
      <pc:sldChg chg="modSp">
        <pc:chgData name="Elodie Guillemin" userId="S::elodiesz@uio.no::1c8ea489-b940-45a8-90a6-126a80c77157" providerId="AD" clId="Web-{C6914241-B19D-874C-1D07-94B41B370C16}" dt="2023-04-17T06:23:31.071" v="5" actId="20577"/>
        <pc:sldMkLst>
          <pc:docMk/>
          <pc:sldMk cId="3415847370" sldId="271"/>
        </pc:sldMkLst>
        <pc:spChg chg="mod">
          <ac:chgData name="Elodie Guillemin" userId="S::elodiesz@uio.no::1c8ea489-b940-45a8-90a6-126a80c77157" providerId="AD" clId="Web-{C6914241-B19D-874C-1D07-94B41B370C16}" dt="2023-04-17T06:23:31.071" v="5" actId="20577"/>
          <ac:spMkLst>
            <pc:docMk/>
            <pc:sldMk cId="3415847370" sldId="271"/>
            <ac:spMk id="2" creationId="{00000000-0000-0000-0000-000000000000}"/>
          </ac:spMkLst>
        </pc:spChg>
      </pc:sldChg>
      <pc:sldChg chg="addSp modSp">
        <pc:chgData name="Elodie Guillemin" userId="S::elodiesz@uio.no::1c8ea489-b940-45a8-90a6-126a80c77157" providerId="AD" clId="Web-{C6914241-B19D-874C-1D07-94B41B370C16}" dt="2023-04-17T06:28:45.938" v="51" actId="20577"/>
        <pc:sldMkLst>
          <pc:docMk/>
          <pc:sldMk cId="410687126" sldId="276"/>
        </pc:sldMkLst>
        <pc:spChg chg="add mod">
          <ac:chgData name="Elodie Guillemin" userId="S::elodiesz@uio.no::1c8ea489-b940-45a8-90a6-126a80c77157" providerId="AD" clId="Web-{C6914241-B19D-874C-1D07-94B41B370C16}" dt="2023-04-17T06:28:45.938" v="51" actId="20577"/>
          <ac:spMkLst>
            <pc:docMk/>
            <pc:sldMk cId="410687126" sldId="276"/>
            <ac:spMk id="6" creationId="{AB355A47-E263-71B6-4B53-81B62C0258E9}"/>
          </ac:spMkLst>
        </pc:spChg>
      </pc:sldChg>
    </pc:docChg>
  </pc:docChgLst>
  <pc:docChgLst>
    <pc:chgData name="Lara Aref" userId="S::laraar@uio.no::17ea3f2c-745a-4830-9ba4-5f45e8aa4eeb" providerId="AD" clId="Web-{36C60B65-FFF6-13C0-A954-971AF79EDFC6}"/>
    <pc:docChg chg="addSld delSld modSld">
      <pc:chgData name="Lara Aref" userId="S::laraar@uio.no::17ea3f2c-745a-4830-9ba4-5f45e8aa4eeb" providerId="AD" clId="Web-{36C60B65-FFF6-13C0-A954-971AF79EDFC6}" dt="2022-08-08T12:38:22.278" v="323" actId="20577"/>
      <pc:docMkLst>
        <pc:docMk/>
      </pc:docMkLst>
      <pc:sldChg chg="modSp">
        <pc:chgData name="Lara Aref" userId="S::laraar@uio.no::17ea3f2c-745a-4830-9ba4-5f45e8aa4eeb" providerId="AD" clId="Web-{36C60B65-FFF6-13C0-A954-971AF79EDFC6}" dt="2022-08-08T12:19:56.318" v="204" actId="1076"/>
        <pc:sldMkLst>
          <pc:docMk/>
          <pc:sldMk cId="1848768313" sldId="268"/>
        </pc:sldMkLst>
        <pc:spChg chg="mod">
          <ac:chgData name="Lara Aref" userId="S::laraar@uio.no::17ea3f2c-745a-4830-9ba4-5f45e8aa4eeb" providerId="AD" clId="Web-{36C60B65-FFF6-13C0-A954-971AF79EDFC6}" dt="2022-08-08T12:19:56.318" v="204" actId="1076"/>
          <ac:spMkLst>
            <pc:docMk/>
            <pc:sldMk cId="1848768313" sldId="268"/>
            <ac:spMk id="10" creationId="{05C68FA9-A91E-8E6A-763B-C65593E129E6}"/>
          </ac:spMkLst>
        </pc:spChg>
      </pc:sldChg>
      <pc:sldChg chg="addSp delSp modSp">
        <pc:chgData name="Lara Aref" userId="S::laraar@uio.no::17ea3f2c-745a-4830-9ba4-5f45e8aa4eeb" providerId="AD" clId="Web-{36C60B65-FFF6-13C0-A954-971AF79EDFC6}" dt="2022-08-08T12:16:54.125" v="125" actId="688"/>
        <pc:sldMkLst>
          <pc:docMk/>
          <pc:sldMk cId="714122289" sldId="269"/>
        </pc:sldMkLst>
        <pc:spChg chg="mod">
          <ac:chgData name="Lara Aref" userId="S::laraar@uio.no::17ea3f2c-745a-4830-9ba4-5f45e8aa4eeb" providerId="AD" clId="Web-{36C60B65-FFF6-13C0-A954-971AF79EDFC6}" dt="2022-08-08T12:16:41.593" v="120" actId="20577"/>
          <ac:spMkLst>
            <pc:docMk/>
            <pc:sldMk cId="714122289" sldId="269"/>
            <ac:spMk id="2" creationId="{00000000-0000-0000-0000-000000000000}"/>
          </ac:spMkLst>
        </pc:spChg>
        <pc:spChg chg="del">
          <ac:chgData name="Lara Aref" userId="S::laraar@uio.no::17ea3f2c-745a-4830-9ba4-5f45e8aa4eeb" providerId="AD" clId="Web-{36C60B65-FFF6-13C0-A954-971AF79EDFC6}" dt="2022-08-08T12:16:01.576" v="106"/>
          <ac:spMkLst>
            <pc:docMk/>
            <pc:sldMk cId="714122289" sldId="269"/>
            <ac:spMk id="8" creationId="{88A3A636-B2A0-9A61-45E4-57509FFFB99A}"/>
          </ac:spMkLst>
        </pc:spChg>
        <pc:spChg chg="add del mod">
          <ac:chgData name="Lara Aref" userId="S::laraar@uio.no::17ea3f2c-745a-4830-9ba4-5f45e8aa4eeb" providerId="AD" clId="Web-{36C60B65-FFF6-13C0-A954-971AF79EDFC6}" dt="2022-08-08T12:16:06.842" v="108"/>
          <ac:spMkLst>
            <pc:docMk/>
            <pc:sldMk cId="714122289" sldId="269"/>
            <ac:spMk id="10" creationId="{64558E19-3430-A9D1-9768-88194230217E}"/>
          </ac:spMkLst>
        </pc:spChg>
        <pc:spChg chg="mod">
          <ac:chgData name="Lara Aref" userId="S::laraar@uio.no::17ea3f2c-745a-4830-9ba4-5f45e8aa4eeb" providerId="AD" clId="Web-{36C60B65-FFF6-13C0-A954-971AF79EDFC6}" dt="2022-08-08T12:16:54.125" v="125" actId="688"/>
          <ac:spMkLst>
            <pc:docMk/>
            <pc:sldMk cId="714122289" sldId="269"/>
            <ac:spMk id="14" creationId="{4D0CF43E-9E85-B735-B656-1B2CAAD872D4}"/>
          </ac:spMkLst>
        </pc:spChg>
        <pc:picChg chg="del">
          <ac:chgData name="Lara Aref" userId="S::laraar@uio.no::17ea3f2c-745a-4830-9ba4-5f45e8aa4eeb" providerId="AD" clId="Web-{36C60B65-FFF6-13C0-A954-971AF79EDFC6}" dt="2022-08-08T12:15:54.982" v="104"/>
          <ac:picMkLst>
            <pc:docMk/>
            <pc:sldMk cId="714122289" sldId="269"/>
            <ac:picMk id="6" creationId="{AE0BAF4D-3442-B1C4-9649-C4E039A91AFC}"/>
          </ac:picMkLst>
        </pc:picChg>
        <pc:picChg chg="mod">
          <ac:chgData name="Lara Aref" userId="S::laraar@uio.no::17ea3f2c-745a-4830-9ba4-5f45e8aa4eeb" providerId="AD" clId="Web-{36C60B65-FFF6-13C0-A954-971AF79EDFC6}" dt="2022-08-08T12:16:08.670" v="109" actId="1076"/>
          <ac:picMkLst>
            <pc:docMk/>
            <pc:sldMk cId="714122289" sldId="269"/>
            <ac:picMk id="7" creationId="{54BAE081-B0E4-8A2B-F565-CF17DF91E552}"/>
          </ac:picMkLst>
        </pc:picChg>
      </pc:sldChg>
      <pc:sldChg chg="modSp">
        <pc:chgData name="Lara Aref" userId="S::laraar@uio.no::17ea3f2c-745a-4830-9ba4-5f45e8aa4eeb" providerId="AD" clId="Web-{36C60B65-FFF6-13C0-A954-971AF79EDFC6}" dt="2022-08-08T12:27:41.068" v="286" actId="14100"/>
        <pc:sldMkLst>
          <pc:docMk/>
          <pc:sldMk cId="3629627381" sldId="270"/>
        </pc:sldMkLst>
        <pc:spChg chg="mod">
          <ac:chgData name="Lara Aref" userId="S::laraar@uio.no::17ea3f2c-745a-4830-9ba4-5f45e8aa4eeb" providerId="AD" clId="Web-{36C60B65-FFF6-13C0-A954-971AF79EDFC6}" dt="2022-08-08T12:22:42.183" v="228" actId="20577"/>
          <ac:spMkLst>
            <pc:docMk/>
            <pc:sldMk cId="3629627381" sldId="270"/>
            <ac:spMk id="2" creationId="{00000000-0000-0000-0000-000000000000}"/>
          </ac:spMkLst>
        </pc:spChg>
        <pc:spChg chg="mod">
          <ac:chgData name="Lara Aref" userId="S::laraar@uio.no::17ea3f2c-745a-4830-9ba4-5f45e8aa4eeb" providerId="AD" clId="Web-{36C60B65-FFF6-13C0-A954-971AF79EDFC6}" dt="2022-08-08T12:27:41.068" v="286" actId="14100"/>
          <ac:spMkLst>
            <pc:docMk/>
            <pc:sldMk cId="3629627381" sldId="270"/>
            <ac:spMk id="10" creationId="{88516527-6445-E4E4-CE91-625C3A1A4134}"/>
          </ac:spMkLst>
        </pc:spChg>
      </pc:sldChg>
      <pc:sldChg chg="addSp delSp modSp">
        <pc:chgData name="Lara Aref" userId="S::laraar@uio.no::17ea3f2c-745a-4830-9ba4-5f45e8aa4eeb" providerId="AD" clId="Web-{36C60B65-FFF6-13C0-A954-971AF79EDFC6}" dt="2022-08-08T11:59:04.689" v="36"/>
        <pc:sldMkLst>
          <pc:docMk/>
          <pc:sldMk cId="3415847370" sldId="271"/>
        </pc:sldMkLst>
        <pc:spChg chg="mod">
          <ac:chgData name="Lara Aref" userId="S::laraar@uio.no::17ea3f2c-745a-4830-9ba4-5f45e8aa4eeb" providerId="AD" clId="Web-{36C60B65-FFF6-13C0-A954-971AF79EDFC6}" dt="2022-08-08T11:58:47.485" v="34" actId="20577"/>
          <ac:spMkLst>
            <pc:docMk/>
            <pc:sldMk cId="3415847370" sldId="271"/>
            <ac:spMk id="5" creationId="{00000000-0000-0000-0000-000000000000}"/>
          </ac:spMkLst>
        </pc:spChg>
        <pc:spChg chg="add del mod">
          <ac:chgData name="Lara Aref" userId="S::laraar@uio.no::17ea3f2c-745a-4830-9ba4-5f45e8aa4eeb" providerId="AD" clId="Web-{36C60B65-FFF6-13C0-A954-971AF79EDFC6}" dt="2022-08-08T11:59:04.689" v="36"/>
          <ac:spMkLst>
            <pc:docMk/>
            <pc:sldMk cId="3415847370" sldId="271"/>
            <ac:spMk id="6" creationId="{482828B8-FF41-BBFF-B270-A994368BBACE}"/>
          </ac:spMkLst>
        </pc:spChg>
        <pc:picChg chg="del">
          <ac:chgData name="Lara Aref" userId="S::laraar@uio.no::17ea3f2c-745a-4830-9ba4-5f45e8aa4eeb" providerId="AD" clId="Web-{36C60B65-FFF6-13C0-A954-971AF79EDFC6}" dt="2022-08-08T11:59:02.376" v="35"/>
          <ac:picMkLst>
            <pc:docMk/>
            <pc:sldMk cId="3415847370" sldId="271"/>
            <ac:picMk id="13" creationId="{48E43F18-32A0-86D6-132F-3746AC8BAB52}"/>
          </ac:picMkLst>
        </pc:picChg>
      </pc:sldChg>
      <pc:sldChg chg="modSp">
        <pc:chgData name="Lara Aref" userId="S::laraar@uio.no::17ea3f2c-745a-4830-9ba4-5f45e8aa4eeb" providerId="AD" clId="Web-{36C60B65-FFF6-13C0-A954-971AF79EDFC6}" dt="2022-08-08T12:24:01.874" v="274" actId="20577"/>
        <pc:sldMkLst>
          <pc:docMk/>
          <pc:sldMk cId="2751236094" sldId="273"/>
        </pc:sldMkLst>
        <pc:spChg chg="mod">
          <ac:chgData name="Lara Aref" userId="S::laraar@uio.no::17ea3f2c-745a-4830-9ba4-5f45e8aa4eeb" providerId="AD" clId="Web-{36C60B65-FFF6-13C0-A954-971AF79EDFC6}" dt="2022-08-08T12:21:08.977" v="223" actId="20577"/>
          <ac:spMkLst>
            <pc:docMk/>
            <pc:sldMk cId="2751236094" sldId="273"/>
            <ac:spMk id="2" creationId="{00000000-0000-0000-0000-000000000000}"/>
          </ac:spMkLst>
        </pc:spChg>
        <pc:spChg chg="mod">
          <ac:chgData name="Lara Aref" userId="S::laraar@uio.no::17ea3f2c-745a-4830-9ba4-5f45e8aa4eeb" providerId="AD" clId="Web-{36C60B65-FFF6-13C0-A954-971AF79EDFC6}" dt="2022-08-08T12:24:01.874" v="274" actId="20577"/>
          <ac:spMkLst>
            <pc:docMk/>
            <pc:sldMk cId="2751236094" sldId="273"/>
            <ac:spMk id="5" creationId="{00000000-0000-0000-0000-000000000000}"/>
          </ac:spMkLst>
        </pc:spChg>
        <pc:spChg chg="mod">
          <ac:chgData name="Lara Aref" userId="S::laraar@uio.no::17ea3f2c-745a-4830-9ba4-5f45e8aa4eeb" providerId="AD" clId="Web-{36C60B65-FFF6-13C0-A954-971AF79EDFC6}" dt="2022-08-08T12:21:04.664" v="222" actId="14100"/>
          <ac:spMkLst>
            <pc:docMk/>
            <pc:sldMk cId="2751236094" sldId="273"/>
            <ac:spMk id="12" creationId="{FA731AE3-2743-CDE3-B0EB-B3D754E6B23B}"/>
          </ac:spMkLst>
        </pc:spChg>
      </pc:sldChg>
      <pc:sldChg chg="addSp delSp modSp new">
        <pc:chgData name="Lara Aref" userId="S::laraar@uio.no::17ea3f2c-745a-4830-9ba4-5f45e8aa4eeb" providerId="AD" clId="Web-{36C60B65-FFF6-13C0-A954-971AF79EDFC6}" dt="2022-08-08T12:11:43.786" v="55" actId="1076"/>
        <pc:sldMkLst>
          <pc:docMk/>
          <pc:sldMk cId="1842690538" sldId="274"/>
        </pc:sldMkLst>
        <pc:spChg chg="del">
          <ac:chgData name="Lara Aref" userId="S::laraar@uio.no::17ea3f2c-745a-4830-9ba4-5f45e8aa4eeb" providerId="AD" clId="Web-{36C60B65-FFF6-13C0-A954-971AF79EDFC6}" dt="2022-08-08T12:09:43.026" v="38"/>
          <ac:spMkLst>
            <pc:docMk/>
            <pc:sldMk cId="1842690538" sldId="274"/>
            <ac:spMk id="3" creationId="{916714A1-0BE6-8A38-1E8A-B6D4E2E5F501}"/>
          </ac:spMkLst>
        </pc:spChg>
        <pc:spChg chg="add del mod">
          <ac:chgData name="Lara Aref" userId="S::laraar@uio.no::17ea3f2c-745a-4830-9ba4-5f45e8aa4eeb" providerId="AD" clId="Web-{36C60B65-FFF6-13C0-A954-971AF79EDFC6}" dt="2022-08-08T12:09:54.120" v="42"/>
          <ac:spMkLst>
            <pc:docMk/>
            <pc:sldMk cId="1842690538" sldId="274"/>
            <ac:spMk id="13" creationId="{E14E80BA-1EDF-F5AD-A375-2DF8D1E91CE4}"/>
          </ac:spMkLst>
        </pc:spChg>
        <pc:spChg chg="add del mod">
          <ac:chgData name="Lara Aref" userId="S::laraar@uio.no::17ea3f2c-745a-4830-9ba4-5f45e8aa4eeb" providerId="AD" clId="Web-{36C60B65-FFF6-13C0-A954-971AF79EDFC6}" dt="2022-08-08T12:11:00.925" v="46"/>
          <ac:spMkLst>
            <pc:docMk/>
            <pc:sldMk cId="1842690538" sldId="274"/>
            <ac:spMk id="16" creationId="{8F748698-93AF-3869-09ED-3ECCEC8B101A}"/>
          </ac:spMkLst>
        </pc:spChg>
        <pc:picChg chg="add mod ord modCrop">
          <ac:chgData name="Lara Aref" userId="S::laraar@uio.no::17ea3f2c-745a-4830-9ba4-5f45e8aa4eeb" providerId="AD" clId="Web-{36C60B65-FFF6-13C0-A954-971AF79EDFC6}" dt="2022-08-08T12:11:43.786" v="55" actId="1076"/>
          <ac:picMkLst>
            <pc:docMk/>
            <pc:sldMk cId="1842690538" sldId="274"/>
            <ac:picMk id="3" creationId="{1D07821E-DB7A-079C-7A4B-0F3CF2D1BD9F}"/>
          </ac:picMkLst>
        </pc:picChg>
        <pc:picChg chg="add del mod ord modCrop">
          <ac:chgData name="Lara Aref" userId="S::laraar@uio.no::17ea3f2c-745a-4830-9ba4-5f45e8aa4eeb" providerId="AD" clId="Web-{36C60B65-FFF6-13C0-A954-971AF79EDFC6}" dt="2022-08-08T12:09:47.901" v="41"/>
          <ac:picMkLst>
            <pc:docMk/>
            <pc:sldMk cId="1842690538" sldId="274"/>
            <ac:picMk id="11" creationId="{15248CBF-13DD-7205-94C4-216B0BD1D206}"/>
          </ac:picMkLst>
        </pc:picChg>
        <pc:picChg chg="add del mod ord modCrop">
          <ac:chgData name="Lara Aref" userId="S::laraar@uio.no::17ea3f2c-745a-4830-9ba4-5f45e8aa4eeb" providerId="AD" clId="Web-{36C60B65-FFF6-13C0-A954-971AF79EDFC6}" dt="2022-08-08T12:10:06.855" v="45"/>
          <ac:picMkLst>
            <pc:docMk/>
            <pc:sldMk cId="1842690538" sldId="274"/>
            <ac:picMk id="14" creationId="{E0578D08-DE09-3692-C989-0E738F788908}"/>
          </ac:picMkLst>
        </pc:picChg>
      </pc:sldChg>
      <pc:sldChg chg="delSp modSp add">
        <pc:chgData name="Lara Aref" userId="S::laraar@uio.no::17ea3f2c-745a-4830-9ba4-5f45e8aa4eeb" providerId="AD" clId="Web-{36C60B65-FFF6-13C0-A954-971AF79EDFC6}" dt="2022-08-08T12:38:22.278" v="323" actId="20577"/>
        <pc:sldMkLst>
          <pc:docMk/>
          <pc:sldMk cId="456836230" sldId="275"/>
        </pc:sldMkLst>
        <pc:spChg chg="mod">
          <ac:chgData name="Lara Aref" userId="S::laraar@uio.no::17ea3f2c-745a-4830-9ba4-5f45e8aa4eeb" providerId="AD" clId="Web-{36C60B65-FFF6-13C0-A954-971AF79EDFC6}" dt="2022-08-08T12:38:22.278" v="323" actId="20577"/>
          <ac:spMkLst>
            <pc:docMk/>
            <pc:sldMk cId="456836230" sldId="275"/>
            <ac:spMk id="2" creationId="{00000000-0000-0000-0000-000000000000}"/>
          </ac:spMkLst>
        </pc:spChg>
        <pc:spChg chg="mod">
          <ac:chgData name="Lara Aref" userId="S::laraar@uio.no::17ea3f2c-745a-4830-9ba4-5f45e8aa4eeb" providerId="AD" clId="Web-{36C60B65-FFF6-13C0-A954-971AF79EDFC6}" dt="2022-08-08T12:18:37.831" v="187" actId="20577"/>
          <ac:spMkLst>
            <pc:docMk/>
            <pc:sldMk cId="456836230" sldId="275"/>
            <ac:spMk id="5" creationId="{00000000-0000-0000-0000-000000000000}"/>
          </ac:spMkLst>
        </pc:spChg>
        <pc:spChg chg="mod">
          <ac:chgData name="Lara Aref" userId="S::laraar@uio.no::17ea3f2c-745a-4830-9ba4-5f45e8aa4eeb" providerId="AD" clId="Web-{36C60B65-FFF6-13C0-A954-971AF79EDFC6}" dt="2022-08-08T12:17:13.766" v="133" actId="1076"/>
          <ac:spMkLst>
            <pc:docMk/>
            <pc:sldMk cId="456836230" sldId="275"/>
            <ac:spMk id="8" creationId="{88A3A636-B2A0-9A61-45E4-57509FFFB99A}"/>
          </ac:spMkLst>
        </pc:spChg>
        <pc:spChg chg="del">
          <ac:chgData name="Lara Aref" userId="S::laraar@uio.no::17ea3f2c-745a-4830-9ba4-5f45e8aa4eeb" providerId="AD" clId="Web-{36C60B65-FFF6-13C0-A954-971AF79EDFC6}" dt="2022-08-08T12:14:03.307" v="77"/>
          <ac:spMkLst>
            <pc:docMk/>
            <pc:sldMk cId="456836230" sldId="275"/>
            <ac:spMk id="14" creationId="{4D0CF43E-9E85-B735-B656-1B2CAAD872D4}"/>
          </ac:spMkLst>
        </pc:spChg>
        <pc:picChg chg="mod">
          <ac:chgData name="Lara Aref" userId="S::laraar@uio.no::17ea3f2c-745a-4830-9ba4-5f45e8aa4eeb" providerId="AD" clId="Web-{36C60B65-FFF6-13C0-A954-971AF79EDFC6}" dt="2022-08-08T12:17:01.594" v="127" actId="1076"/>
          <ac:picMkLst>
            <pc:docMk/>
            <pc:sldMk cId="456836230" sldId="275"/>
            <ac:picMk id="6" creationId="{AE0BAF4D-3442-B1C4-9649-C4E039A91AFC}"/>
          </ac:picMkLst>
        </pc:picChg>
        <pc:picChg chg="del">
          <ac:chgData name="Lara Aref" userId="S::laraar@uio.no::17ea3f2c-745a-4830-9ba4-5f45e8aa4eeb" providerId="AD" clId="Web-{36C60B65-FFF6-13C0-A954-971AF79EDFC6}" dt="2022-08-08T12:14:13.588" v="87"/>
          <ac:picMkLst>
            <pc:docMk/>
            <pc:sldMk cId="456836230" sldId="275"/>
            <ac:picMk id="7" creationId="{54BAE081-B0E4-8A2B-F565-CF17DF91E552}"/>
          </ac:picMkLst>
        </pc:picChg>
      </pc:sldChg>
      <pc:sldChg chg="addSp delSp new add del">
        <pc:chgData name="Lara Aref" userId="S::laraar@uio.no::17ea3f2c-745a-4830-9ba4-5f45e8aa4eeb" providerId="AD" clId="Web-{36C60B65-FFF6-13C0-A954-971AF79EDFC6}" dt="2022-08-08T12:13:45.306" v="71"/>
        <pc:sldMkLst>
          <pc:docMk/>
          <pc:sldMk cId="695056239" sldId="275"/>
        </pc:sldMkLst>
        <pc:spChg chg="add del">
          <ac:chgData name="Lara Aref" userId="S::laraar@uio.no::17ea3f2c-745a-4830-9ba4-5f45e8aa4eeb" providerId="AD" clId="Web-{36C60B65-FFF6-13C0-A954-971AF79EDFC6}" dt="2022-08-08T12:13:35.227" v="68"/>
          <ac:spMkLst>
            <pc:docMk/>
            <pc:sldMk cId="695056239" sldId="275"/>
            <ac:spMk id="6" creationId="{D7AA6410-40AE-B591-98FD-E5154D597FF7}"/>
          </ac:spMkLst>
        </pc:spChg>
      </pc:sldChg>
      <pc:sldChg chg="new del">
        <pc:chgData name="Lara Aref" userId="S::laraar@uio.no::17ea3f2c-745a-4830-9ba4-5f45e8aa4eeb" providerId="AD" clId="Web-{36C60B65-FFF6-13C0-A954-971AF79EDFC6}" dt="2022-08-08T12:13:48.869" v="73"/>
        <pc:sldMkLst>
          <pc:docMk/>
          <pc:sldMk cId="2591483068" sldId="275"/>
        </pc:sldMkLst>
      </pc:sldChg>
      <pc:sldChg chg="modSp">
        <pc:chgData name="Lara Aref" userId="S::laraar@uio.no::17ea3f2c-745a-4830-9ba4-5f45e8aa4eeb" providerId="AD" clId="Web-{36C60B65-FFF6-13C0-A954-971AF79EDFC6}" dt="2022-08-08T12:25:05.751" v="285" actId="1076"/>
        <pc:sldMkLst>
          <pc:docMk/>
          <pc:sldMk cId="410687126" sldId="276"/>
        </pc:sldMkLst>
        <pc:spChg chg="mod">
          <ac:chgData name="Lara Aref" userId="S::laraar@uio.no::17ea3f2c-745a-4830-9ba4-5f45e8aa4eeb" providerId="AD" clId="Web-{36C60B65-FFF6-13C0-A954-971AF79EDFC6}" dt="2022-08-08T12:24:22.843" v="276" actId="20577"/>
          <ac:spMkLst>
            <pc:docMk/>
            <pc:sldMk cId="410687126" sldId="276"/>
            <ac:spMk id="2" creationId="{00000000-0000-0000-0000-000000000000}"/>
          </ac:spMkLst>
        </pc:spChg>
        <pc:spChg chg="mod">
          <ac:chgData name="Lara Aref" userId="S::laraar@uio.no::17ea3f2c-745a-4830-9ba4-5f45e8aa4eeb" providerId="AD" clId="Web-{36C60B65-FFF6-13C0-A954-971AF79EDFC6}" dt="2022-08-08T12:23:40.138" v="271" actId="20577"/>
          <ac:spMkLst>
            <pc:docMk/>
            <pc:sldMk cId="410687126" sldId="276"/>
            <ac:spMk id="5" creationId="{00000000-0000-0000-0000-000000000000}"/>
          </ac:spMkLst>
        </pc:spChg>
        <pc:spChg chg="mod">
          <ac:chgData name="Lara Aref" userId="S::laraar@uio.no::17ea3f2c-745a-4830-9ba4-5f45e8aa4eeb" providerId="AD" clId="Web-{36C60B65-FFF6-13C0-A954-971AF79EDFC6}" dt="2022-08-08T12:25:05.751" v="285" actId="1076"/>
          <ac:spMkLst>
            <pc:docMk/>
            <pc:sldMk cId="410687126" sldId="276"/>
            <ac:spMk id="13" creationId="{0C04C610-A9E5-C96A-A200-0B8C53E88196}"/>
          </ac:spMkLst>
        </pc:spChg>
        <pc:spChg chg="mod">
          <ac:chgData name="Lara Aref" userId="S::laraar@uio.no::17ea3f2c-745a-4830-9ba4-5f45e8aa4eeb" providerId="AD" clId="Web-{36C60B65-FFF6-13C0-A954-971AF79EDFC6}" dt="2022-08-08T12:24:42.375" v="280" actId="688"/>
          <ac:spMkLst>
            <pc:docMk/>
            <pc:sldMk cId="410687126" sldId="276"/>
            <ac:spMk id="14" creationId="{4D0CF43E-9E85-B735-B656-1B2CAAD872D4}"/>
          </ac:spMkLst>
        </pc:spChg>
      </pc:sldChg>
      <pc:sldChg chg="modSp add del">
        <pc:chgData name="Lara Aref" userId="S::laraar@uio.no::17ea3f2c-745a-4830-9ba4-5f45e8aa4eeb" providerId="AD" clId="Web-{36C60B65-FFF6-13C0-A954-971AF79EDFC6}" dt="2022-08-08T12:13:33.993" v="67"/>
        <pc:sldMkLst>
          <pc:docMk/>
          <pc:sldMk cId="3610023430" sldId="276"/>
        </pc:sldMkLst>
        <pc:spChg chg="mod">
          <ac:chgData name="Lara Aref" userId="S::laraar@uio.no::17ea3f2c-745a-4830-9ba4-5f45e8aa4eeb" providerId="AD" clId="Web-{36C60B65-FFF6-13C0-A954-971AF79EDFC6}" dt="2022-08-08T12:13:29.274" v="65" actId="20577"/>
          <ac:spMkLst>
            <pc:docMk/>
            <pc:sldMk cId="3610023430" sldId="276"/>
            <ac:spMk id="2" creationId="{00000000-0000-0000-0000-000000000000}"/>
          </ac:spMkLst>
        </pc:spChg>
      </pc:sldChg>
      <pc:sldChg chg="add del">
        <pc:chgData name="Lara Aref" userId="S::laraar@uio.no::17ea3f2c-745a-4830-9ba4-5f45e8aa4eeb" providerId="AD" clId="Web-{36C60B65-FFF6-13C0-A954-971AF79EDFC6}" dt="2022-08-08T12:13:27.587" v="64"/>
        <pc:sldMkLst>
          <pc:docMk/>
          <pc:sldMk cId="3699292130" sldId="277"/>
        </pc:sldMkLst>
      </pc:sldChg>
    </pc:docChg>
  </pc:docChgLst>
  <pc:docChgLst>
    <pc:chgData name="Lara Aref" userId="S::laraar@uio.no::17ea3f2c-745a-4830-9ba4-5f45e8aa4eeb" providerId="AD" clId="Web-{185D3E79-0DE1-3785-A2FA-93C135627C02}"/>
    <pc:docChg chg="modSld sldOrd">
      <pc:chgData name="Lara Aref" userId="S::laraar@uio.no::17ea3f2c-745a-4830-9ba4-5f45e8aa4eeb" providerId="AD" clId="Web-{185D3E79-0DE1-3785-A2FA-93C135627C02}" dt="2022-08-05T08:32:40.083" v="318" actId="20577"/>
      <pc:docMkLst>
        <pc:docMk/>
      </pc:docMkLst>
      <pc:sldChg chg="modSp">
        <pc:chgData name="Lara Aref" userId="S::laraar@uio.no::17ea3f2c-745a-4830-9ba4-5f45e8aa4eeb" providerId="AD" clId="Web-{185D3E79-0DE1-3785-A2FA-93C135627C02}" dt="2022-08-05T08:22:25.608" v="184" actId="20577"/>
        <pc:sldMkLst>
          <pc:docMk/>
          <pc:sldMk cId="1437412383" sldId="257"/>
        </pc:sldMkLst>
        <pc:spChg chg="mod">
          <ac:chgData name="Lara Aref" userId="S::laraar@uio.no::17ea3f2c-745a-4830-9ba4-5f45e8aa4eeb" providerId="AD" clId="Web-{185D3E79-0DE1-3785-A2FA-93C135627C02}" dt="2022-08-05T08:22:25.608" v="184" actId="20577"/>
          <ac:spMkLst>
            <pc:docMk/>
            <pc:sldMk cId="1437412383" sldId="257"/>
            <ac:spMk id="3" creationId="{C6AF1FBB-021A-E855-9628-48491DD32307}"/>
          </ac:spMkLst>
        </pc:spChg>
      </pc:sldChg>
      <pc:sldChg chg="modSp ord">
        <pc:chgData name="Lara Aref" userId="S::laraar@uio.no::17ea3f2c-745a-4830-9ba4-5f45e8aa4eeb" providerId="AD" clId="Web-{185D3E79-0DE1-3785-A2FA-93C135627C02}" dt="2022-08-05T08:19:00.070" v="148" actId="20577"/>
        <pc:sldMkLst>
          <pc:docMk/>
          <pc:sldMk cId="703844035" sldId="258"/>
        </pc:sldMkLst>
        <pc:spChg chg="mod">
          <ac:chgData name="Lara Aref" userId="S::laraar@uio.no::17ea3f2c-745a-4830-9ba4-5f45e8aa4eeb" providerId="AD" clId="Web-{185D3E79-0DE1-3785-A2FA-93C135627C02}" dt="2022-08-05T08:19:00.070" v="148" actId="20577"/>
          <ac:spMkLst>
            <pc:docMk/>
            <pc:sldMk cId="703844035" sldId="258"/>
            <ac:spMk id="3" creationId="{9726267F-2A02-0732-F0FE-61780741BDDA}"/>
          </ac:spMkLst>
        </pc:spChg>
      </pc:sldChg>
      <pc:sldChg chg="modSp">
        <pc:chgData name="Lara Aref" userId="S::laraar@uio.no::17ea3f2c-745a-4830-9ba4-5f45e8aa4eeb" providerId="AD" clId="Web-{185D3E79-0DE1-3785-A2FA-93C135627C02}" dt="2022-08-05T08:23:30.564" v="186" actId="20577"/>
        <pc:sldMkLst>
          <pc:docMk/>
          <pc:sldMk cId="2962278430" sldId="259"/>
        </pc:sldMkLst>
        <pc:spChg chg="mod">
          <ac:chgData name="Lara Aref" userId="S::laraar@uio.no::17ea3f2c-745a-4830-9ba4-5f45e8aa4eeb" providerId="AD" clId="Web-{185D3E79-0DE1-3785-A2FA-93C135627C02}" dt="2022-08-05T08:23:30.564" v="186" actId="20577"/>
          <ac:spMkLst>
            <pc:docMk/>
            <pc:sldMk cId="2962278430" sldId="259"/>
            <ac:spMk id="3" creationId="{B8552D0D-E85D-C7CB-899D-8DF593ECEFDF}"/>
          </ac:spMkLst>
        </pc:spChg>
      </pc:sldChg>
      <pc:sldChg chg="modSp">
        <pc:chgData name="Lara Aref" userId="S::laraar@uio.no::17ea3f2c-745a-4830-9ba4-5f45e8aa4eeb" providerId="AD" clId="Web-{185D3E79-0DE1-3785-A2FA-93C135627C02}" dt="2022-08-05T08:32:40.083" v="318" actId="20577"/>
        <pc:sldMkLst>
          <pc:docMk/>
          <pc:sldMk cId="2380245020" sldId="262"/>
        </pc:sldMkLst>
        <pc:spChg chg="mod">
          <ac:chgData name="Lara Aref" userId="S::laraar@uio.no::17ea3f2c-745a-4830-9ba4-5f45e8aa4eeb" providerId="AD" clId="Web-{185D3E79-0DE1-3785-A2FA-93C135627C02}" dt="2022-08-05T08:32:40.083" v="318" actId="20577"/>
          <ac:spMkLst>
            <pc:docMk/>
            <pc:sldMk cId="2380245020" sldId="262"/>
            <ac:spMk id="3" creationId="{C6232807-0B37-8EC9-9FBF-4532F0353D08}"/>
          </ac:spMkLst>
        </pc:spChg>
      </pc:sldChg>
    </pc:docChg>
  </pc:docChgLst>
  <pc:docChgLst>
    <pc:chgData name="Lara Aref" userId="S::laraar@uio.no::17ea3f2c-745a-4830-9ba4-5f45e8aa4eeb" providerId="AD" clId="Web-{114A99B1-C039-ECB4-0333-61087FF21482}"/>
    <pc:docChg chg="addSld modSld sldOrd">
      <pc:chgData name="Lara Aref" userId="S::laraar@uio.no::17ea3f2c-745a-4830-9ba4-5f45e8aa4eeb" providerId="AD" clId="Web-{114A99B1-C039-ECB4-0333-61087FF21482}" dt="2022-08-08T11:30:44.999" v="213"/>
      <pc:docMkLst>
        <pc:docMk/>
      </pc:docMkLst>
      <pc:sldChg chg="addSp delSp modSp mod modClrScheme chgLayout">
        <pc:chgData name="Lara Aref" userId="S::laraar@uio.no::17ea3f2c-745a-4830-9ba4-5f45e8aa4eeb" providerId="AD" clId="Web-{114A99B1-C039-ECB4-0333-61087FF21482}" dt="2022-08-08T11:30:44.999" v="213"/>
        <pc:sldMkLst>
          <pc:docMk/>
          <pc:sldMk cId="1664478761" sldId="265"/>
        </pc:sldMkLst>
        <pc:spChg chg="add del mod or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2" creationId="{00000000-0000-0000-0000-000000000000}"/>
          </ac:spMkLst>
        </pc:spChg>
        <pc:spChg chg="add mod">
          <ac:chgData name="Lara Aref" userId="S::laraar@uio.no::17ea3f2c-745a-4830-9ba4-5f45e8aa4eeb" providerId="AD" clId="Web-{114A99B1-C039-ECB4-0333-61087FF21482}" dt="2022-08-08T11:27:19.158" v="125" actId="1076"/>
          <ac:spMkLst>
            <pc:docMk/>
            <pc:sldMk cId="1664478761" sldId="265"/>
            <ac:spMk id="2" creationId="{6874AB04-9962-C898-C3DD-D0FB97A1FAA4}"/>
          </ac:spMkLst>
        </pc:spChg>
        <pc:spChg chg="del mod ord">
          <ac:chgData name="Lara Aref" userId="S::laraar@uio.no::17ea3f2c-745a-4830-9ba4-5f45e8aa4eeb" providerId="AD" clId="Web-{114A99B1-C039-ECB4-0333-61087FF21482}" dt="2022-08-08T11:09:24.455" v="15"/>
          <ac:spMkLst>
            <pc:docMk/>
            <pc:sldMk cId="1664478761" sldId="265"/>
            <ac:spMk id="3" creationId="{00000000-0000-0000-0000-000000000000}"/>
          </ac:spMkLst>
        </pc:spChg>
        <pc:spChg chg="mod ord">
          <ac:chgData name="Lara Aref" userId="S::laraar@uio.no::17ea3f2c-745a-4830-9ba4-5f45e8aa4eeb" providerId="AD" clId="Web-{114A99B1-C039-ECB4-0333-61087FF21482}" dt="2022-08-08T11:12:58.297" v="50"/>
          <ac:spMkLst>
            <pc:docMk/>
            <pc:sldMk cId="1664478761" sldId="265"/>
            <ac:spMk id="4" creationId="{00000000-0000-0000-0000-000000000000}"/>
          </ac:spMkLst>
        </pc:spChg>
        <pc:spChg chg="add del mod">
          <ac:chgData name="Lara Aref" userId="S::laraar@uio.no::17ea3f2c-745a-4830-9ba4-5f45e8aa4eeb" providerId="AD" clId="Web-{114A99B1-C039-ECB4-0333-61087FF21482}" dt="2022-08-08T11:27:21.174" v="126"/>
          <ac:spMkLst>
            <pc:docMk/>
            <pc:sldMk cId="1664478761" sldId="265"/>
            <ac:spMk id="5" creationId="{1547ABC9-8DDF-1923-547D-B4CE7E9A0F75}"/>
          </ac:spMkLst>
        </pc:spChg>
        <pc:spChg chg="del">
          <ac:chgData name="Lara Aref" userId="S::laraar@uio.no::17ea3f2c-745a-4830-9ba4-5f45e8aa4eeb" providerId="AD" clId="Web-{114A99B1-C039-ECB4-0333-61087FF21482}" dt="2022-08-08T11:07:05.940" v="0"/>
          <ac:spMkLst>
            <pc:docMk/>
            <pc:sldMk cId="1664478761" sldId="265"/>
            <ac:spMk id="5" creationId="{8952157F-1D29-E6B3-6A4A-AACE16196F9C}"/>
          </ac:spMkLst>
        </pc:spChg>
        <pc:spChg chg="add del mod ord">
          <ac:chgData name="Lara Aref" userId="S::laraar@uio.no::17ea3f2c-745a-4830-9ba4-5f45e8aa4eeb" providerId="AD" clId="Web-{114A99B1-C039-ECB4-0333-61087FF21482}" dt="2022-08-08T11:09:20.970" v="14"/>
          <ac:spMkLst>
            <pc:docMk/>
            <pc:sldMk cId="1664478761" sldId="265"/>
            <ac:spMk id="6" creationId="{4C449DC4-43E2-A9D9-CE52-109D427CD843}"/>
          </ac:spMkLst>
        </pc:spChg>
        <pc:spChg chg="add del mod">
          <ac:chgData name="Lara Aref" userId="S::laraar@uio.no::17ea3f2c-745a-4830-9ba4-5f45e8aa4eeb" providerId="AD" clId="Web-{114A99B1-C039-ECB4-0333-61087FF21482}" dt="2022-08-08T11:28:22.267" v="133"/>
          <ac:spMkLst>
            <pc:docMk/>
            <pc:sldMk cId="1664478761" sldId="265"/>
            <ac:spMk id="7" creationId="{6206CB5B-D9AC-7F82-537A-945E670AC16C}"/>
          </ac:spMkLst>
        </pc:spChg>
        <pc:spChg chg="add del mod or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7" creationId="{890B760D-87A7-C8C4-69E1-2AA17D0BA659}"/>
          </ac:spMkLst>
        </pc:spChg>
        <pc:spChg chg="add del mod or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8" creationId="{00000000-0000-0000-0000-000000000000}"/>
          </ac:spMkLst>
        </pc:spChg>
        <pc:spChg chg="add mod">
          <ac:chgData name="Lara Aref" userId="S::laraar@uio.no::17ea3f2c-745a-4830-9ba4-5f45e8aa4eeb" providerId="AD" clId="Web-{114A99B1-C039-ECB4-0333-61087FF21482}" dt="2022-08-08T11:28:41.501" v="164" actId="1076"/>
          <ac:spMkLst>
            <pc:docMk/>
            <pc:sldMk cId="1664478761" sldId="265"/>
            <ac:spMk id="8" creationId="{36A20CEF-8779-A958-DBEC-D06C447F6B36}"/>
          </ac:spMkLst>
        </pc:spChg>
        <pc:spChg chg="add del mod or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9" creationId="{00000000-0000-0000-0000-000000000000}"/>
          </ac:spMkLst>
        </pc:spChg>
        <pc:spChg chg="del mod ord">
          <ac:chgData name="Lara Aref" userId="S::laraar@uio.no::17ea3f2c-745a-4830-9ba4-5f45e8aa4eeb" providerId="AD" clId="Web-{114A99B1-C039-ECB4-0333-61087FF21482}" dt="2022-08-08T11:09:32.673" v="19"/>
          <ac:spMkLst>
            <pc:docMk/>
            <pc:sldMk cId="1664478761" sldId="265"/>
            <ac:spMk id="10" creationId="{00000000-0000-0000-0000-000000000000}"/>
          </ac:spMkLst>
        </pc:spChg>
        <pc:spChg chg="add del mod ord">
          <ac:chgData name="Lara Aref" userId="S::laraar@uio.no::17ea3f2c-745a-4830-9ba4-5f45e8aa4eeb" providerId="AD" clId="Web-{114A99B1-C039-ECB4-0333-61087FF21482}" dt="2022-08-08T11:27:23.471" v="127"/>
          <ac:spMkLst>
            <pc:docMk/>
            <pc:sldMk cId="1664478761" sldId="265"/>
            <ac:spMk id="11" creationId="{D829D33F-9F20-4C06-D3D3-64C1E332291C}"/>
          </ac:spMkLst>
        </pc:spChg>
        <pc:spChg chg="add del mod ord">
          <ac:chgData name="Lara Aref" userId="S::laraar@uio.no::17ea3f2c-745a-4830-9ba4-5f45e8aa4eeb" providerId="AD" clId="Web-{114A99B1-C039-ECB4-0333-61087FF21482}" dt="2022-08-08T11:10:42.361" v="27"/>
          <ac:spMkLst>
            <pc:docMk/>
            <pc:sldMk cId="1664478761" sldId="265"/>
            <ac:spMk id="12" creationId="{C213CBC0-B5F7-519C-6331-D64F8B14AF5A}"/>
          </ac:spMkLst>
        </pc:spChg>
        <pc:spChg chg="add del">
          <ac:chgData name="Lara Aref" userId="S::laraar@uio.no::17ea3f2c-745a-4830-9ba4-5f45e8aa4eeb" providerId="AD" clId="Web-{114A99B1-C039-ECB4-0333-61087FF21482}" dt="2022-08-08T11:10:20.580" v="26"/>
          <ac:spMkLst>
            <pc:docMk/>
            <pc:sldMk cId="1664478761" sldId="265"/>
            <ac:spMk id="13" creationId="{17709EA1-9CC4-9767-F064-C0C54759C52C}"/>
          </ac:spMkLst>
        </pc:spChg>
        <pc:spChg chg="add del mod or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14" creationId="{26FF0AF5-10B0-F03C-6C0F-8676B73A8E81}"/>
          </ac:spMkLst>
        </pc:spChg>
        <pc:spChg chg="add del mod or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15" creationId="{147B77E4-AA1B-D7E9-B6CB-6385BD2AF39D}"/>
          </ac:spMkLst>
        </pc:spChg>
        <pc:spChg chg="add del mod or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16" creationId="{E715755C-5FE5-31FD-5FF8-8CA9CE422179}"/>
          </ac:spMkLst>
        </pc:spChg>
        <pc:spChg chg="add del mod or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17" creationId="{B513FEA1-BE42-1A10-304A-2C997AB4B27E}"/>
          </ac:spMkLst>
        </pc:spChg>
        <pc:spChg chg="add del mod">
          <ac:chgData name="Lara Aref" userId="S::laraar@uio.no::17ea3f2c-745a-4830-9ba4-5f45e8aa4eeb" providerId="AD" clId="Web-{114A99B1-C039-ECB4-0333-61087FF21482}" dt="2022-08-08T11:11:23.220" v="35"/>
          <ac:spMkLst>
            <pc:docMk/>
            <pc:sldMk cId="1664478761" sldId="265"/>
            <ac:spMk id="20" creationId="{9A2A5EE4-771B-FBEB-3462-32ED94922AF3}"/>
          </ac:spMkLst>
        </pc:spChg>
        <pc:spChg chg="add mod ord">
          <ac:chgData name="Lara Aref" userId="S::laraar@uio.no::17ea3f2c-745a-4830-9ba4-5f45e8aa4eeb" providerId="AD" clId="Web-{114A99B1-C039-ECB4-0333-61087FF21482}" dt="2022-08-08T11:12:58.297" v="50"/>
          <ac:spMkLst>
            <pc:docMk/>
            <pc:sldMk cId="1664478761" sldId="265"/>
            <ac:spMk id="21" creationId="{5162D3CB-4671-6A46-F0F6-FF88631FDE1E}"/>
          </ac:spMkLst>
        </pc:spChg>
        <pc:spChg chg="add mo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22" creationId="{24C647BC-AFE2-795B-9DF8-279C079F89F2}"/>
          </ac:spMkLst>
        </pc:spChg>
        <pc:spChg chg="add del mod">
          <ac:chgData name="Lara Aref" userId="S::laraar@uio.no::17ea3f2c-745a-4830-9ba4-5f45e8aa4eeb" providerId="AD" clId="Web-{114A99B1-C039-ECB4-0333-61087FF21482}" dt="2022-08-08T11:11:04.861" v="30"/>
          <ac:spMkLst>
            <pc:docMk/>
            <pc:sldMk cId="1664478761" sldId="265"/>
            <ac:spMk id="23" creationId="{B4476F6E-3AF0-1491-FBB8-7AD897AF93DB}"/>
          </ac:spMkLst>
        </pc:spChg>
        <pc:spChg chg="add mo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24" creationId="{34F70DF0-7C17-2DB5-2066-F27568DB9236}"/>
          </ac:spMkLst>
        </pc:spChg>
        <pc:spChg chg="add del mod">
          <ac:chgData name="Lara Aref" userId="S::laraar@uio.no::17ea3f2c-745a-4830-9ba4-5f45e8aa4eeb" providerId="AD" clId="Web-{114A99B1-C039-ECB4-0333-61087FF21482}" dt="2022-08-08T11:11:04.861" v="30"/>
          <ac:spMkLst>
            <pc:docMk/>
            <pc:sldMk cId="1664478761" sldId="265"/>
            <ac:spMk id="25" creationId="{DE6A81C8-0200-CB04-ECBC-417C5D05C3C6}"/>
          </ac:spMkLst>
        </pc:spChg>
        <pc:spChg chg="add mo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26" creationId="{87C53878-B22D-7625-AA63-8CCE6AB67A66}"/>
          </ac:spMkLst>
        </pc:spChg>
        <pc:spChg chg="add del mod">
          <ac:chgData name="Lara Aref" userId="S::laraar@uio.no::17ea3f2c-745a-4830-9ba4-5f45e8aa4eeb" providerId="AD" clId="Web-{114A99B1-C039-ECB4-0333-61087FF21482}" dt="2022-08-08T11:11:04.861" v="30"/>
          <ac:spMkLst>
            <pc:docMk/>
            <pc:sldMk cId="1664478761" sldId="265"/>
            <ac:spMk id="27" creationId="{37977749-04EC-A20F-4B8B-FCB20742F4A5}"/>
          </ac:spMkLst>
        </pc:spChg>
        <pc:spChg chg="add del mod">
          <ac:chgData name="Lara Aref" userId="S::laraar@uio.no::17ea3f2c-745a-4830-9ba4-5f45e8aa4eeb" providerId="AD" clId="Web-{114A99B1-C039-ECB4-0333-61087FF21482}" dt="2022-08-08T11:11:27.142" v="36"/>
          <ac:spMkLst>
            <pc:docMk/>
            <pc:sldMk cId="1664478761" sldId="265"/>
            <ac:spMk id="28" creationId="{EEA6CDD3-5092-FCFB-D537-85F82F23AD1A}"/>
          </ac:spMkLst>
        </pc:spChg>
        <pc:spChg chg="add del mod">
          <ac:chgData name="Lara Aref" userId="S::laraar@uio.no::17ea3f2c-745a-4830-9ba4-5f45e8aa4eeb" providerId="AD" clId="Web-{114A99B1-C039-ECB4-0333-61087FF21482}" dt="2022-08-08T11:11:04.861" v="30"/>
          <ac:spMkLst>
            <pc:docMk/>
            <pc:sldMk cId="1664478761" sldId="265"/>
            <ac:spMk id="29" creationId="{85A151AD-DAC5-EAEF-3515-3CFC0D0882BF}"/>
          </ac:spMkLst>
        </pc:spChg>
        <pc:spChg chg="add del mod">
          <ac:chgData name="Lara Aref" userId="S::laraar@uio.no::17ea3f2c-745a-4830-9ba4-5f45e8aa4eeb" providerId="AD" clId="Web-{114A99B1-C039-ECB4-0333-61087FF21482}" dt="2022-08-08T11:11:30.548" v="37"/>
          <ac:spMkLst>
            <pc:docMk/>
            <pc:sldMk cId="1664478761" sldId="265"/>
            <ac:spMk id="30" creationId="{179A873A-273A-04E0-7E7C-EEE01A093097}"/>
          </ac:spMkLst>
        </pc:spChg>
        <pc:spChg chg="add del mod">
          <ac:chgData name="Lara Aref" userId="S::laraar@uio.no::17ea3f2c-745a-4830-9ba4-5f45e8aa4eeb" providerId="AD" clId="Web-{114A99B1-C039-ECB4-0333-61087FF21482}" dt="2022-08-08T11:11:04.861" v="30"/>
          <ac:spMkLst>
            <pc:docMk/>
            <pc:sldMk cId="1664478761" sldId="265"/>
            <ac:spMk id="31" creationId="{218B311D-12EA-CAFA-898C-83DC219060CF}"/>
          </ac:spMkLst>
        </pc:spChg>
        <pc:spChg chg="add mo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32" creationId="{1CE1DD5D-FBCA-2CF8-97AD-7CF07F472232}"/>
          </ac:spMkLst>
        </pc:spChg>
        <pc:spChg chg="add del mod">
          <ac:chgData name="Lara Aref" userId="S::laraar@uio.no::17ea3f2c-745a-4830-9ba4-5f45e8aa4eeb" providerId="AD" clId="Web-{114A99B1-C039-ECB4-0333-61087FF21482}" dt="2022-08-08T11:11:04.861" v="30"/>
          <ac:spMkLst>
            <pc:docMk/>
            <pc:sldMk cId="1664478761" sldId="265"/>
            <ac:spMk id="33" creationId="{1BAC9D82-C11A-CB56-97FB-2F3D248C4D96}"/>
          </ac:spMkLst>
        </pc:spChg>
        <pc:spChg chg="add mod">
          <ac:chgData name="Lara Aref" userId="S::laraar@uio.no::17ea3f2c-745a-4830-9ba4-5f45e8aa4eeb" providerId="AD" clId="Web-{114A99B1-C039-ECB4-0333-61087FF21482}" dt="2022-08-08T11:11:14.454" v="33"/>
          <ac:spMkLst>
            <pc:docMk/>
            <pc:sldMk cId="1664478761" sldId="265"/>
            <ac:spMk id="34" creationId="{6F16D85A-5D6C-DA3F-74CD-0C7B8CC6A695}"/>
          </ac:spMkLst>
        </pc:spChg>
        <pc:spChg chg="add del">
          <ac:chgData name="Lara Aref" userId="S::laraar@uio.no::17ea3f2c-745a-4830-9ba4-5f45e8aa4eeb" providerId="AD" clId="Web-{114A99B1-C039-ECB4-0333-61087FF21482}" dt="2022-08-08T11:11:14.439" v="32"/>
          <ac:spMkLst>
            <pc:docMk/>
            <pc:sldMk cId="1664478761" sldId="265"/>
            <ac:spMk id="35" creationId="{EC024C4E-8868-ACF4-FA24-49FBE0A272A0}"/>
          </ac:spMkLst>
        </pc:spChg>
        <pc:spChg chg="add del">
          <ac:chgData name="Lara Aref" userId="S::laraar@uio.no::17ea3f2c-745a-4830-9ba4-5f45e8aa4eeb" providerId="AD" clId="Web-{114A99B1-C039-ECB4-0333-61087FF21482}" dt="2022-08-08T11:11:14.439" v="32"/>
          <ac:spMkLst>
            <pc:docMk/>
            <pc:sldMk cId="1664478761" sldId="265"/>
            <ac:spMk id="36" creationId="{092F3807-C799-FCE5-D4A0-8F70F03FA444}"/>
          </ac:spMkLst>
        </pc:spChg>
        <pc:spChg chg="add del">
          <ac:chgData name="Lara Aref" userId="S::laraar@uio.no::17ea3f2c-745a-4830-9ba4-5f45e8aa4eeb" providerId="AD" clId="Web-{114A99B1-C039-ECB4-0333-61087FF21482}" dt="2022-08-08T11:11:14.439" v="32"/>
          <ac:spMkLst>
            <pc:docMk/>
            <pc:sldMk cId="1664478761" sldId="265"/>
            <ac:spMk id="38" creationId="{99ECF7AC-E27C-3521-D3A3-F5FA6227DECD}"/>
          </ac:spMkLst>
        </pc:spChg>
        <pc:spChg chg="add del">
          <ac:chgData name="Lara Aref" userId="S::laraar@uio.no::17ea3f2c-745a-4830-9ba4-5f45e8aa4eeb" providerId="AD" clId="Web-{114A99B1-C039-ECB4-0333-61087FF21482}" dt="2022-08-08T11:11:14.439" v="32"/>
          <ac:spMkLst>
            <pc:docMk/>
            <pc:sldMk cId="1664478761" sldId="265"/>
            <ac:spMk id="39" creationId="{D09EDF5D-1E2C-75C0-8D44-2AE3C3BBA5FB}"/>
          </ac:spMkLst>
        </pc:spChg>
        <pc:spChg chg="add del">
          <ac:chgData name="Lara Aref" userId="S::laraar@uio.no::17ea3f2c-745a-4830-9ba4-5f45e8aa4eeb" providerId="AD" clId="Web-{114A99B1-C039-ECB4-0333-61087FF21482}" dt="2022-08-08T11:11:14.439" v="32"/>
          <ac:spMkLst>
            <pc:docMk/>
            <pc:sldMk cId="1664478761" sldId="265"/>
            <ac:spMk id="40" creationId="{ECD1DBFE-3B61-A280-D9F7-62F21E9D5CF8}"/>
          </ac:spMkLst>
        </pc:spChg>
        <pc:spChg chg="add del">
          <ac:chgData name="Lara Aref" userId="S::laraar@uio.no::17ea3f2c-745a-4830-9ba4-5f45e8aa4eeb" providerId="AD" clId="Web-{114A99B1-C039-ECB4-0333-61087FF21482}" dt="2022-08-08T11:11:14.439" v="32"/>
          <ac:spMkLst>
            <pc:docMk/>
            <pc:sldMk cId="1664478761" sldId="265"/>
            <ac:spMk id="41" creationId="{446404E9-5779-E743-CD54-9AA4FBB3A143}"/>
          </ac:spMkLst>
        </pc:spChg>
        <pc:spChg chg="add del">
          <ac:chgData name="Lara Aref" userId="S::laraar@uio.no::17ea3f2c-745a-4830-9ba4-5f45e8aa4eeb" providerId="AD" clId="Web-{114A99B1-C039-ECB4-0333-61087FF21482}" dt="2022-08-08T11:11:14.439" v="32"/>
          <ac:spMkLst>
            <pc:docMk/>
            <pc:sldMk cId="1664478761" sldId="265"/>
            <ac:spMk id="42" creationId="{27FD0A9F-E27B-63A9-85B5-FBEA643CD928}"/>
          </ac:spMkLst>
        </pc:spChg>
        <pc:spChg chg="mod ord">
          <ac:chgData name="Lara Aref" userId="S::laraar@uio.no::17ea3f2c-745a-4830-9ba4-5f45e8aa4eeb" providerId="AD" clId="Web-{114A99B1-C039-ECB4-0333-61087FF21482}" dt="2022-08-08T11:12:58.297" v="50"/>
          <ac:spMkLst>
            <pc:docMk/>
            <pc:sldMk cId="1664478761" sldId="265"/>
            <ac:spMk id="43" creationId="{BC2FDA61-9A59-8353-96B6-FE7E526CE68E}"/>
          </ac:spMkLst>
        </pc:spChg>
        <pc:spChg chg="add del mod">
          <ac:chgData name="Lara Aref" userId="S::laraar@uio.no::17ea3f2c-745a-4830-9ba4-5f45e8aa4eeb" providerId="AD" clId="Web-{114A99B1-C039-ECB4-0333-61087FF21482}" dt="2022-08-08T11:11:34.392" v="38"/>
          <ac:spMkLst>
            <pc:docMk/>
            <pc:sldMk cId="1664478761" sldId="265"/>
            <ac:spMk id="44" creationId="{A362B2F7-5403-7691-50D5-47DF85CBA1F7}"/>
          </ac:spMkLst>
        </pc:spChg>
        <pc:spChg chg="mod ord">
          <ac:chgData name="Lara Aref" userId="S::laraar@uio.no::17ea3f2c-745a-4830-9ba4-5f45e8aa4eeb" providerId="AD" clId="Web-{114A99B1-C039-ECB4-0333-61087FF21482}" dt="2022-08-08T11:12:58.297" v="50"/>
          <ac:spMkLst>
            <pc:docMk/>
            <pc:sldMk cId="1664478761" sldId="265"/>
            <ac:spMk id="45" creationId="{E9C86B0C-EF71-D878-A512-14C72C08DC1F}"/>
          </ac:spMkLst>
        </pc:spChg>
        <pc:spChg chg="mod ord">
          <ac:chgData name="Lara Aref" userId="S::laraar@uio.no::17ea3f2c-745a-4830-9ba4-5f45e8aa4eeb" providerId="AD" clId="Web-{114A99B1-C039-ECB4-0333-61087FF21482}" dt="2022-08-08T11:12:58.297" v="50"/>
          <ac:spMkLst>
            <pc:docMk/>
            <pc:sldMk cId="1664478761" sldId="265"/>
            <ac:spMk id="46" creationId="{28E359F2-6F16-BD1E-470D-46D45069A33E}"/>
          </ac:spMkLst>
        </pc:spChg>
        <pc:spChg chg="mod ord">
          <ac:chgData name="Lara Aref" userId="S::laraar@uio.no::17ea3f2c-745a-4830-9ba4-5f45e8aa4eeb" providerId="AD" clId="Web-{114A99B1-C039-ECB4-0333-61087FF21482}" dt="2022-08-08T11:12:58.297" v="50"/>
          <ac:spMkLst>
            <pc:docMk/>
            <pc:sldMk cId="1664478761" sldId="265"/>
            <ac:spMk id="47" creationId="{373B0B14-59D5-D23E-79CE-22214BA7D3BA}"/>
          </ac:spMkLst>
        </pc:spChg>
        <pc:spChg chg="mod ord">
          <ac:chgData name="Lara Aref" userId="S::laraar@uio.no::17ea3f2c-745a-4830-9ba4-5f45e8aa4eeb" providerId="AD" clId="Web-{114A99B1-C039-ECB4-0333-61087FF21482}" dt="2022-08-08T11:12:58.297" v="50"/>
          <ac:spMkLst>
            <pc:docMk/>
            <pc:sldMk cId="1664478761" sldId="265"/>
            <ac:spMk id="48" creationId="{70D69BF5-51BC-5355-72F7-D8631074F8D0}"/>
          </ac:spMkLst>
        </pc:spChg>
        <pc:spChg chg="mod ord">
          <ac:chgData name="Lara Aref" userId="S::laraar@uio.no::17ea3f2c-745a-4830-9ba4-5f45e8aa4eeb" providerId="AD" clId="Web-{114A99B1-C039-ECB4-0333-61087FF21482}" dt="2022-08-08T11:12:58.297" v="50"/>
          <ac:spMkLst>
            <pc:docMk/>
            <pc:sldMk cId="1664478761" sldId="265"/>
            <ac:spMk id="49" creationId="{1C9204DB-1D40-881F-EDC3-EB66E923B474}"/>
          </ac:spMkLst>
        </pc:spChg>
        <pc:spChg chg="del">
          <ac:chgData name="Lara Aref" userId="S::laraar@uio.no::17ea3f2c-745a-4830-9ba4-5f45e8aa4eeb" providerId="AD" clId="Web-{114A99B1-C039-ECB4-0333-61087FF21482}" dt="2022-08-08T11:27:15.393" v="124"/>
          <ac:spMkLst>
            <pc:docMk/>
            <pc:sldMk cId="1664478761" sldId="265"/>
            <ac:spMk id="50" creationId="{B3E3EA33-1DEB-D012-9980-7D824745452E}"/>
          </ac:spMkLst>
        </pc:spChg>
        <pc:spChg chg="mod ord">
          <ac:chgData name="Lara Aref" userId="S::laraar@uio.no::17ea3f2c-745a-4830-9ba4-5f45e8aa4eeb" providerId="AD" clId="Web-{114A99B1-C039-ECB4-0333-61087FF21482}" dt="2022-08-08T11:12:58.297" v="50"/>
          <ac:spMkLst>
            <pc:docMk/>
            <pc:sldMk cId="1664478761" sldId="265"/>
            <ac:spMk id="51" creationId="{F2E04994-96A7-B6AA-9517-7595F827CC98}"/>
          </ac:spMkLst>
        </pc:spChg>
        <pc:spChg chg="mod">
          <ac:chgData name="Lara Aref" userId="S::laraar@uio.no::17ea3f2c-745a-4830-9ba4-5f45e8aa4eeb" providerId="AD" clId="Web-{114A99B1-C039-ECB4-0333-61087FF21482}" dt="2022-08-08T11:30:44.999" v="213"/>
          <ac:spMkLst>
            <pc:docMk/>
            <pc:sldMk cId="1664478761" sldId="265"/>
            <ac:spMk id="204" creationId="{09EFCD6B-10F8-0A7B-535B-BE961C4F0912}"/>
          </ac:spMkLst>
        </pc:spChg>
        <pc:picChg chg="add del">
          <ac:chgData name="Lara Aref" userId="S::laraar@uio.no::17ea3f2c-745a-4830-9ba4-5f45e8aa4eeb" providerId="AD" clId="Web-{114A99B1-C039-ECB4-0333-61087FF21482}" dt="2022-08-08T11:11:04.861" v="30"/>
          <ac:picMkLst>
            <pc:docMk/>
            <pc:sldMk cId="1664478761" sldId="265"/>
            <ac:picMk id="19" creationId="{0273AADF-731A-D8CD-50C8-E65845497E7A}"/>
          </ac:picMkLst>
        </pc:picChg>
        <pc:picChg chg="add del">
          <ac:chgData name="Lara Aref" userId="S::laraar@uio.no::17ea3f2c-745a-4830-9ba4-5f45e8aa4eeb" providerId="AD" clId="Web-{114A99B1-C039-ECB4-0333-61087FF21482}" dt="2022-08-08T11:11:14.439" v="32"/>
          <ac:picMkLst>
            <pc:docMk/>
            <pc:sldMk cId="1664478761" sldId="265"/>
            <ac:picMk id="37" creationId="{7E7C02BA-3037-17D1-0901-3BC30D769D2B}"/>
          </ac:picMkLst>
        </pc:picChg>
        <pc:picChg chg="mod">
          <ac:chgData name="Lara Aref" userId="S::laraar@uio.no::17ea3f2c-745a-4830-9ba4-5f45e8aa4eeb" providerId="AD" clId="Web-{114A99B1-C039-ECB4-0333-61087FF21482}" dt="2022-08-08T11:30:34.500" v="212" actId="1076"/>
          <ac:picMkLst>
            <pc:docMk/>
            <pc:sldMk cId="1664478761" sldId="265"/>
            <ac:picMk id="61" creationId="{3BE67B6E-4F85-90C8-B29F-C9A6832AC942}"/>
          </ac:picMkLst>
        </pc:picChg>
      </pc:sldChg>
      <pc:sldChg chg="modSp">
        <pc:chgData name="Lara Aref" userId="S::laraar@uio.no::17ea3f2c-745a-4830-9ba4-5f45e8aa4eeb" providerId="AD" clId="Web-{114A99B1-C039-ECB4-0333-61087FF21482}" dt="2022-08-08T11:18:15.494" v="95" actId="20577"/>
        <pc:sldMkLst>
          <pc:docMk/>
          <pc:sldMk cId="1848768313" sldId="268"/>
        </pc:sldMkLst>
        <pc:spChg chg="mod">
          <ac:chgData name="Lara Aref" userId="S::laraar@uio.no::17ea3f2c-745a-4830-9ba4-5f45e8aa4eeb" providerId="AD" clId="Web-{114A99B1-C039-ECB4-0333-61087FF21482}" dt="2022-08-08T11:18:15.494" v="95" actId="20577"/>
          <ac:spMkLst>
            <pc:docMk/>
            <pc:sldMk cId="1848768313" sldId="268"/>
            <ac:spMk id="2" creationId="{00000000-0000-0000-0000-000000000000}"/>
          </ac:spMkLst>
        </pc:spChg>
      </pc:sldChg>
      <pc:sldChg chg="ord">
        <pc:chgData name="Lara Aref" userId="S::laraar@uio.no::17ea3f2c-745a-4830-9ba4-5f45e8aa4eeb" providerId="AD" clId="Web-{114A99B1-C039-ECB4-0333-61087FF21482}" dt="2022-08-08T11:16:55.808" v="85"/>
        <pc:sldMkLst>
          <pc:docMk/>
          <pc:sldMk cId="3629627381" sldId="270"/>
        </pc:sldMkLst>
      </pc:sldChg>
      <pc:sldChg chg="addSp delSp modSp new mod modClrScheme chgLayout">
        <pc:chgData name="Lara Aref" userId="S::laraar@uio.no::17ea3f2c-745a-4830-9ba4-5f45e8aa4eeb" providerId="AD" clId="Web-{114A99B1-C039-ECB4-0333-61087FF21482}" dt="2022-08-08T11:08:03.799" v="11"/>
        <pc:sldMkLst>
          <pc:docMk/>
          <pc:sldMk cId="2788804205" sldId="273"/>
        </pc:sldMkLst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2" creationId="{AC94E1DA-7C82-0139-5D74-C4BA3ADFD5A1}"/>
          </ac:spMkLst>
        </pc:spChg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3" creationId="{1BE89B3F-A976-5D2A-E944-AF73F952FE28}"/>
          </ac:spMkLst>
        </pc:spChg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4" creationId="{91CACD00-EDF6-CA88-B329-EBCE475147C8}"/>
          </ac:spMkLst>
        </pc:spChg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5" creationId="{C07E7E9D-F90F-B9C8-8B1A-8428EAEB8AC4}"/>
          </ac:spMkLst>
        </pc:spChg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6" creationId="{D6269F66-55F2-C10F-7028-7C4648FBEE22}"/>
          </ac:spMkLst>
        </pc:spChg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7" creationId="{BB225370-87EA-1956-A9CB-F9E2BFE7ADEB}"/>
          </ac:spMkLst>
        </pc:spChg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8" creationId="{476EE40F-E116-1FC4-7FAE-743104AE35AE}"/>
          </ac:spMkLst>
        </pc:spChg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9" creationId="{DDE16015-A974-5642-7165-C1FBED1C6CAE}"/>
          </ac:spMkLst>
        </pc:spChg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10" creationId="{BF9AC7E5-28A2-DD07-A7E1-428FD3BA493A}"/>
          </ac:spMkLst>
        </pc:spChg>
        <pc:spChg chg="add del mod ord">
          <ac:chgData name="Lara Aref" userId="S::laraar@uio.no::17ea3f2c-745a-4830-9ba4-5f45e8aa4eeb" providerId="AD" clId="Web-{114A99B1-C039-ECB4-0333-61087FF21482}" dt="2022-08-08T11:08:03.799" v="11"/>
          <ac:spMkLst>
            <pc:docMk/>
            <pc:sldMk cId="2788804205" sldId="273"/>
            <ac:spMk id="11" creationId="{21A3411B-7527-1DCC-18CF-F4EA3E5EDF01}"/>
          </ac:spMkLst>
        </pc:spChg>
        <pc:spChg chg="add del mod">
          <ac:chgData name="Lara Aref" userId="S::laraar@uio.no::17ea3f2c-745a-4830-9ba4-5f45e8aa4eeb" providerId="AD" clId="Web-{114A99B1-C039-ECB4-0333-61087FF21482}" dt="2022-08-08T11:07:49.924" v="6"/>
          <ac:spMkLst>
            <pc:docMk/>
            <pc:sldMk cId="2788804205" sldId="273"/>
            <ac:spMk id="16" creationId="{33B4A9C9-1DFE-5012-03F7-113898B3C852}"/>
          </ac:spMkLst>
        </pc:spChg>
        <pc:spChg chg="add del mod">
          <ac:chgData name="Lara Aref" userId="S::laraar@uio.no::17ea3f2c-745a-4830-9ba4-5f45e8aa4eeb" providerId="AD" clId="Web-{114A99B1-C039-ECB4-0333-61087FF21482}" dt="2022-08-08T11:07:49.924" v="6"/>
          <ac:spMkLst>
            <pc:docMk/>
            <pc:sldMk cId="2788804205" sldId="273"/>
            <ac:spMk id="18" creationId="{DA2A42DF-2ABC-14B5-1289-D9C74C0B371D}"/>
          </ac:spMkLst>
        </pc:spChg>
        <pc:spChg chg="add del mod">
          <ac:chgData name="Lara Aref" userId="S::laraar@uio.no::17ea3f2c-745a-4830-9ba4-5f45e8aa4eeb" providerId="AD" clId="Web-{114A99B1-C039-ECB4-0333-61087FF21482}" dt="2022-08-08T11:07:49.924" v="6"/>
          <ac:spMkLst>
            <pc:docMk/>
            <pc:sldMk cId="2788804205" sldId="273"/>
            <ac:spMk id="20" creationId="{EAB35CF8-F645-3C8B-A175-5A814563EE9F}"/>
          </ac:spMkLst>
        </pc:spChg>
        <pc:spChg chg="add del mod">
          <ac:chgData name="Lara Aref" userId="S::laraar@uio.no::17ea3f2c-745a-4830-9ba4-5f45e8aa4eeb" providerId="AD" clId="Web-{114A99B1-C039-ECB4-0333-61087FF21482}" dt="2022-08-08T11:07:49.924" v="6"/>
          <ac:spMkLst>
            <pc:docMk/>
            <pc:sldMk cId="2788804205" sldId="273"/>
            <ac:spMk id="22" creationId="{13B5DD26-432A-92F6-8E6B-EA0E56A74A4D}"/>
          </ac:spMkLst>
        </pc:spChg>
        <pc:spChg chg="add del mod">
          <ac:chgData name="Lara Aref" userId="S::laraar@uio.no::17ea3f2c-745a-4830-9ba4-5f45e8aa4eeb" providerId="AD" clId="Web-{114A99B1-C039-ECB4-0333-61087FF21482}" dt="2022-08-08T11:07:49.924" v="6"/>
          <ac:spMkLst>
            <pc:docMk/>
            <pc:sldMk cId="2788804205" sldId="273"/>
            <ac:spMk id="24" creationId="{C671926E-C19F-8FB0-9ADD-77247F61583E}"/>
          </ac:spMkLst>
        </pc:spChg>
        <pc:spChg chg="add del mod">
          <ac:chgData name="Lara Aref" userId="S::laraar@uio.no::17ea3f2c-745a-4830-9ba4-5f45e8aa4eeb" providerId="AD" clId="Web-{114A99B1-C039-ECB4-0333-61087FF21482}" dt="2022-08-08T11:07:49.924" v="6"/>
          <ac:spMkLst>
            <pc:docMk/>
            <pc:sldMk cId="2788804205" sldId="273"/>
            <ac:spMk id="26" creationId="{1D03E90E-4075-1A71-24C0-90DB8592A72B}"/>
          </ac:spMkLst>
        </pc:spChg>
        <pc:spChg chg="add del mod">
          <ac:chgData name="Lara Aref" userId="S::laraar@uio.no::17ea3f2c-745a-4830-9ba4-5f45e8aa4eeb" providerId="AD" clId="Web-{114A99B1-C039-ECB4-0333-61087FF21482}" dt="2022-08-08T11:07:49.924" v="6"/>
          <ac:spMkLst>
            <pc:docMk/>
            <pc:sldMk cId="2788804205" sldId="273"/>
            <ac:spMk id="28" creationId="{2B6EE5E6-440F-F7BD-A860-53ECFD1EAB6A}"/>
          </ac:spMkLst>
        </pc:spChg>
        <pc:spChg chg="add del mod">
          <ac:chgData name="Lara Aref" userId="S::laraar@uio.no::17ea3f2c-745a-4830-9ba4-5f45e8aa4eeb" providerId="AD" clId="Web-{114A99B1-C039-ECB4-0333-61087FF21482}" dt="2022-08-08T11:07:49.924" v="6"/>
          <ac:spMkLst>
            <pc:docMk/>
            <pc:sldMk cId="2788804205" sldId="273"/>
            <ac:spMk id="30" creationId="{02440B1B-DCBC-AA79-FF17-C91203A1BFB4}"/>
          </ac:spMkLst>
        </pc:spChg>
        <pc:spChg chg="add del mod">
          <ac:chgData name="Lara Aref" userId="S::laraar@uio.no::17ea3f2c-745a-4830-9ba4-5f45e8aa4eeb" providerId="AD" clId="Web-{114A99B1-C039-ECB4-0333-61087FF21482}" dt="2022-08-08T11:07:52.487" v="8"/>
          <ac:spMkLst>
            <pc:docMk/>
            <pc:sldMk cId="2788804205" sldId="273"/>
            <ac:spMk id="32" creationId="{8D9444A1-866D-93A0-B0E3-152A29C637FF}"/>
          </ac:spMkLst>
        </pc:spChg>
        <pc:spChg chg="add del mod">
          <ac:chgData name="Lara Aref" userId="S::laraar@uio.no::17ea3f2c-745a-4830-9ba4-5f45e8aa4eeb" providerId="AD" clId="Web-{114A99B1-C039-ECB4-0333-61087FF21482}" dt="2022-08-08T11:07:52.487" v="8"/>
          <ac:spMkLst>
            <pc:docMk/>
            <pc:sldMk cId="2788804205" sldId="273"/>
            <ac:spMk id="33" creationId="{5873019E-9C34-D037-EAAB-6635641F6257}"/>
          </ac:spMkLst>
        </pc:spChg>
        <pc:spChg chg="add del mod">
          <ac:chgData name="Lara Aref" userId="S::laraar@uio.no::17ea3f2c-745a-4830-9ba4-5f45e8aa4eeb" providerId="AD" clId="Web-{114A99B1-C039-ECB4-0333-61087FF21482}" dt="2022-08-08T11:07:57.268" v="10"/>
          <ac:spMkLst>
            <pc:docMk/>
            <pc:sldMk cId="2788804205" sldId="273"/>
            <ac:spMk id="35" creationId="{982C71A0-B962-90C7-0C56-89B6B56EB2AE}"/>
          </ac:spMkLst>
        </pc:spChg>
        <pc:spChg chg="add del mod">
          <ac:chgData name="Lara Aref" userId="S::laraar@uio.no::17ea3f2c-745a-4830-9ba4-5f45e8aa4eeb" providerId="AD" clId="Web-{114A99B1-C039-ECB4-0333-61087FF21482}" dt="2022-08-08T11:07:57.268" v="10"/>
          <ac:spMkLst>
            <pc:docMk/>
            <pc:sldMk cId="2788804205" sldId="273"/>
            <ac:spMk id="36" creationId="{9D290579-43B7-611E-34CA-64D5D45D15C3}"/>
          </ac:spMkLst>
        </pc:spChg>
        <pc:spChg chg="add del mod">
          <ac:chgData name="Lara Aref" userId="S::laraar@uio.no::17ea3f2c-745a-4830-9ba4-5f45e8aa4eeb" providerId="AD" clId="Web-{114A99B1-C039-ECB4-0333-61087FF21482}" dt="2022-08-08T11:07:57.268" v="10"/>
          <ac:spMkLst>
            <pc:docMk/>
            <pc:sldMk cId="2788804205" sldId="273"/>
            <ac:spMk id="37" creationId="{FB7599A5-5588-24B0-E62B-0CBBD8167809}"/>
          </ac:spMkLst>
        </pc:spChg>
      </pc:sldChg>
    </pc:docChg>
  </pc:docChgLst>
  <pc:docChgLst>
    <pc:chgData name="Elodie Guillemin" userId="S::elodiesz@uio.no::1c8ea489-b940-45a8-90a6-126a80c77157" providerId="AD" clId="Web-{61F7737E-ABE9-1F70-0C15-D23E9ED05D4C}"/>
    <pc:docChg chg="modSld">
      <pc:chgData name="Elodie Guillemin" userId="S::elodiesz@uio.no::1c8ea489-b940-45a8-90a6-126a80c77157" providerId="AD" clId="Web-{61F7737E-ABE9-1F70-0C15-D23E9ED05D4C}" dt="2023-04-18T12:24:44.493" v="75" actId="1076"/>
      <pc:docMkLst>
        <pc:docMk/>
      </pc:docMkLst>
      <pc:sldChg chg="addSp delSp modSp">
        <pc:chgData name="Elodie Guillemin" userId="S::elodiesz@uio.no::1c8ea489-b940-45a8-90a6-126a80c77157" providerId="AD" clId="Web-{61F7737E-ABE9-1F70-0C15-D23E9ED05D4C}" dt="2023-04-18T12:05:35.446" v="23" actId="14100"/>
        <pc:sldMkLst>
          <pc:docMk/>
          <pc:sldMk cId="714122289" sldId="269"/>
        </pc:sldMkLst>
        <pc:spChg chg="del">
          <ac:chgData name="Elodie Guillemin" userId="S::elodiesz@uio.no::1c8ea489-b940-45a8-90a6-126a80c77157" providerId="AD" clId="Web-{61F7737E-ABE9-1F70-0C15-D23E9ED05D4C}" dt="2023-04-18T12:03:53.476" v="0"/>
          <ac:spMkLst>
            <pc:docMk/>
            <pc:sldMk cId="714122289" sldId="269"/>
            <ac:spMk id="3" creationId="{90C44C74-D632-2449-A4C5-E87C908BBD2E}"/>
          </ac:spMkLst>
        </pc:spChg>
        <pc:spChg chg="del">
          <ac:chgData name="Elodie Guillemin" userId="S::elodiesz@uio.no::1c8ea489-b940-45a8-90a6-126a80c77157" providerId="AD" clId="Web-{61F7737E-ABE9-1F70-0C15-D23E9ED05D4C}" dt="2023-04-18T12:03:54.507" v="1"/>
          <ac:spMkLst>
            <pc:docMk/>
            <pc:sldMk cId="714122289" sldId="269"/>
            <ac:spMk id="6" creationId="{521DA6FA-9FC4-C38D-9FA8-FE295EC65456}"/>
          </ac:spMkLst>
        </pc:spChg>
        <pc:spChg chg="del">
          <ac:chgData name="Elodie Guillemin" userId="S::elodiesz@uio.no::1c8ea489-b940-45a8-90a6-126a80c77157" providerId="AD" clId="Web-{61F7737E-ABE9-1F70-0C15-D23E9ED05D4C}" dt="2023-04-18T12:03:55.288" v="2"/>
          <ac:spMkLst>
            <pc:docMk/>
            <pc:sldMk cId="714122289" sldId="269"/>
            <ac:spMk id="8" creationId="{5962247F-B5A3-2035-2F69-CD04CA3297E5}"/>
          </ac:spMkLst>
        </pc:spChg>
        <pc:spChg chg="add mod">
          <ac:chgData name="Elodie Guillemin" userId="S::elodiesz@uio.no::1c8ea489-b940-45a8-90a6-126a80c77157" providerId="AD" clId="Web-{61F7737E-ABE9-1F70-0C15-D23E9ED05D4C}" dt="2023-04-18T12:04:59.820" v="12"/>
          <ac:spMkLst>
            <pc:docMk/>
            <pc:sldMk cId="714122289" sldId="269"/>
            <ac:spMk id="10" creationId="{7218AF10-B615-6277-541F-8438B910EC14}"/>
          </ac:spMkLst>
        </pc:spChg>
        <pc:spChg chg="add mod">
          <ac:chgData name="Elodie Guillemin" userId="S::elodiesz@uio.no::1c8ea489-b940-45a8-90a6-126a80c77157" providerId="AD" clId="Web-{61F7737E-ABE9-1F70-0C15-D23E9ED05D4C}" dt="2023-04-18T12:05:13.289" v="16" actId="1076"/>
          <ac:spMkLst>
            <pc:docMk/>
            <pc:sldMk cId="714122289" sldId="269"/>
            <ac:spMk id="11" creationId="{0858B791-557D-1AF5-14F4-BEC776B624D3}"/>
          </ac:spMkLst>
        </pc:spChg>
        <pc:spChg chg="add mod">
          <ac:chgData name="Elodie Guillemin" userId="S::elodiesz@uio.no::1c8ea489-b940-45a8-90a6-126a80c77157" providerId="AD" clId="Web-{61F7737E-ABE9-1F70-0C15-D23E9ED05D4C}" dt="2023-04-18T12:05:35.446" v="23" actId="14100"/>
          <ac:spMkLst>
            <pc:docMk/>
            <pc:sldMk cId="714122289" sldId="269"/>
            <ac:spMk id="12" creationId="{478EC9C8-ACFA-1F39-0847-3B3E0EF3E347}"/>
          </ac:spMkLst>
        </pc:spChg>
      </pc:sldChg>
      <pc:sldChg chg="addSp delSp modSp">
        <pc:chgData name="Elodie Guillemin" userId="S::elodiesz@uio.no::1c8ea489-b940-45a8-90a6-126a80c77157" providerId="AD" clId="Web-{61F7737E-ABE9-1F70-0C15-D23E9ED05D4C}" dt="2023-04-18T12:06:53.697" v="40" actId="1076"/>
        <pc:sldMkLst>
          <pc:docMk/>
          <pc:sldMk cId="3629627381" sldId="270"/>
        </pc:sldMkLst>
        <pc:spChg chg="del">
          <ac:chgData name="Elodie Guillemin" userId="S::elodiesz@uio.no::1c8ea489-b940-45a8-90a6-126a80c77157" providerId="AD" clId="Web-{61F7737E-ABE9-1F70-0C15-D23E9ED05D4C}" dt="2023-04-18T12:06:36.869" v="34"/>
          <ac:spMkLst>
            <pc:docMk/>
            <pc:sldMk cId="3629627381" sldId="270"/>
            <ac:spMk id="6" creationId="{3265EF80-C0B9-B102-5CA5-40BA3F64138E}"/>
          </ac:spMkLst>
        </pc:spChg>
        <pc:spChg chg="del">
          <ac:chgData name="Elodie Guillemin" userId="S::elodiesz@uio.no::1c8ea489-b940-45a8-90a6-126a80c77157" providerId="AD" clId="Web-{61F7737E-ABE9-1F70-0C15-D23E9ED05D4C}" dt="2023-04-18T12:04:11.835" v="7"/>
          <ac:spMkLst>
            <pc:docMk/>
            <pc:sldMk cId="3629627381" sldId="270"/>
            <ac:spMk id="7" creationId="{1AEDF8C3-5DEC-B01B-05B0-8D031A120128}"/>
          </ac:spMkLst>
        </pc:spChg>
        <pc:spChg chg="del mod">
          <ac:chgData name="Elodie Guillemin" userId="S::elodiesz@uio.no::1c8ea489-b940-45a8-90a6-126a80c77157" providerId="AD" clId="Web-{61F7737E-ABE9-1F70-0C15-D23E9ED05D4C}" dt="2023-04-18T12:04:10.288" v="6"/>
          <ac:spMkLst>
            <pc:docMk/>
            <pc:sldMk cId="3629627381" sldId="270"/>
            <ac:spMk id="8" creationId="{7DF75F03-BB94-9017-3449-EE1027019C42}"/>
          </ac:spMkLst>
        </pc:spChg>
        <pc:spChg chg="add mod">
          <ac:chgData name="Elodie Guillemin" userId="S::elodiesz@uio.no::1c8ea489-b940-45a8-90a6-126a80c77157" providerId="AD" clId="Web-{61F7737E-ABE9-1F70-0C15-D23E9ED05D4C}" dt="2023-04-18T12:06:30.244" v="33" actId="1076"/>
          <ac:spMkLst>
            <pc:docMk/>
            <pc:sldMk cId="3629627381" sldId="270"/>
            <ac:spMk id="11" creationId="{3A042F44-385B-646B-8E17-18511FA82223}"/>
          </ac:spMkLst>
        </pc:spChg>
        <pc:spChg chg="add mod">
          <ac:chgData name="Elodie Guillemin" userId="S::elodiesz@uio.no::1c8ea489-b940-45a8-90a6-126a80c77157" providerId="AD" clId="Web-{61F7737E-ABE9-1F70-0C15-D23E9ED05D4C}" dt="2023-04-18T12:06:24.806" v="32" actId="1076"/>
          <ac:spMkLst>
            <pc:docMk/>
            <pc:sldMk cId="3629627381" sldId="270"/>
            <ac:spMk id="14" creationId="{5526DE40-3ED3-4154-6EEB-B116E89AB711}"/>
          </ac:spMkLst>
        </pc:spChg>
        <pc:spChg chg="add mod">
          <ac:chgData name="Elodie Guillemin" userId="S::elodiesz@uio.no::1c8ea489-b940-45a8-90a6-126a80c77157" providerId="AD" clId="Web-{61F7737E-ABE9-1F70-0C15-D23E9ED05D4C}" dt="2023-04-18T12:06:44.306" v="37" actId="14100"/>
          <ac:spMkLst>
            <pc:docMk/>
            <pc:sldMk cId="3629627381" sldId="270"/>
            <ac:spMk id="16" creationId="{13717ED5-B95B-939E-8009-4841EA3DDDA9}"/>
          </ac:spMkLst>
        </pc:spChg>
        <pc:spChg chg="add mod">
          <ac:chgData name="Elodie Guillemin" userId="S::elodiesz@uio.no::1c8ea489-b940-45a8-90a6-126a80c77157" providerId="AD" clId="Web-{61F7737E-ABE9-1F70-0C15-D23E9ED05D4C}" dt="2023-04-18T12:06:53.697" v="40" actId="1076"/>
          <ac:spMkLst>
            <pc:docMk/>
            <pc:sldMk cId="3629627381" sldId="270"/>
            <ac:spMk id="19" creationId="{38F72F10-8426-ECD7-8F8B-97BD55F58705}"/>
          </ac:spMkLst>
        </pc:spChg>
      </pc:sldChg>
      <pc:sldChg chg="addSp modSp">
        <pc:chgData name="Elodie Guillemin" userId="S::elodiesz@uio.no::1c8ea489-b940-45a8-90a6-126a80c77157" providerId="AD" clId="Web-{61F7737E-ABE9-1F70-0C15-D23E9ED05D4C}" dt="2023-04-18T12:24:44.493" v="75" actId="1076"/>
        <pc:sldMkLst>
          <pc:docMk/>
          <pc:sldMk cId="2512967653" sldId="272"/>
        </pc:sldMkLst>
        <pc:spChg chg="add mod">
          <ac:chgData name="Elodie Guillemin" userId="S::elodiesz@uio.no::1c8ea489-b940-45a8-90a6-126a80c77157" providerId="AD" clId="Web-{61F7737E-ABE9-1F70-0C15-D23E9ED05D4C}" dt="2023-04-18T12:24:44.493" v="75" actId="1076"/>
          <ac:spMkLst>
            <pc:docMk/>
            <pc:sldMk cId="2512967653" sldId="272"/>
            <ac:spMk id="3" creationId="{8292ADAD-AC6B-30F5-2809-0EBD5015D158}"/>
          </ac:spMkLst>
        </pc:spChg>
      </pc:sldChg>
      <pc:sldChg chg="addSp delSp modSp">
        <pc:chgData name="Elodie Guillemin" userId="S::elodiesz@uio.no::1c8ea489-b940-45a8-90a6-126a80c77157" providerId="AD" clId="Web-{61F7737E-ABE9-1F70-0C15-D23E9ED05D4C}" dt="2023-04-18T12:08:51.652" v="49"/>
        <pc:sldMkLst>
          <pc:docMk/>
          <pc:sldMk cId="410687126" sldId="276"/>
        </pc:sldMkLst>
        <pc:spChg chg="del mod">
          <ac:chgData name="Elodie Guillemin" userId="S::elodiesz@uio.no::1c8ea489-b940-45a8-90a6-126a80c77157" providerId="AD" clId="Web-{61F7737E-ABE9-1F70-0C15-D23E9ED05D4C}" dt="2023-04-18T12:04:03.117" v="4"/>
          <ac:spMkLst>
            <pc:docMk/>
            <pc:sldMk cId="410687126" sldId="276"/>
            <ac:spMk id="6" creationId="{AB355A47-E263-71B6-4B53-81B62C0258E9}"/>
          </ac:spMkLst>
        </pc:spChg>
        <pc:spChg chg="add mod">
          <ac:chgData name="Elodie Guillemin" userId="S::elodiesz@uio.no::1c8ea489-b940-45a8-90a6-126a80c77157" providerId="AD" clId="Web-{61F7737E-ABE9-1F70-0C15-D23E9ED05D4C}" dt="2023-04-18T12:08:51.652" v="49"/>
          <ac:spMkLst>
            <pc:docMk/>
            <pc:sldMk cId="410687126" sldId="276"/>
            <ac:spMk id="7" creationId="{D7B23F92-8D4E-55EF-DEFF-09E0B398CEA3}"/>
          </ac:spMkLst>
        </pc:spChg>
      </pc:sldChg>
    </pc:docChg>
  </pc:docChgLst>
  <pc:docChgLst>
    <pc:chgData name="Lara Aref" userId="S::laraar@uio.no::17ea3f2c-745a-4830-9ba4-5f45e8aa4eeb" providerId="AD" clId="Web-{DB6DF4D8-275C-6A3F-A6C3-CE215FD53CCC}"/>
    <pc:docChg chg="modSld">
      <pc:chgData name="Lara Aref" userId="S::laraar@uio.no::17ea3f2c-745a-4830-9ba4-5f45e8aa4eeb" providerId="AD" clId="Web-{DB6DF4D8-275C-6A3F-A6C3-CE215FD53CCC}" dt="2022-08-08T10:25:58.566" v="58" actId="20577"/>
      <pc:docMkLst>
        <pc:docMk/>
      </pc:docMkLst>
      <pc:sldChg chg="modSp">
        <pc:chgData name="Lara Aref" userId="S::laraar@uio.no::17ea3f2c-745a-4830-9ba4-5f45e8aa4eeb" providerId="AD" clId="Web-{DB6DF4D8-275C-6A3F-A6C3-CE215FD53CCC}" dt="2022-08-08T10:21:20.447" v="50" actId="20577"/>
        <pc:sldMkLst>
          <pc:docMk/>
          <pc:sldMk cId="3415847370" sldId="271"/>
        </pc:sldMkLst>
        <pc:spChg chg="mod">
          <ac:chgData name="Lara Aref" userId="S::laraar@uio.no::17ea3f2c-745a-4830-9ba4-5f45e8aa4eeb" providerId="AD" clId="Web-{DB6DF4D8-275C-6A3F-A6C3-CE215FD53CCC}" dt="2022-08-08T10:21:20.447" v="50" actId="20577"/>
          <ac:spMkLst>
            <pc:docMk/>
            <pc:sldMk cId="3415847370" sldId="271"/>
            <ac:spMk id="2" creationId="{00000000-0000-0000-0000-000000000000}"/>
          </ac:spMkLst>
        </pc:spChg>
      </pc:sldChg>
      <pc:sldChg chg="modSp">
        <pc:chgData name="Lara Aref" userId="S::laraar@uio.no::17ea3f2c-745a-4830-9ba4-5f45e8aa4eeb" providerId="AD" clId="Web-{DB6DF4D8-275C-6A3F-A6C3-CE215FD53CCC}" dt="2022-08-08T10:25:58.566" v="58" actId="20577"/>
        <pc:sldMkLst>
          <pc:docMk/>
          <pc:sldMk cId="2512967653" sldId="272"/>
        </pc:sldMkLst>
        <pc:spChg chg="mod">
          <ac:chgData name="Lara Aref" userId="S::laraar@uio.no::17ea3f2c-745a-4830-9ba4-5f45e8aa4eeb" providerId="AD" clId="Web-{DB6DF4D8-275C-6A3F-A6C3-CE215FD53CCC}" dt="2022-08-08T10:25:58.566" v="58" actId="20577"/>
          <ac:spMkLst>
            <pc:docMk/>
            <pc:sldMk cId="2512967653" sldId="272"/>
            <ac:spMk id="2" creationId="{00000000-0000-0000-0000-000000000000}"/>
          </ac:spMkLst>
        </pc:spChg>
      </pc:sldChg>
    </pc:docChg>
  </pc:docChgLst>
  <pc:docChgLst>
    <pc:chgData name="Elodie Guillemin" userId="S::elodiesz@uio.no::1c8ea489-b940-45a8-90a6-126a80c77157" providerId="AD" clId="Web-{6F0080CA-4A6F-FA45-7CC6-DFE467CBEDEC}"/>
    <pc:docChg chg="modSld">
      <pc:chgData name="Elodie Guillemin" userId="S::elodiesz@uio.no::1c8ea489-b940-45a8-90a6-126a80c77157" providerId="AD" clId="Web-{6F0080CA-4A6F-FA45-7CC6-DFE467CBEDEC}" dt="2023-06-12T10:58:02.056" v="2" actId="1076"/>
      <pc:docMkLst>
        <pc:docMk/>
      </pc:docMkLst>
      <pc:sldChg chg="modSp">
        <pc:chgData name="Elodie Guillemin" userId="S::elodiesz@uio.no::1c8ea489-b940-45a8-90a6-126a80c77157" providerId="AD" clId="Web-{6F0080CA-4A6F-FA45-7CC6-DFE467CBEDEC}" dt="2023-06-12T10:58:02.056" v="2" actId="1076"/>
        <pc:sldMkLst>
          <pc:docMk/>
          <pc:sldMk cId="410687126" sldId="276"/>
        </pc:sldMkLst>
        <pc:spChg chg="mod">
          <ac:chgData name="Elodie Guillemin" userId="S::elodiesz@uio.no::1c8ea489-b940-45a8-90a6-126a80c77157" providerId="AD" clId="Web-{6F0080CA-4A6F-FA45-7CC6-DFE467CBEDEC}" dt="2023-06-12T10:58:02.056" v="2" actId="1076"/>
          <ac:spMkLst>
            <pc:docMk/>
            <pc:sldMk cId="410687126" sldId="276"/>
            <ac:spMk id="7" creationId="{D7B23F92-8D4E-55EF-DEFF-09E0B398CEA3}"/>
          </ac:spMkLst>
        </pc:spChg>
      </pc:sldChg>
    </pc:docChg>
  </pc:docChgLst>
  <pc:docChgLst>
    <pc:chgData name="Lara Aref" userId="S::laraar@uio.no::17ea3f2c-745a-4830-9ba4-5f45e8aa4eeb" providerId="AD" clId="Web-{EB7805CF-7137-0F4B-EA2F-B5390C182DAD}"/>
    <pc:docChg chg="addSld modSld">
      <pc:chgData name="Lara Aref" userId="S::laraar@uio.no::17ea3f2c-745a-4830-9ba4-5f45e8aa4eeb" providerId="AD" clId="Web-{EB7805CF-7137-0F4B-EA2F-B5390C182DAD}" dt="2022-08-04T12:44:59.978" v="13"/>
      <pc:docMkLst>
        <pc:docMk/>
      </pc:docMkLst>
      <pc:sldChg chg="addSp delSp modSp new">
        <pc:chgData name="Lara Aref" userId="S::laraar@uio.no::17ea3f2c-745a-4830-9ba4-5f45e8aa4eeb" providerId="AD" clId="Web-{EB7805CF-7137-0F4B-EA2F-B5390C182DAD}" dt="2022-08-04T12:44:59.978" v="13"/>
        <pc:sldMkLst>
          <pc:docMk/>
          <pc:sldMk cId="2345835935" sldId="263"/>
        </pc:sldMkLst>
        <pc:spChg chg="del">
          <ac:chgData name="Lara Aref" userId="S::laraar@uio.no::17ea3f2c-745a-4830-9ba4-5f45e8aa4eeb" providerId="AD" clId="Web-{EB7805CF-7137-0F4B-EA2F-B5390C182DAD}" dt="2022-08-04T12:44:59.978" v="13"/>
          <ac:spMkLst>
            <pc:docMk/>
            <pc:sldMk cId="2345835935" sldId="263"/>
            <ac:spMk id="2" creationId="{36759ACC-BE87-BDB9-B331-D6472108E839}"/>
          </ac:spMkLst>
        </pc:spChg>
        <pc:spChg chg="del">
          <ac:chgData name="Lara Aref" userId="S::laraar@uio.no::17ea3f2c-745a-4830-9ba4-5f45e8aa4eeb" providerId="AD" clId="Web-{EB7805CF-7137-0F4B-EA2F-B5390C182DAD}" dt="2022-08-04T12:44:03.257" v="1"/>
          <ac:spMkLst>
            <pc:docMk/>
            <pc:sldMk cId="2345835935" sldId="263"/>
            <ac:spMk id="3" creationId="{641254FF-013E-8C71-7AB8-192B83D626A7}"/>
          </ac:spMkLst>
        </pc:spChg>
        <pc:picChg chg="add mod ord modCrop">
          <ac:chgData name="Lara Aref" userId="S::laraar@uio.no::17ea3f2c-745a-4830-9ba4-5f45e8aa4eeb" providerId="AD" clId="Web-{EB7805CF-7137-0F4B-EA2F-B5390C182DAD}" dt="2022-08-04T12:44:53.665" v="12" actId="14100"/>
          <ac:picMkLst>
            <pc:docMk/>
            <pc:sldMk cId="2345835935" sldId="263"/>
            <ac:picMk id="4" creationId="{CCF80B15-6BFD-88BE-71EE-CBDD4F4AEEF8}"/>
          </ac:picMkLst>
        </pc:picChg>
      </pc:sldChg>
    </pc:docChg>
  </pc:docChgLst>
  <pc:docChgLst>
    <pc:chgData name="Lara Aref" userId="S::laraar@uio.no::17ea3f2c-745a-4830-9ba4-5f45e8aa4eeb" providerId="AD" clId="Web-{0E97CD29-FC74-11A8-CEA0-9147C0E3EADB}"/>
    <pc:docChg chg="modSld">
      <pc:chgData name="Lara Aref" userId="S::laraar@uio.no::17ea3f2c-745a-4830-9ba4-5f45e8aa4eeb" providerId="AD" clId="Web-{0E97CD29-FC74-11A8-CEA0-9147C0E3EADB}" dt="2022-08-05T09:19:32.374" v="41" actId="20577"/>
      <pc:docMkLst>
        <pc:docMk/>
      </pc:docMkLst>
      <pc:sldChg chg="modSp">
        <pc:chgData name="Lara Aref" userId="S::laraar@uio.no::17ea3f2c-745a-4830-9ba4-5f45e8aa4eeb" providerId="AD" clId="Web-{0E97CD29-FC74-11A8-CEA0-9147C0E3EADB}" dt="2022-08-05T09:19:32.374" v="41" actId="20577"/>
        <pc:sldMkLst>
          <pc:docMk/>
          <pc:sldMk cId="703844035" sldId="258"/>
        </pc:sldMkLst>
        <pc:spChg chg="mod">
          <ac:chgData name="Lara Aref" userId="S::laraar@uio.no::17ea3f2c-745a-4830-9ba4-5f45e8aa4eeb" providerId="AD" clId="Web-{0E97CD29-FC74-11A8-CEA0-9147C0E3EADB}" dt="2022-08-05T09:19:32.374" v="41" actId="20577"/>
          <ac:spMkLst>
            <pc:docMk/>
            <pc:sldMk cId="703844035" sldId="258"/>
            <ac:spMk id="3" creationId="{9726267F-2A02-0732-F0FE-61780741BDDA}"/>
          </ac:spMkLst>
        </pc:spChg>
      </pc:sldChg>
    </pc:docChg>
  </pc:docChgLst>
  <pc:docChgLst>
    <pc:chgData name="Lara Aref" userId="S::laraar@uio.no::17ea3f2c-745a-4830-9ba4-5f45e8aa4eeb" providerId="AD" clId="Web-{558526A0-D2DD-E093-63FF-F875407D2050}"/>
    <pc:docChg chg="modSld">
      <pc:chgData name="Lara Aref" userId="S::laraar@uio.no::17ea3f2c-745a-4830-9ba4-5f45e8aa4eeb" providerId="AD" clId="Web-{558526A0-D2DD-E093-63FF-F875407D2050}" dt="2022-08-08T11:00:19.481" v="9" actId="20577"/>
      <pc:docMkLst>
        <pc:docMk/>
      </pc:docMkLst>
      <pc:sldChg chg="modSp">
        <pc:chgData name="Lara Aref" userId="S::laraar@uio.no::17ea3f2c-745a-4830-9ba4-5f45e8aa4eeb" providerId="AD" clId="Web-{558526A0-D2DD-E093-63FF-F875407D2050}" dt="2022-08-08T11:00:19.481" v="9" actId="20577"/>
        <pc:sldMkLst>
          <pc:docMk/>
          <pc:sldMk cId="3415847370" sldId="271"/>
        </pc:sldMkLst>
        <pc:spChg chg="mod">
          <ac:chgData name="Lara Aref" userId="S::laraar@uio.no::17ea3f2c-745a-4830-9ba4-5f45e8aa4eeb" providerId="AD" clId="Web-{558526A0-D2DD-E093-63FF-F875407D2050}" dt="2022-08-08T11:00:19.481" v="9" actId="20577"/>
          <ac:spMkLst>
            <pc:docMk/>
            <pc:sldMk cId="3415847370" sldId="271"/>
            <ac:spMk id="2" creationId="{00000000-0000-0000-0000-000000000000}"/>
          </ac:spMkLst>
        </pc:spChg>
      </pc:sldChg>
      <pc:sldChg chg="modSp">
        <pc:chgData name="Lara Aref" userId="S::laraar@uio.no::17ea3f2c-745a-4830-9ba4-5f45e8aa4eeb" providerId="AD" clId="Web-{558526A0-D2DD-E093-63FF-F875407D2050}" dt="2022-08-08T10:26:39.135" v="7" actId="20577"/>
        <pc:sldMkLst>
          <pc:docMk/>
          <pc:sldMk cId="2512967653" sldId="272"/>
        </pc:sldMkLst>
        <pc:spChg chg="mod">
          <ac:chgData name="Lara Aref" userId="S::laraar@uio.no::17ea3f2c-745a-4830-9ba4-5f45e8aa4eeb" providerId="AD" clId="Web-{558526A0-D2DD-E093-63FF-F875407D2050}" dt="2022-08-08T10:26:39.135" v="7" actId="20577"/>
          <ac:spMkLst>
            <pc:docMk/>
            <pc:sldMk cId="2512967653" sldId="272"/>
            <ac:spMk id="2" creationId="{00000000-0000-0000-0000-000000000000}"/>
          </ac:spMkLst>
        </pc:spChg>
      </pc:sldChg>
    </pc:docChg>
  </pc:docChgLst>
  <pc:docChgLst>
    <pc:chgData name="Elodie Guillemin" userId="S::elodiesz@uio.no::1c8ea489-b940-45a8-90a6-126a80c77157" providerId="AD" clId="Web-{CA77E813-41A4-5162-AF9A-62287C01E198}"/>
    <pc:docChg chg="modSld">
      <pc:chgData name="Elodie Guillemin" userId="S::elodiesz@uio.no::1c8ea489-b940-45a8-90a6-126a80c77157" providerId="AD" clId="Web-{CA77E813-41A4-5162-AF9A-62287C01E198}" dt="2022-08-11T11:56:21.811" v="6" actId="20577"/>
      <pc:docMkLst>
        <pc:docMk/>
      </pc:docMkLst>
      <pc:sldChg chg="modSp">
        <pc:chgData name="Elodie Guillemin" userId="S::elodiesz@uio.no::1c8ea489-b940-45a8-90a6-126a80c77157" providerId="AD" clId="Web-{CA77E813-41A4-5162-AF9A-62287C01E198}" dt="2022-08-11T11:56:21.811" v="6" actId="20577"/>
        <pc:sldMkLst>
          <pc:docMk/>
          <pc:sldMk cId="3415847370" sldId="271"/>
        </pc:sldMkLst>
        <pc:spChg chg="mod">
          <ac:chgData name="Elodie Guillemin" userId="S::elodiesz@uio.no::1c8ea489-b940-45a8-90a6-126a80c77157" providerId="AD" clId="Web-{CA77E813-41A4-5162-AF9A-62287C01E198}" dt="2022-08-11T11:56:14.857" v="4" actId="20577"/>
          <ac:spMkLst>
            <pc:docMk/>
            <pc:sldMk cId="3415847370" sldId="271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CA77E813-41A4-5162-AF9A-62287C01E198}" dt="2022-08-11T11:56:21.811" v="6" actId="20577"/>
          <ac:spMkLst>
            <pc:docMk/>
            <pc:sldMk cId="3415847370" sldId="271"/>
            <ac:spMk id="5" creationId="{00000000-0000-0000-0000-000000000000}"/>
          </ac:spMkLst>
        </pc:spChg>
      </pc:sldChg>
    </pc:docChg>
  </pc:docChgLst>
  <pc:docChgLst>
    <pc:chgData name="Elodie Guillemin" userId="S::elodiesz@uio.no::1c8ea489-b940-45a8-90a6-126a80c77157" providerId="AD" clId="Web-{F508FC5F-0FA7-C11B-9151-E2CC47C13D01}"/>
    <pc:docChg chg="modSld">
      <pc:chgData name="Elodie Guillemin" userId="S::elodiesz@uio.no::1c8ea489-b940-45a8-90a6-126a80c77157" providerId="AD" clId="Web-{F508FC5F-0FA7-C11B-9151-E2CC47C13D01}" dt="2023-04-17T08:06:36.024" v="49" actId="1076"/>
      <pc:docMkLst>
        <pc:docMk/>
      </pc:docMkLst>
      <pc:sldChg chg="modSp">
        <pc:chgData name="Elodie Guillemin" userId="S::elodiesz@uio.no::1c8ea489-b940-45a8-90a6-126a80c77157" providerId="AD" clId="Web-{F508FC5F-0FA7-C11B-9151-E2CC47C13D01}" dt="2023-04-17T08:00:22.081" v="5" actId="20577"/>
        <pc:sldMkLst>
          <pc:docMk/>
          <pc:sldMk cId="1664478761" sldId="265"/>
        </pc:sldMkLst>
        <pc:spChg chg="mod">
          <ac:chgData name="Elodie Guillemin" userId="S::elodiesz@uio.no::1c8ea489-b940-45a8-90a6-126a80c77157" providerId="AD" clId="Web-{F508FC5F-0FA7-C11B-9151-E2CC47C13D01}" dt="2023-04-17T08:00:07.268" v="1" actId="20577"/>
          <ac:spMkLst>
            <pc:docMk/>
            <pc:sldMk cId="1664478761" sldId="265"/>
            <ac:spMk id="10" creationId="{27A56EC9-E3BE-E4AC-E762-140370FECDBD}"/>
          </ac:spMkLst>
        </pc:spChg>
        <pc:spChg chg="mod">
          <ac:chgData name="Elodie Guillemin" userId="S::elodiesz@uio.no::1c8ea489-b940-45a8-90a6-126a80c77157" providerId="AD" clId="Web-{F508FC5F-0FA7-C11B-9151-E2CC47C13D01}" dt="2023-04-17T08:00:22.081" v="5" actId="20577"/>
          <ac:spMkLst>
            <pc:docMk/>
            <pc:sldMk cId="1664478761" sldId="265"/>
            <ac:spMk id="11" creationId="{28C74DF5-FCEC-A56D-4C61-F05FE4787076}"/>
          </ac:spMkLst>
        </pc:spChg>
      </pc:sldChg>
      <pc:sldChg chg="modSp">
        <pc:chgData name="Elodie Guillemin" userId="S::elodiesz@uio.no::1c8ea489-b940-45a8-90a6-126a80c77157" providerId="AD" clId="Web-{F508FC5F-0FA7-C11B-9151-E2CC47C13D01}" dt="2023-04-17T08:00:43.769" v="7" actId="20577"/>
        <pc:sldMkLst>
          <pc:docMk/>
          <pc:sldMk cId="1848768313" sldId="268"/>
        </pc:sldMkLst>
        <pc:spChg chg="mod">
          <ac:chgData name="Elodie Guillemin" userId="S::elodiesz@uio.no::1c8ea489-b940-45a8-90a6-126a80c77157" providerId="AD" clId="Web-{F508FC5F-0FA7-C11B-9151-E2CC47C13D01}" dt="2023-04-17T08:00:43.769" v="7" actId="20577"/>
          <ac:spMkLst>
            <pc:docMk/>
            <pc:sldMk cId="1848768313" sldId="268"/>
            <ac:spMk id="2" creationId="{00000000-0000-0000-0000-000000000000}"/>
          </ac:spMkLst>
        </pc:spChg>
      </pc:sldChg>
      <pc:sldChg chg="modSp">
        <pc:chgData name="Elodie Guillemin" userId="S::elodiesz@uio.no::1c8ea489-b940-45a8-90a6-126a80c77157" providerId="AD" clId="Web-{F508FC5F-0FA7-C11B-9151-E2CC47C13D01}" dt="2023-04-17T08:01:03.222" v="10" actId="1076"/>
        <pc:sldMkLst>
          <pc:docMk/>
          <pc:sldMk cId="714122289" sldId="269"/>
        </pc:sldMkLst>
        <pc:spChg chg="mod">
          <ac:chgData name="Elodie Guillemin" userId="S::elodiesz@uio.no::1c8ea489-b940-45a8-90a6-126a80c77157" providerId="AD" clId="Web-{F508FC5F-0FA7-C11B-9151-E2CC47C13D01}" dt="2023-04-17T08:00:59.581" v="9" actId="20577"/>
          <ac:spMkLst>
            <pc:docMk/>
            <pc:sldMk cId="714122289" sldId="269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F508FC5F-0FA7-C11B-9151-E2CC47C13D01}" dt="2023-04-17T08:01:03.222" v="10" actId="1076"/>
          <ac:spMkLst>
            <pc:docMk/>
            <pc:sldMk cId="714122289" sldId="269"/>
            <ac:spMk id="3" creationId="{90C44C74-D632-2449-A4C5-E87C908BBD2E}"/>
          </ac:spMkLst>
        </pc:spChg>
      </pc:sldChg>
      <pc:sldChg chg="modSp">
        <pc:chgData name="Elodie Guillemin" userId="S::elodiesz@uio.no::1c8ea489-b940-45a8-90a6-126a80c77157" providerId="AD" clId="Web-{F508FC5F-0FA7-C11B-9151-E2CC47C13D01}" dt="2023-04-17T08:02:54.786" v="23" actId="20577"/>
        <pc:sldMkLst>
          <pc:docMk/>
          <pc:sldMk cId="3629627381" sldId="270"/>
        </pc:sldMkLst>
        <pc:spChg chg="mod">
          <ac:chgData name="Elodie Guillemin" userId="S::elodiesz@uio.no::1c8ea489-b940-45a8-90a6-126a80c77157" providerId="AD" clId="Web-{F508FC5F-0FA7-C11B-9151-E2CC47C13D01}" dt="2023-04-17T08:02:54.786" v="23" actId="20577"/>
          <ac:spMkLst>
            <pc:docMk/>
            <pc:sldMk cId="3629627381" sldId="270"/>
            <ac:spMk id="2" creationId="{00000000-0000-0000-0000-000000000000}"/>
          </ac:spMkLst>
        </pc:spChg>
      </pc:sldChg>
      <pc:sldChg chg="modSp">
        <pc:chgData name="Elodie Guillemin" userId="S::elodiesz@uio.no::1c8ea489-b940-45a8-90a6-126a80c77157" providerId="AD" clId="Web-{F508FC5F-0FA7-C11B-9151-E2CC47C13D01}" dt="2023-04-17T08:04:55.835" v="44" actId="14100"/>
        <pc:sldMkLst>
          <pc:docMk/>
          <pc:sldMk cId="2512967653" sldId="272"/>
        </pc:sldMkLst>
        <pc:spChg chg="mod">
          <ac:chgData name="Elodie Guillemin" userId="S::elodiesz@uio.no::1c8ea489-b940-45a8-90a6-126a80c77157" providerId="AD" clId="Web-{F508FC5F-0FA7-C11B-9151-E2CC47C13D01}" dt="2023-04-17T08:04:40.772" v="42" actId="20577"/>
          <ac:spMkLst>
            <pc:docMk/>
            <pc:sldMk cId="2512967653" sldId="272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F508FC5F-0FA7-C11B-9151-E2CC47C13D01}" dt="2023-04-17T08:04:55.835" v="44" actId="14100"/>
          <ac:spMkLst>
            <pc:docMk/>
            <pc:sldMk cId="2512967653" sldId="272"/>
            <ac:spMk id="14" creationId="{CDA64B20-5433-8718-4DE6-BCDFEDE96CE5}"/>
          </ac:spMkLst>
        </pc:spChg>
      </pc:sldChg>
      <pc:sldChg chg="modSp">
        <pc:chgData name="Elodie Guillemin" userId="S::elodiesz@uio.no::1c8ea489-b940-45a8-90a6-126a80c77157" providerId="AD" clId="Web-{F508FC5F-0FA7-C11B-9151-E2CC47C13D01}" dt="2023-04-17T08:02:03.067" v="14" actId="20577"/>
        <pc:sldMkLst>
          <pc:docMk/>
          <pc:sldMk cId="2751236094" sldId="273"/>
        </pc:sldMkLst>
        <pc:spChg chg="mod">
          <ac:chgData name="Elodie Guillemin" userId="S::elodiesz@uio.no::1c8ea489-b940-45a8-90a6-126a80c77157" providerId="AD" clId="Web-{F508FC5F-0FA7-C11B-9151-E2CC47C13D01}" dt="2023-04-17T08:02:03.067" v="14" actId="20577"/>
          <ac:spMkLst>
            <pc:docMk/>
            <pc:sldMk cId="2751236094" sldId="273"/>
            <ac:spMk id="2" creationId="{00000000-0000-0000-0000-000000000000}"/>
          </ac:spMkLst>
        </pc:spChg>
      </pc:sldChg>
      <pc:sldChg chg="modSp">
        <pc:chgData name="Elodie Guillemin" userId="S::elodiesz@uio.no::1c8ea489-b940-45a8-90a6-126a80c77157" providerId="AD" clId="Web-{F508FC5F-0FA7-C11B-9151-E2CC47C13D01}" dt="2023-04-17T08:01:50.489" v="12" actId="20577"/>
        <pc:sldMkLst>
          <pc:docMk/>
          <pc:sldMk cId="456836230" sldId="275"/>
        </pc:sldMkLst>
        <pc:spChg chg="mod">
          <ac:chgData name="Elodie Guillemin" userId="S::elodiesz@uio.no::1c8ea489-b940-45a8-90a6-126a80c77157" providerId="AD" clId="Web-{F508FC5F-0FA7-C11B-9151-E2CC47C13D01}" dt="2023-04-17T08:01:50.489" v="12" actId="20577"/>
          <ac:spMkLst>
            <pc:docMk/>
            <pc:sldMk cId="456836230" sldId="275"/>
            <ac:spMk id="2" creationId="{00000000-0000-0000-0000-000000000000}"/>
          </ac:spMkLst>
        </pc:spChg>
      </pc:sldChg>
      <pc:sldChg chg="modSp">
        <pc:chgData name="Elodie Guillemin" userId="S::elodiesz@uio.no::1c8ea489-b940-45a8-90a6-126a80c77157" providerId="AD" clId="Web-{F508FC5F-0FA7-C11B-9151-E2CC47C13D01}" dt="2023-04-17T08:06:36.024" v="49" actId="1076"/>
        <pc:sldMkLst>
          <pc:docMk/>
          <pc:sldMk cId="410687126" sldId="276"/>
        </pc:sldMkLst>
        <pc:spChg chg="mod">
          <ac:chgData name="Elodie Guillemin" userId="S::elodiesz@uio.no::1c8ea489-b940-45a8-90a6-126a80c77157" providerId="AD" clId="Web-{F508FC5F-0FA7-C11B-9151-E2CC47C13D01}" dt="2023-04-17T08:06:01.946" v="45" actId="20577"/>
          <ac:spMkLst>
            <pc:docMk/>
            <pc:sldMk cId="410687126" sldId="276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F508FC5F-0FA7-C11B-9151-E2CC47C13D01}" dt="2023-04-17T08:06:36.024" v="49" actId="1076"/>
          <ac:spMkLst>
            <pc:docMk/>
            <pc:sldMk cId="410687126" sldId="276"/>
            <ac:spMk id="6" creationId="{AB355A47-E263-71B6-4B53-81B62C0258E9}"/>
          </ac:spMkLst>
        </pc:spChg>
        <pc:spChg chg="mod">
          <ac:chgData name="Elodie Guillemin" userId="S::elodiesz@uio.no::1c8ea489-b940-45a8-90a6-126a80c77157" providerId="AD" clId="Web-{F508FC5F-0FA7-C11B-9151-E2CC47C13D01}" dt="2023-04-17T08:06:16.524" v="47" actId="14100"/>
          <ac:spMkLst>
            <pc:docMk/>
            <pc:sldMk cId="410687126" sldId="276"/>
            <ac:spMk id="13" creationId="{0C04C610-A9E5-C96A-A200-0B8C53E88196}"/>
          </ac:spMkLst>
        </pc:spChg>
        <pc:spChg chg="mod">
          <ac:chgData name="Elodie Guillemin" userId="S::elodiesz@uio.no::1c8ea489-b940-45a8-90a6-126a80c77157" providerId="AD" clId="Web-{F508FC5F-0FA7-C11B-9151-E2CC47C13D01}" dt="2023-04-17T08:06:08.852" v="46" actId="14100"/>
          <ac:spMkLst>
            <pc:docMk/>
            <pc:sldMk cId="410687126" sldId="276"/>
            <ac:spMk id="14" creationId="{4D0CF43E-9E85-B735-B656-1B2CAAD872D4}"/>
          </ac:spMkLst>
        </pc:spChg>
      </pc:sldChg>
    </pc:docChg>
  </pc:docChgLst>
  <pc:docChgLst>
    <pc:chgData name="Elodie Guillemin" userId="S::elodiesz@uio.no::1c8ea489-b940-45a8-90a6-126a80c77157" providerId="AD" clId="Web-{E5ABC509-316C-92B8-86AD-785542044FC9}"/>
    <pc:docChg chg="addSld delSld sldOrd addMainMaster">
      <pc:chgData name="Elodie Guillemin" userId="S::elodiesz@uio.no::1c8ea489-b940-45a8-90a6-126a80c77157" providerId="AD" clId="Web-{E5ABC509-316C-92B8-86AD-785542044FC9}" dt="2022-08-05T12:52:31.020" v="12"/>
      <pc:docMkLst>
        <pc:docMk/>
      </pc:docMkLst>
      <pc:sldChg chg="new">
        <pc:chgData name="Elodie Guillemin" userId="S::elodiesz@uio.no::1c8ea489-b940-45a8-90a6-126a80c77157" providerId="AD" clId="Web-{E5ABC509-316C-92B8-86AD-785542044FC9}" dt="2022-08-05T12:51:28.736" v="0"/>
        <pc:sldMkLst>
          <pc:docMk/>
          <pc:sldMk cId="1104535037" sldId="264"/>
        </pc:sldMkLst>
      </pc:sldChg>
      <pc:sldChg chg="add ord">
        <pc:chgData name="Elodie Guillemin" userId="S::elodiesz@uio.no::1c8ea489-b940-45a8-90a6-126a80c77157" providerId="AD" clId="Web-{E5ABC509-316C-92B8-86AD-785542044FC9}" dt="2022-08-05T12:51:36.190" v="2"/>
        <pc:sldMkLst>
          <pc:docMk/>
          <pc:sldMk cId="1664478761" sldId="265"/>
        </pc:sldMkLst>
      </pc:sldChg>
      <pc:sldChg chg="new del">
        <pc:chgData name="Elodie Guillemin" userId="S::elodiesz@uio.no::1c8ea489-b940-45a8-90a6-126a80c77157" providerId="AD" clId="Web-{E5ABC509-316C-92B8-86AD-785542044FC9}" dt="2022-08-05T12:52:30.238" v="11"/>
        <pc:sldMkLst>
          <pc:docMk/>
          <pc:sldMk cId="1070590734" sldId="266"/>
        </pc:sldMkLst>
      </pc:sldChg>
      <pc:sldChg chg="new del">
        <pc:chgData name="Elodie Guillemin" userId="S::elodiesz@uio.no::1c8ea489-b940-45a8-90a6-126a80c77157" providerId="AD" clId="Web-{E5ABC509-316C-92B8-86AD-785542044FC9}" dt="2022-08-05T12:52:31.020" v="12"/>
        <pc:sldMkLst>
          <pc:docMk/>
          <pc:sldMk cId="372335149" sldId="267"/>
        </pc:sldMkLst>
      </pc:sldChg>
      <pc:sldChg chg="add ord">
        <pc:chgData name="Elodie Guillemin" userId="S::elodiesz@uio.no::1c8ea489-b940-45a8-90a6-126a80c77157" providerId="AD" clId="Web-{E5ABC509-316C-92B8-86AD-785542044FC9}" dt="2022-08-05T12:52:05.003" v="6"/>
        <pc:sldMkLst>
          <pc:docMk/>
          <pc:sldMk cId="1848768313" sldId="268"/>
        </pc:sldMkLst>
      </pc:sldChg>
      <pc:sldChg chg="add">
        <pc:chgData name="Elodie Guillemin" userId="S::elodiesz@uio.no::1c8ea489-b940-45a8-90a6-126a80c77157" providerId="AD" clId="Web-{E5ABC509-316C-92B8-86AD-785542044FC9}" dt="2022-08-05T12:52:10.581" v="7"/>
        <pc:sldMkLst>
          <pc:docMk/>
          <pc:sldMk cId="714122289" sldId="269"/>
        </pc:sldMkLst>
      </pc:sldChg>
      <pc:sldChg chg="add">
        <pc:chgData name="Elodie Guillemin" userId="S::elodiesz@uio.no::1c8ea489-b940-45a8-90a6-126a80c77157" providerId="AD" clId="Web-{E5ABC509-316C-92B8-86AD-785542044FC9}" dt="2022-08-05T12:52:15.160" v="8"/>
        <pc:sldMkLst>
          <pc:docMk/>
          <pc:sldMk cId="3629627381" sldId="270"/>
        </pc:sldMkLst>
      </pc:sldChg>
      <pc:sldChg chg="add">
        <pc:chgData name="Elodie Guillemin" userId="S::elodiesz@uio.no::1c8ea489-b940-45a8-90a6-126a80c77157" providerId="AD" clId="Web-{E5ABC509-316C-92B8-86AD-785542044FC9}" dt="2022-08-05T12:52:20.926" v="9"/>
        <pc:sldMkLst>
          <pc:docMk/>
          <pc:sldMk cId="3415847370" sldId="271"/>
        </pc:sldMkLst>
      </pc:sldChg>
      <pc:sldChg chg="add">
        <pc:chgData name="Elodie Guillemin" userId="S::elodiesz@uio.no::1c8ea489-b940-45a8-90a6-126a80c77157" providerId="AD" clId="Web-{E5ABC509-316C-92B8-86AD-785542044FC9}" dt="2022-08-05T12:52:25.863" v="10"/>
        <pc:sldMkLst>
          <pc:docMk/>
          <pc:sldMk cId="2512967653" sldId="272"/>
        </pc:sldMkLst>
      </pc:sldChg>
      <pc:sldMasterChg chg="add addSldLayout">
        <pc:chgData name="Elodie Guillemin" userId="S::elodiesz@uio.no::1c8ea489-b940-45a8-90a6-126a80c77157" providerId="AD" clId="Web-{E5ABC509-316C-92B8-86AD-785542044FC9}" dt="2022-08-05T12:51:31.033" v="1"/>
        <pc:sldMasterMkLst>
          <pc:docMk/>
          <pc:sldMasterMk cId="3392286848" sldId="2147483693"/>
        </pc:sldMasterMkLst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79056588" sldId="2147483701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3172626742" sldId="2147483702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358685244" sldId="2147483704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331471668" sldId="2147483706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913903695" sldId="2147483707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2109212120" sldId="2147483708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3470715234" sldId="2147483709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2818459968" sldId="2147483710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589110899" sldId="2147483711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028994972" sldId="2147483712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3949986184" sldId="2147483713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586701570" sldId="2147483714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370555430" sldId="2147483715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829144181" sldId="2147483716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3120016114" sldId="2147483717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474989428" sldId="2147483718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453797580" sldId="2147483719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3367778299" sldId="2147483720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2569172158" sldId="2147483721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2955469279" sldId="2147483722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510009894" sldId="2147483723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2261247614" sldId="2147483724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635028990" sldId="2147483725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491820132" sldId="2147483726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1936681373" sldId="2147483727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3276058135" sldId="2147483728"/>
          </pc:sldLayoutMkLst>
        </pc:sldLayoutChg>
        <pc:sldLayoutChg chg="add">
          <pc:chgData name="Elodie Guillemin" userId="S::elodiesz@uio.no::1c8ea489-b940-45a8-90a6-126a80c77157" providerId="AD" clId="Web-{E5ABC509-316C-92B8-86AD-785542044FC9}" dt="2022-08-05T12:51:31.033" v="1"/>
          <pc:sldLayoutMkLst>
            <pc:docMk/>
            <pc:sldMasterMk cId="3392286848" sldId="2147483693"/>
            <pc:sldLayoutMk cId="3024930277" sldId="2147483729"/>
          </pc:sldLayoutMkLst>
        </pc:sldLayoutChg>
      </pc:sldMasterChg>
    </pc:docChg>
  </pc:docChgLst>
  <pc:docChgLst>
    <pc:chgData name="Elodie Guillemin" userId="S::elodiesz@uio.no::1c8ea489-b940-45a8-90a6-126a80c77157" providerId="AD" clId="Web-{0482B719-43C3-4320-B1E8-806F75F561BB}"/>
    <pc:docChg chg="addSld modSld">
      <pc:chgData name="Elodie Guillemin" userId="S::elodiesz@uio.no::1c8ea489-b940-45a8-90a6-126a80c77157" providerId="AD" clId="Web-{0482B719-43C3-4320-B1E8-806F75F561BB}" dt="2022-08-03T13:05:53.312" v="53"/>
      <pc:docMkLst>
        <pc:docMk/>
      </pc:docMkLst>
      <pc:sldChg chg="modSp">
        <pc:chgData name="Elodie Guillemin" userId="S::elodiesz@uio.no::1c8ea489-b940-45a8-90a6-126a80c77157" providerId="AD" clId="Web-{0482B719-43C3-4320-B1E8-806F75F561BB}" dt="2022-08-03T13:02:09.472" v="3" actId="20577"/>
        <pc:sldMkLst>
          <pc:docMk/>
          <pc:sldMk cId="109857222" sldId="256"/>
        </pc:sldMkLst>
        <pc:spChg chg="mod">
          <ac:chgData name="Elodie Guillemin" userId="S::elodiesz@uio.no::1c8ea489-b940-45a8-90a6-126a80c77157" providerId="AD" clId="Web-{0482B719-43C3-4320-B1E8-806F75F561BB}" dt="2022-08-03T13:01:51.488" v="1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0482B719-43C3-4320-B1E8-806F75F561BB}" dt="2022-08-03T13:02:09.472" v="3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 new">
        <pc:chgData name="Elodie Guillemin" userId="S::elodiesz@uio.no::1c8ea489-b940-45a8-90a6-126a80c77157" providerId="AD" clId="Web-{0482B719-43C3-4320-B1E8-806F75F561BB}" dt="2022-08-03T13:03:49.158" v="24" actId="20577"/>
        <pc:sldMkLst>
          <pc:docMk/>
          <pc:sldMk cId="1437412383" sldId="257"/>
        </pc:sldMkLst>
        <pc:spChg chg="mod">
          <ac:chgData name="Elodie Guillemin" userId="S::elodiesz@uio.no::1c8ea489-b940-45a8-90a6-126a80c77157" providerId="AD" clId="Web-{0482B719-43C3-4320-B1E8-806F75F561BB}" dt="2022-08-03T13:03:15.361" v="8" actId="20577"/>
          <ac:spMkLst>
            <pc:docMk/>
            <pc:sldMk cId="1437412383" sldId="257"/>
            <ac:spMk id="2" creationId="{64A791D2-0E6A-5154-E1C8-DA7035BC3F72}"/>
          </ac:spMkLst>
        </pc:spChg>
        <pc:spChg chg="mod">
          <ac:chgData name="Elodie Guillemin" userId="S::elodiesz@uio.no::1c8ea489-b940-45a8-90a6-126a80c77157" providerId="AD" clId="Web-{0482B719-43C3-4320-B1E8-806F75F561BB}" dt="2022-08-03T13:03:49.158" v="24" actId="20577"/>
          <ac:spMkLst>
            <pc:docMk/>
            <pc:sldMk cId="1437412383" sldId="257"/>
            <ac:spMk id="3" creationId="{C6AF1FBB-021A-E855-9628-48491DD32307}"/>
          </ac:spMkLst>
        </pc:spChg>
      </pc:sldChg>
      <pc:sldChg chg="modSp new">
        <pc:chgData name="Elodie Guillemin" userId="S::elodiesz@uio.no::1c8ea489-b940-45a8-90a6-126a80c77157" providerId="AD" clId="Web-{0482B719-43C3-4320-B1E8-806F75F561BB}" dt="2022-08-03T13:04:41.204" v="39" actId="20577"/>
        <pc:sldMkLst>
          <pc:docMk/>
          <pc:sldMk cId="703844035" sldId="258"/>
        </pc:sldMkLst>
        <pc:spChg chg="mod">
          <ac:chgData name="Elodie Guillemin" userId="S::elodiesz@uio.no::1c8ea489-b940-45a8-90a6-126a80c77157" providerId="AD" clId="Web-{0482B719-43C3-4320-B1E8-806F75F561BB}" dt="2022-08-03T13:04:04.189" v="26" actId="20577"/>
          <ac:spMkLst>
            <pc:docMk/>
            <pc:sldMk cId="703844035" sldId="258"/>
            <ac:spMk id="2" creationId="{E727DD7A-61EE-4579-F205-413ABBAA0005}"/>
          </ac:spMkLst>
        </pc:spChg>
        <pc:spChg chg="mod">
          <ac:chgData name="Elodie Guillemin" userId="S::elodiesz@uio.no::1c8ea489-b940-45a8-90a6-126a80c77157" providerId="AD" clId="Web-{0482B719-43C3-4320-B1E8-806F75F561BB}" dt="2022-08-03T13:04:41.204" v="39" actId="20577"/>
          <ac:spMkLst>
            <pc:docMk/>
            <pc:sldMk cId="703844035" sldId="258"/>
            <ac:spMk id="3" creationId="{9726267F-2A02-0732-F0FE-61780741BDDA}"/>
          </ac:spMkLst>
        </pc:spChg>
      </pc:sldChg>
      <pc:sldChg chg="modSp new">
        <pc:chgData name="Elodie Guillemin" userId="S::elodiesz@uio.no::1c8ea489-b940-45a8-90a6-126a80c77157" providerId="AD" clId="Web-{0482B719-43C3-4320-B1E8-806F75F561BB}" dt="2022-08-03T13:05:53.156" v="52" actId="20577"/>
        <pc:sldMkLst>
          <pc:docMk/>
          <pc:sldMk cId="2962278430" sldId="259"/>
        </pc:sldMkLst>
        <pc:spChg chg="mod">
          <ac:chgData name="Elodie Guillemin" userId="S::elodiesz@uio.no::1c8ea489-b940-45a8-90a6-126a80c77157" providerId="AD" clId="Web-{0482B719-43C3-4320-B1E8-806F75F561BB}" dt="2022-08-03T13:05:00.844" v="41" actId="20577"/>
          <ac:spMkLst>
            <pc:docMk/>
            <pc:sldMk cId="2962278430" sldId="259"/>
            <ac:spMk id="2" creationId="{46C898AB-647B-18D2-D5EE-FA2D1447DA8B}"/>
          </ac:spMkLst>
        </pc:spChg>
        <pc:spChg chg="mod">
          <ac:chgData name="Elodie Guillemin" userId="S::elodiesz@uio.no::1c8ea489-b940-45a8-90a6-126a80c77157" providerId="AD" clId="Web-{0482B719-43C3-4320-B1E8-806F75F561BB}" dt="2022-08-03T13:05:53.156" v="52" actId="20577"/>
          <ac:spMkLst>
            <pc:docMk/>
            <pc:sldMk cId="2962278430" sldId="259"/>
            <ac:spMk id="3" creationId="{B8552D0D-E85D-C7CB-899D-8DF593ECEFDF}"/>
          </ac:spMkLst>
        </pc:spChg>
      </pc:sldChg>
      <pc:sldChg chg="new">
        <pc:chgData name="Elodie Guillemin" userId="S::elodiesz@uio.no::1c8ea489-b940-45a8-90a6-126a80c77157" providerId="AD" clId="Web-{0482B719-43C3-4320-B1E8-806F75F561BB}" dt="2022-08-03T13:05:53.312" v="53"/>
        <pc:sldMkLst>
          <pc:docMk/>
          <pc:sldMk cId="1161678023" sldId="260"/>
        </pc:sldMkLst>
      </pc:sldChg>
    </pc:docChg>
  </pc:docChgLst>
  <pc:docChgLst>
    <pc:chgData name="Elodie Guillemin" userId="S::elodiesz@uio.no::1c8ea489-b940-45a8-90a6-126a80c77157" providerId="AD" clId="Web-{2FAC5DCC-3DAD-4ED6-9498-51B5A0617611}"/>
    <pc:docChg chg="addSld delSld modSld sldOrd">
      <pc:chgData name="Elodie Guillemin" userId="S::elodiesz@uio.no::1c8ea489-b940-45a8-90a6-126a80c77157" providerId="AD" clId="Web-{2FAC5DCC-3DAD-4ED6-9498-51B5A0617611}" dt="2022-08-08T13:25:48.942" v="1098" actId="20577"/>
      <pc:docMkLst>
        <pc:docMk/>
      </pc:docMkLst>
      <pc:sldChg chg="del">
        <pc:chgData name="Elodie Guillemin" userId="S::elodiesz@uio.no::1c8ea489-b940-45a8-90a6-126a80c77157" providerId="AD" clId="Web-{2FAC5DCC-3DAD-4ED6-9498-51B5A0617611}" dt="2022-08-08T07:38:07.265" v="10"/>
        <pc:sldMkLst>
          <pc:docMk/>
          <pc:sldMk cId="109857222" sldId="256"/>
        </pc:sldMkLst>
      </pc:sldChg>
      <pc:sldChg chg="del">
        <pc:chgData name="Elodie Guillemin" userId="S::elodiesz@uio.no::1c8ea489-b940-45a8-90a6-126a80c77157" providerId="AD" clId="Web-{2FAC5DCC-3DAD-4ED6-9498-51B5A0617611}" dt="2022-08-08T07:38:06.406" v="8"/>
        <pc:sldMkLst>
          <pc:docMk/>
          <pc:sldMk cId="1437412383" sldId="257"/>
        </pc:sldMkLst>
      </pc:sldChg>
      <pc:sldChg chg="del">
        <pc:chgData name="Elodie Guillemin" userId="S::elodiesz@uio.no::1c8ea489-b940-45a8-90a6-126a80c77157" providerId="AD" clId="Web-{2FAC5DCC-3DAD-4ED6-9498-51B5A0617611}" dt="2022-08-08T07:38:06.843" v="9"/>
        <pc:sldMkLst>
          <pc:docMk/>
          <pc:sldMk cId="703844035" sldId="258"/>
        </pc:sldMkLst>
      </pc:sldChg>
      <pc:sldChg chg="del">
        <pc:chgData name="Elodie Guillemin" userId="S::elodiesz@uio.no::1c8ea489-b940-45a8-90a6-126a80c77157" providerId="AD" clId="Web-{2FAC5DCC-3DAD-4ED6-9498-51B5A0617611}" dt="2022-08-08T07:38:05.984" v="7"/>
        <pc:sldMkLst>
          <pc:docMk/>
          <pc:sldMk cId="2962278430" sldId="259"/>
        </pc:sldMkLst>
      </pc:sldChg>
      <pc:sldChg chg="del">
        <pc:chgData name="Elodie Guillemin" userId="S::elodiesz@uio.no::1c8ea489-b940-45a8-90a6-126a80c77157" providerId="AD" clId="Web-{2FAC5DCC-3DAD-4ED6-9498-51B5A0617611}" dt="2022-08-08T07:38:05.109" v="5"/>
        <pc:sldMkLst>
          <pc:docMk/>
          <pc:sldMk cId="1161678023" sldId="260"/>
        </pc:sldMkLst>
      </pc:sldChg>
      <pc:sldChg chg="del">
        <pc:chgData name="Elodie Guillemin" userId="S::elodiesz@uio.no::1c8ea489-b940-45a8-90a6-126a80c77157" providerId="AD" clId="Web-{2FAC5DCC-3DAD-4ED6-9498-51B5A0617611}" dt="2022-08-08T07:38:04.249" v="4"/>
        <pc:sldMkLst>
          <pc:docMk/>
          <pc:sldMk cId="2388360167" sldId="261"/>
        </pc:sldMkLst>
      </pc:sldChg>
      <pc:sldChg chg="del">
        <pc:chgData name="Elodie Guillemin" userId="S::elodiesz@uio.no::1c8ea489-b940-45a8-90a6-126a80c77157" providerId="AD" clId="Web-{2FAC5DCC-3DAD-4ED6-9498-51B5A0617611}" dt="2022-08-08T07:38:03.749" v="3"/>
        <pc:sldMkLst>
          <pc:docMk/>
          <pc:sldMk cId="2380245020" sldId="262"/>
        </pc:sldMkLst>
      </pc:sldChg>
      <pc:sldChg chg="del">
        <pc:chgData name="Elodie Guillemin" userId="S::elodiesz@uio.no::1c8ea489-b940-45a8-90a6-126a80c77157" providerId="AD" clId="Web-{2FAC5DCC-3DAD-4ED6-9498-51B5A0617611}" dt="2022-08-08T07:38:05.546" v="6"/>
        <pc:sldMkLst>
          <pc:docMk/>
          <pc:sldMk cId="2345835935" sldId="263"/>
        </pc:sldMkLst>
      </pc:sldChg>
      <pc:sldChg chg="del">
        <pc:chgData name="Elodie Guillemin" userId="S::elodiesz@uio.no::1c8ea489-b940-45a8-90a6-126a80c77157" providerId="AD" clId="Web-{2FAC5DCC-3DAD-4ED6-9498-51B5A0617611}" dt="2022-08-08T07:38:02.765" v="2"/>
        <pc:sldMkLst>
          <pc:docMk/>
          <pc:sldMk cId="1104535037" sldId="264"/>
        </pc:sldMkLst>
      </pc:sldChg>
      <pc:sldChg chg="addSp delSp modSp mod modClrScheme chgLayout">
        <pc:chgData name="Elodie Guillemin" userId="S::elodiesz@uio.no::1c8ea489-b940-45a8-90a6-126a80c77157" providerId="AD" clId="Web-{2FAC5DCC-3DAD-4ED6-9498-51B5A0617611}" dt="2022-08-08T11:39:29.249" v="340" actId="1076"/>
        <pc:sldMkLst>
          <pc:docMk/>
          <pc:sldMk cId="1664478761" sldId="265"/>
        </pc:sldMkLst>
        <pc:spChg chg="del mod">
          <ac:chgData name="Elodie Guillemin" userId="S::elodiesz@uio.no::1c8ea489-b940-45a8-90a6-126a80c77157" providerId="AD" clId="Web-{2FAC5DCC-3DAD-4ED6-9498-51B5A0617611}" dt="2022-08-08T11:35:21.287" v="258"/>
          <ac:spMkLst>
            <pc:docMk/>
            <pc:sldMk cId="1664478761" sldId="265"/>
            <ac:spMk id="2" creationId="{6874AB04-9962-C898-C3DD-D0FB97A1FAA4}"/>
          </ac:spMkLst>
        </pc:spChg>
        <pc:spChg chg="del mod ord">
          <ac:chgData name="Elodie Guillemin" userId="S::elodiesz@uio.no::1c8ea489-b940-45a8-90a6-126a80c77157" providerId="AD" clId="Web-{2FAC5DCC-3DAD-4ED6-9498-51B5A0617611}" dt="2022-08-08T11:19:26.863" v="156"/>
          <ac:spMkLst>
            <pc:docMk/>
            <pc:sldMk cId="1664478761" sldId="265"/>
            <ac:spMk id="4" creationId="{00000000-0000-0000-0000-00000000000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35:09.927" v="257"/>
          <ac:spMkLst>
            <pc:docMk/>
            <pc:sldMk cId="1664478761" sldId="265"/>
            <ac:spMk id="5" creationId="{6D8EAAF7-D119-C4CD-666B-82F9F9C02290}"/>
          </ac:spMkLst>
        </pc:spChg>
        <pc:spChg chg="add mod">
          <ac:chgData name="Elodie Guillemin" userId="S::elodiesz@uio.no::1c8ea489-b940-45a8-90a6-126a80c77157" providerId="AD" clId="Web-{2FAC5DCC-3DAD-4ED6-9498-51B5A0617611}" dt="2022-08-08T08:01:15.812" v="32" actId="1076"/>
          <ac:spMkLst>
            <pc:docMk/>
            <pc:sldMk cId="1664478761" sldId="265"/>
            <ac:spMk id="5" creationId="{8952157F-1D29-E6B3-6A4A-AACE16196F9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34:48.489" v="254"/>
          <ac:spMkLst>
            <pc:docMk/>
            <pc:sldMk cId="1664478761" sldId="265"/>
            <ac:spMk id="7" creationId="{7E237DD2-1449-A8EE-43F6-99F898BC35E2}"/>
          </ac:spMkLst>
        </pc:spChg>
        <pc:spChg chg="del mod">
          <ac:chgData name="Elodie Guillemin" userId="S::elodiesz@uio.no::1c8ea489-b940-45a8-90a6-126a80c77157" providerId="AD" clId="Web-{2FAC5DCC-3DAD-4ED6-9498-51B5A0617611}" dt="2022-08-08T11:35:24.459" v="259"/>
          <ac:spMkLst>
            <pc:docMk/>
            <pc:sldMk cId="1664478761" sldId="265"/>
            <ac:spMk id="8" creationId="{36A20CEF-8779-A958-DBEC-D06C447F6B36}"/>
          </ac:spMkLst>
        </pc:spChg>
        <pc:spChg chg="add mod">
          <ac:chgData name="Elodie Guillemin" userId="S::elodiesz@uio.no::1c8ea489-b940-45a8-90a6-126a80c77157" providerId="AD" clId="Web-{2FAC5DCC-3DAD-4ED6-9498-51B5A0617611}" dt="2022-08-08T11:39:29.249" v="340" actId="1076"/>
          <ac:spMkLst>
            <pc:docMk/>
            <pc:sldMk cId="1664478761" sldId="265"/>
            <ac:spMk id="10" creationId="{27A56EC9-E3BE-E4AC-E762-140370FECDBD}"/>
          </ac:spMkLst>
        </pc:spChg>
        <pc:spChg chg="add mod">
          <ac:chgData name="Elodie Guillemin" userId="S::elodiesz@uio.no::1c8ea489-b940-45a8-90a6-126a80c77157" providerId="AD" clId="Web-{2FAC5DCC-3DAD-4ED6-9498-51B5A0617611}" dt="2022-08-08T11:39:03.889" v="335" actId="1076"/>
          <ac:spMkLst>
            <pc:docMk/>
            <pc:sldMk cId="1664478761" sldId="265"/>
            <ac:spMk id="11" creationId="{28C74DF5-FCEC-A56D-4C61-F05FE4787076}"/>
          </ac:spMkLst>
        </pc:spChg>
        <pc:spChg chg="mod ord">
          <ac:chgData name="Elodie Guillemin" userId="S::elodiesz@uio.no::1c8ea489-b940-45a8-90a6-126a80c77157" providerId="AD" clId="Web-{2FAC5DCC-3DAD-4ED6-9498-51B5A0617611}" dt="2022-08-08T11:23:17.512" v="215" actId="20577"/>
          <ac:spMkLst>
            <pc:docMk/>
            <pc:sldMk cId="1664478761" sldId="265"/>
            <ac:spMk id="11" creationId="{D829D33F-9F20-4C06-D3D3-64C1E332291C}"/>
          </ac:spMkLst>
        </pc:spChg>
        <pc:spChg chg="add del mod ord">
          <ac:chgData name="Elodie Guillemin" userId="S::elodiesz@uio.no::1c8ea489-b940-45a8-90a6-126a80c77157" providerId="AD" clId="Web-{2FAC5DCC-3DAD-4ED6-9498-51B5A0617611}" dt="2022-08-08T11:38:08.387" v="329"/>
          <ac:spMkLst>
            <pc:docMk/>
            <pc:sldMk cId="1664478761" sldId="265"/>
            <ac:spMk id="12" creationId="{55EB0119-DCB1-BFEA-6536-BB0DEB2FDEF9}"/>
          </ac:spMkLst>
        </pc:spChg>
        <pc:spChg chg="add mod">
          <ac:chgData name="Elodie Guillemin" userId="S::elodiesz@uio.no::1c8ea489-b940-45a8-90a6-126a80c77157" providerId="AD" clId="Web-{2FAC5DCC-3DAD-4ED6-9498-51B5A0617611}" dt="2022-08-08T11:38:49.232" v="331"/>
          <ac:spMkLst>
            <pc:docMk/>
            <pc:sldMk cId="1664478761" sldId="265"/>
            <ac:spMk id="14" creationId="{326A22DA-707B-1FF5-76E8-D31BAB61EB67}"/>
          </ac:spMkLst>
        </pc:spChg>
        <pc:spChg chg="add del">
          <ac:chgData name="Elodie Guillemin" userId="S::elodiesz@uio.no::1c8ea489-b940-45a8-90a6-126a80c77157" providerId="AD" clId="Web-{2FAC5DCC-3DAD-4ED6-9498-51B5A0617611}" dt="2022-08-08T11:12:57.849" v="96"/>
          <ac:spMkLst>
            <pc:docMk/>
            <pc:sldMk cId="1664478761" sldId="265"/>
            <ac:spMk id="22" creationId="{24C647BC-AFE2-795B-9DF8-279C079F89F2}"/>
          </ac:spMkLst>
        </pc:spChg>
        <pc:spChg chg="add del">
          <ac:chgData name="Elodie Guillemin" userId="S::elodiesz@uio.no::1c8ea489-b940-45a8-90a6-126a80c77157" providerId="AD" clId="Web-{2FAC5DCC-3DAD-4ED6-9498-51B5A0617611}" dt="2022-08-08T11:12:57.849" v="96"/>
          <ac:spMkLst>
            <pc:docMk/>
            <pc:sldMk cId="1664478761" sldId="265"/>
            <ac:spMk id="24" creationId="{34F70DF0-7C17-2DB5-2066-F27568DB9236}"/>
          </ac:spMkLst>
        </pc:spChg>
        <pc:spChg chg="add del">
          <ac:chgData name="Elodie Guillemin" userId="S::elodiesz@uio.no::1c8ea489-b940-45a8-90a6-126a80c77157" providerId="AD" clId="Web-{2FAC5DCC-3DAD-4ED6-9498-51B5A0617611}" dt="2022-08-08T11:12:57.849" v="96"/>
          <ac:spMkLst>
            <pc:docMk/>
            <pc:sldMk cId="1664478761" sldId="265"/>
            <ac:spMk id="26" creationId="{87C53878-B22D-7625-AA63-8CCE6AB67A66}"/>
          </ac:spMkLst>
        </pc:spChg>
        <pc:spChg chg="add del">
          <ac:chgData name="Elodie Guillemin" userId="S::elodiesz@uio.no::1c8ea489-b940-45a8-90a6-126a80c77157" providerId="AD" clId="Web-{2FAC5DCC-3DAD-4ED6-9498-51B5A0617611}" dt="2022-08-08T11:12:57.849" v="96"/>
          <ac:spMkLst>
            <pc:docMk/>
            <pc:sldMk cId="1664478761" sldId="265"/>
            <ac:spMk id="32" creationId="{1CE1DD5D-FBCA-2CF8-97AD-7CF07F472232}"/>
          </ac:spMkLst>
        </pc:spChg>
        <pc:spChg chg="add del">
          <ac:chgData name="Elodie Guillemin" userId="S::elodiesz@uio.no::1c8ea489-b940-45a8-90a6-126a80c77157" providerId="AD" clId="Web-{2FAC5DCC-3DAD-4ED6-9498-51B5A0617611}" dt="2022-08-08T11:12:57.849" v="96"/>
          <ac:spMkLst>
            <pc:docMk/>
            <pc:sldMk cId="1664478761" sldId="265"/>
            <ac:spMk id="34" creationId="{6F16D85A-5D6C-DA3F-74CD-0C7B8CC6A69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2:57.834" v="95"/>
          <ac:spMkLst>
            <pc:docMk/>
            <pc:sldMk cId="1664478761" sldId="265"/>
            <ac:spMk id="43" creationId="{BC2FDA61-9A59-8353-96B6-FE7E526CE68E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38" v="110"/>
          <ac:spMkLst>
            <pc:docMk/>
            <pc:sldMk cId="1664478761" sldId="265"/>
            <ac:spMk id="45" creationId="{E9C86B0C-EF71-D878-A512-14C72C08DC1F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2:57.834" v="95"/>
          <ac:spMkLst>
            <pc:docMk/>
            <pc:sldMk cId="1664478761" sldId="265"/>
            <ac:spMk id="46" creationId="{28E359F2-6F16-BD1E-470D-46D45069A33E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2:57.834" v="95"/>
          <ac:spMkLst>
            <pc:docMk/>
            <pc:sldMk cId="1664478761" sldId="265"/>
            <ac:spMk id="47" creationId="{373B0B14-59D5-D23E-79CE-22214BA7D3BA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2:57.834" v="95"/>
          <ac:spMkLst>
            <pc:docMk/>
            <pc:sldMk cId="1664478761" sldId="265"/>
            <ac:spMk id="48" creationId="{70D69BF5-51BC-5355-72F7-D8631074F8D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38" v="110"/>
          <ac:spMkLst>
            <pc:docMk/>
            <pc:sldMk cId="1664478761" sldId="265"/>
            <ac:spMk id="49" creationId="{1C9204DB-1D40-881F-EDC3-EB66E923B474}"/>
          </ac:spMkLst>
        </pc:spChg>
        <pc:spChg chg="add mod">
          <ac:chgData name="Elodie Guillemin" userId="S::elodiesz@uio.no::1c8ea489-b940-45a8-90a6-126a80c77157" providerId="AD" clId="Web-{2FAC5DCC-3DAD-4ED6-9498-51B5A0617611}" dt="2022-08-08T11:24:02.888" v="219"/>
          <ac:spMkLst>
            <pc:docMk/>
            <pc:sldMk cId="1664478761" sldId="265"/>
            <ac:spMk id="50" creationId="{B3E3EA33-1DEB-D012-9980-7D824745452E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2:57.834" v="95"/>
          <ac:spMkLst>
            <pc:docMk/>
            <pc:sldMk cId="1664478761" sldId="265"/>
            <ac:spMk id="51" creationId="{F2E04994-96A7-B6AA-9517-7595F827CC98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38" v="110"/>
          <ac:spMkLst>
            <pc:docMk/>
            <pc:sldMk cId="1664478761" sldId="265"/>
            <ac:spMk id="53" creationId="{4CA5839D-29A6-4532-1E0D-1E96084C7761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38" v="110"/>
          <ac:spMkLst>
            <pc:docMk/>
            <pc:sldMk cId="1664478761" sldId="265"/>
            <ac:spMk id="54" creationId="{B47EDD9B-33BF-737C-BE83-A01C8FC7D015}"/>
          </ac:spMkLst>
        </pc:spChg>
        <pc:spChg chg="add mod">
          <ac:chgData name="Elodie Guillemin" userId="S::elodiesz@uio.no::1c8ea489-b940-45a8-90a6-126a80c77157" providerId="AD" clId="Web-{2FAC5DCC-3DAD-4ED6-9498-51B5A0617611}" dt="2022-08-08T11:12:57.849" v="96"/>
          <ac:spMkLst>
            <pc:docMk/>
            <pc:sldMk cId="1664478761" sldId="265"/>
            <ac:spMk id="55" creationId="{CEC25F0B-017C-4F7D-ABAE-B62A4748BC36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38" v="110"/>
          <ac:spMkLst>
            <pc:docMk/>
            <pc:sldMk cId="1664478761" sldId="265"/>
            <ac:spMk id="56" creationId="{DA6ECA2B-FB37-DE63-2ED9-1E9787854B95}"/>
          </ac:spMkLst>
        </pc:spChg>
        <pc:spChg chg="add mod">
          <ac:chgData name="Elodie Guillemin" userId="S::elodiesz@uio.no::1c8ea489-b940-45a8-90a6-126a80c77157" providerId="AD" clId="Web-{2FAC5DCC-3DAD-4ED6-9498-51B5A0617611}" dt="2022-08-08T11:12:57.849" v="96"/>
          <ac:spMkLst>
            <pc:docMk/>
            <pc:sldMk cId="1664478761" sldId="265"/>
            <ac:spMk id="57" creationId="{A5A6DA53-B714-8659-6B0A-729265AA7DA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38" v="110"/>
          <ac:spMkLst>
            <pc:docMk/>
            <pc:sldMk cId="1664478761" sldId="265"/>
            <ac:spMk id="58" creationId="{5E23126C-9F41-53D8-43A9-CCD92589B1B4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13.210" v="197"/>
          <ac:spMkLst>
            <pc:docMk/>
            <pc:sldMk cId="1664478761" sldId="265"/>
            <ac:spMk id="59" creationId="{5C847A67-C3E4-F140-F027-141BE0AEE698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7.523" v="105"/>
          <ac:spMkLst>
            <pc:docMk/>
            <pc:sldMk cId="1664478761" sldId="265"/>
            <ac:spMk id="63" creationId="{059CF8D3-BC3C-AB3A-D8F5-5FA5C8DA661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39.616" v="99"/>
          <ac:spMkLst>
            <pc:docMk/>
            <pc:sldMk cId="1664478761" sldId="265"/>
            <ac:spMk id="64" creationId="{4EF5E063-94BE-B6D4-2282-CF9D0339A6B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7.523" v="105"/>
          <ac:spMkLst>
            <pc:docMk/>
            <pc:sldMk cId="1664478761" sldId="265"/>
            <ac:spMk id="65" creationId="{8FEE684E-3AAD-8CF9-72C1-BF44E8882FDE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39.616" v="99"/>
          <ac:spMkLst>
            <pc:docMk/>
            <pc:sldMk cId="1664478761" sldId="265"/>
            <ac:spMk id="66" creationId="{FC5660AA-2185-4C01-2B34-C876C717C127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7.523" v="105"/>
          <ac:spMkLst>
            <pc:docMk/>
            <pc:sldMk cId="1664478761" sldId="265"/>
            <ac:spMk id="67" creationId="{CE6E9F6C-17CA-724B-2C2C-A9D1FDE930F9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39.616" v="99"/>
          <ac:spMkLst>
            <pc:docMk/>
            <pc:sldMk cId="1664478761" sldId="265"/>
            <ac:spMk id="68" creationId="{C68A64B4-41D2-2727-7F2A-CB2CAE41C6D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7.523" v="105"/>
          <ac:spMkLst>
            <pc:docMk/>
            <pc:sldMk cId="1664478761" sldId="265"/>
            <ac:spMk id="69" creationId="{0A4C4FBF-7513-5804-EDCE-2CE95F594BD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39.616" v="99"/>
          <ac:spMkLst>
            <pc:docMk/>
            <pc:sldMk cId="1664478761" sldId="265"/>
            <ac:spMk id="70" creationId="{80C41D90-355C-5B3C-9EB5-62A686B8F168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7.523" v="105"/>
          <ac:spMkLst>
            <pc:docMk/>
            <pc:sldMk cId="1664478761" sldId="265"/>
            <ac:spMk id="71" creationId="{8DA7C9A4-D933-841A-BC96-4EC6B6219104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39.616" v="99"/>
          <ac:spMkLst>
            <pc:docMk/>
            <pc:sldMk cId="1664478761" sldId="265"/>
            <ac:spMk id="72" creationId="{5FC5B959-B878-97A6-EBB6-BAF13426BF6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7.523" v="105"/>
          <ac:spMkLst>
            <pc:docMk/>
            <pc:sldMk cId="1664478761" sldId="265"/>
            <ac:spMk id="73" creationId="{C799B6D5-12CB-FDD8-0726-C2AB59152B8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39.616" v="99"/>
          <ac:spMkLst>
            <pc:docMk/>
            <pc:sldMk cId="1664478761" sldId="265"/>
            <ac:spMk id="74" creationId="{301DDADE-0FC0-59B7-E717-DDD3C4F14D7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7.523" v="105"/>
          <ac:spMkLst>
            <pc:docMk/>
            <pc:sldMk cId="1664478761" sldId="265"/>
            <ac:spMk id="75" creationId="{12012EDD-3D45-D2A2-943B-BEB45541C7C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3.741" v="101"/>
          <ac:spMkLst>
            <pc:docMk/>
            <pc:sldMk cId="1664478761" sldId="265"/>
            <ac:spMk id="77" creationId="{95E6C310-7298-59DE-F2C9-F3D387932E0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3.741" v="101"/>
          <ac:spMkLst>
            <pc:docMk/>
            <pc:sldMk cId="1664478761" sldId="265"/>
            <ac:spMk id="78" creationId="{AAD2C972-F429-F08C-E5E9-8F31FD7D889F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3.741" v="101"/>
          <ac:spMkLst>
            <pc:docMk/>
            <pc:sldMk cId="1664478761" sldId="265"/>
            <ac:spMk id="79" creationId="{2D64CAF8-6F44-2CD6-C1B8-354EE989B76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3.741" v="101"/>
          <ac:spMkLst>
            <pc:docMk/>
            <pc:sldMk cId="1664478761" sldId="265"/>
            <ac:spMk id="80" creationId="{468A69D6-4D39-BBA7-F9C8-5716A8F95A7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3.741" v="101"/>
          <ac:spMkLst>
            <pc:docMk/>
            <pc:sldMk cId="1664478761" sldId="265"/>
            <ac:spMk id="81" creationId="{FFD71427-7977-A426-0455-AAB61FFB0CA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3.741" v="101"/>
          <ac:spMkLst>
            <pc:docMk/>
            <pc:sldMk cId="1664478761" sldId="265"/>
            <ac:spMk id="82" creationId="{342D2D9B-8C08-3248-568C-99460341D3D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9.273" v="107"/>
          <ac:spMkLst>
            <pc:docMk/>
            <pc:sldMk cId="1664478761" sldId="265"/>
            <ac:spMk id="83" creationId="{FAF7D3E0-CA04-680B-2481-F099928AE1C3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5.476" v="103"/>
          <ac:spMkLst>
            <pc:docMk/>
            <pc:sldMk cId="1664478761" sldId="265"/>
            <ac:spMk id="85" creationId="{D6A4FA57-5DD4-70F8-7BD0-5363E74B8B87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5.476" v="103"/>
          <ac:spMkLst>
            <pc:docMk/>
            <pc:sldMk cId="1664478761" sldId="265"/>
            <ac:spMk id="86" creationId="{5409A3F6-69EF-B813-E619-8CC9F8708DAD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5.476" v="103"/>
          <ac:spMkLst>
            <pc:docMk/>
            <pc:sldMk cId="1664478761" sldId="265"/>
            <ac:spMk id="87" creationId="{0835F36E-67A5-4EC8-02CA-3FB8BF30FE8D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5.476" v="103"/>
          <ac:spMkLst>
            <pc:docMk/>
            <pc:sldMk cId="1664478761" sldId="265"/>
            <ac:spMk id="88" creationId="{04B2FD46-719C-395A-B779-13576BECB391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5.476" v="103"/>
          <ac:spMkLst>
            <pc:docMk/>
            <pc:sldMk cId="1664478761" sldId="265"/>
            <ac:spMk id="89" creationId="{51B8528B-0D88-39A6-72D7-123FE608A43D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5.476" v="103"/>
          <ac:spMkLst>
            <pc:docMk/>
            <pc:sldMk cId="1664478761" sldId="265"/>
            <ac:spMk id="90" creationId="{ED7B4642-8C68-2F72-881F-C688C0A9C978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9.273" v="107"/>
          <ac:spMkLst>
            <pc:docMk/>
            <pc:sldMk cId="1664478761" sldId="265"/>
            <ac:spMk id="91" creationId="{188FE499-3582-75E0-E0B3-48D8826014F6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9.273" v="107"/>
          <ac:spMkLst>
            <pc:docMk/>
            <pc:sldMk cId="1664478761" sldId="265"/>
            <ac:spMk id="92" creationId="{657B036A-2290-7D08-7204-E60759100F1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9.273" v="107"/>
          <ac:spMkLst>
            <pc:docMk/>
            <pc:sldMk cId="1664478761" sldId="265"/>
            <ac:spMk id="93" creationId="{20AE9726-B1CB-7E14-643C-28CEB5CD253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9.273" v="107"/>
          <ac:spMkLst>
            <pc:docMk/>
            <pc:sldMk cId="1664478761" sldId="265"/>
            <ac:spMk id="94" creationId="{B311FDE9-6D8D-B85F-0E28-1E0B0933425D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9.273" v="107"/>
          <ac:spMkLst>
            <pc:docMk/>
            <pc:sldMk cId="1664478761" sldId="265"/>
            <ac:spMk id="95" creationId="{AAE438FF-0E95-14D2-FDAE-B8AE2C9FE606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9.273" v="107"/>
          <ac:spMkLst>
            <pc:docMk/>
            <pc:sldMk cId="1664478761" sldId="265"/>
            <ac:spMk id="96" creationId="{A0AD0313-ADBE-ABDC-D074-B0295F22892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49.273" v="107"/>
          <ac:spMkLst>
            <pc:docMk/>
            <pc:sldMk cId="1664478761" sldId="265"/>
            <ac:spMk id="97" creationId="{86C0FECB-8B7A-EDFB-9847-E51D6871163F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23" v="109"/>
          <ac:spMkLst>
            <pc:docMk/>
            <pc:sldMk cId="1664478761" sldId="265"/>
            <ac:spMk id="99" creationId="{5C6EAA4A-24AE-83A1-656F-367982C7969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23" v="109"/>
          <ac:spMkLst>
            <pc:docMk/>
            <pc:sldMk cId="1664478761" sldId="265"/>
            <ac:spMk id="100" creationId="{ABBF4FA0-0ED0-3712-39B8-8DEEAC2E448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23" v="109"/>
          <ac:spMkLst>
            <pc:docMk/>
            <pc:sldMk cId="1664478761" sldId="265"/>
            <ac:spMk id="101" creationId="{07C91139-840B-6469-C38B-D3A42E78BFB6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23" v="109"/>
          <ac:spMkLst>
            <pc:docMk/>
            <pc:sldMk cId="1664478761" sldId="265"/>
            <ac:spMk id="102" creationId="{018D5297-A121-7D09-A824-C397EEDD9DAF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3:51.023" v="109"/>
          <ac:spMkLst>
            <pc:docMk/>
            <pc:sldMk cId="1664478761" sldId="265"/>
            <ac:spMk id="103" creationId="{3192F868-A1F9-B22C-90C0-6F1B2FDD3A2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7.615" v="195"/>
          <ac:spMkLst>
            <pc:docMk/>
            <pc:sldMk cId="1664478761" sldId="265"/>
            <ac:spMk id="105" creationId="{025223E7-6CD7-E4C4-3DC2-4E916E4162FF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30.180" v="115"/>
          <ac:spMkLst>
            <pc:docMk/>
            <pc:sldMk cId="1664478761" sldId="265"/>
            <ac:spMk id="106" creationId="{8C7C0D57-1408-5F4E-DF25-E3CEB3847719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7.615" v="195"/>
          <ac:spMkLst>
            <pc:docMk/>
            <pc:sldMk cId="1664478761" sldId="265"/>
            <ac:spMk id="107" creationId="{7E31B903-6674-160C-FFFF-65824927063E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03.242" v="112"/>
          <ac:spMkLst>
            <pc:docMk/>
            <pc:sldMk cId="1664478761" sldId="265"/>
            <ac:spMk id="108" creationId="{68E85645-86CD-FEA2-D0DA-F691E2C82CD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11.008" v="114"/>
          <ac:spMkLst>
            <pc:docMk/>
            <pc:sldMk cId="1664478761" sldId="265"/>
            <ac:spMk id="109" creationId="{9FCA20D9-1A66-D7C2-8B7D-208C19EAABC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07.273" v="113"/>
          <ac:spMkLst>
            <pc:docMk/>
            <pc:sldMk cId="1664478761" sldId="265"/>
            <ac:spMk id="110" creationId="{CEFFF79B-151F-41D9-3778-1F1704291C9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7.615" v="195"/>
          <ac:spMkLst>
            <pc:docMk/>
            <pc:sldMk cId="1664478761" sldId="265"/>
            <ac:spMk id="111" creationId="{001252FD-0DCD-360F-21DC-4B587D02903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7.615" v="195"/>
          <ac:spMkLst>
            <pc:docMk/>
            <pc:sldMk cId="1664478761" sldId="265"/>
            <ac:spMk id="112" creationId="{FE7D3740-7809-62D3-1F48-EF93BC6AE541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4.958" v="182"/>
          <ac:spMkLst>
            <pc:docMk/>
            <pc:sldMk cId="1664478761" sldId="265"/>
            <ac:spMk id="114" creationId="{2D2E424E-BF47-5CCD-6411-75DA87903E71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4.958" v="182"/>
          <ac:spMkLst>
            <pc:docMk/>
            <pc:sldMk cId="1664478761" sldId="265"/>
            <ac:spMk id="115" creationId="{8F5C70E4-31E1-EFCE-27E3-4C80D04D8E4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4.958" v="182"/>
          <ac:spMkLst>
            <pc:docMk/>
            <pc:sldMk cId="1664478761" sldId="265"/>
            <ac:spMk id="116" creationId="{8D5CD617-E23E-F7F3-03EE-6BD1FA6DF72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43.572" v="117"/>
          <ac:spMkLst>
            <pc:docMk/>
            <pc:sldMk cId="1664478761" sldId="265"/>
            <ac:spMk id="117" creationId="{6D867690-FC63-2184-A37F-A0170758EF9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4.958" v="182"/>
          <ac:spMkLst>
            <pc:docMk/>
            <pc:sldMk cId="1664478761" sldId="265"/>
            <ac:spMk id="118" creationId="{E108E4E8-65B7-E57C-3E26-DD3A497A5F43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43.572" v="117"/>
          <ac:spMkLst>
            <pc:docMk/>
            <pc:sldMk cId="1664478761" sldId="265"/>
            <ac:spMk id="119" creationId="{00DBD8A8-66F4-25E1-302E-253FA47EE5F7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4.958" v="182"/>
          <ac:spMkLst>
            <pc:docMk/>
            <pc:sldMk cId="1664478761" sldId="265"/>
            <ac:spMk id="120" creationId="{5D158C5C-09CB-E1B5-44C7-E5FC2FA7906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43.572" v="117"/>
          <ac:spMkLst>
            <pc:docMk/>
            <pc:sldMk cId="1664478761" sldId="265"/>
            <ac:spMk id="121" creationId="{D3311A0E-9146-3064-086A-64105ECD3C4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4.958" v="182"/>
          <ac:spMkLst>
            <pc:docMk/>
            <pc:sldMk cId="1664478761" sldId="265"/>
            <ac:spMk id="122" creationId="{DE372FA3-41A8-A623-A0CB-CAD0FF34B45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43.572" v="117"/>
          <ac:spMkLst>
            <pc:docMk/>
            <pc:sldMk cId="1664478761" sldId="265"/>
            <ac:spMk id="123" creationId="{BB2AE66E-4FC4-8B9F-C599-12008EE0BF48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6.583" v="184"/>
          <ac:spMkLst>
            <pc:docMk/>
            <pc:sldMk cId="1664478761" sldId="265"/>
            <ac:spMk id="124" creationId="{2EE1A914-5188-BC39-DC3C-81EFF6321793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43.572" v="117"/>
          <ac:spMkLst>
            <pc:docMk/>
            <pc:sldMk cId="1664478761" sldId="265"/>
            <ac:spMk id="125" creationId="{8EA6048C-C377-C5D6-C6C0-F941EFF04C01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6.583" v="184"/>
          <ac:spMkLst>
            <pc:docMk/>
            <pc:sldMk cId="1664478761" sldId="265"/>
            <ac:spMk id="126" creationId="{D5235293-7713-AEF8-7B2A-B47ECDA4440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4:43.572" v="117"/>
          <ac:spMkLst>
            <pc:docMk/>
            <pc:sldMk cId="1664478761" sldId="265"/>
            <ac:spMk id="127" creationId="{F4F12B55-89B9-D2A5-CED8-5BB8CA8893A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6.583" v="184"/>
          <ac:spMkLst>
            <pc:docMk/>
            <pc:sldMk cId="1664478761" sldId="265"/>
            <ac:spMk id="128" creationId="{96B35D20-0087-0C77-2004-2BD2E6E54C2E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6.583" v="184"/>
          <ac:spMkLst>
            <pc:docMk/>
            <pc:sldMk cId="1664478761" sldId="265"/>
            <ac:spMk id="129" creationId="{C486765C-3D9E-DA71-0D9A-C86E93FA1033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6.583" v="184"/>
          <ac:spMkLst>
            <pc:docMk/>
            <pc:sldMk cId="1664478761" sldId="265"/>
            <ac:spMk id="130" creationId="{EAD1568F-3121-3C43-2D95-CBE45CF0857A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8.396" v="186"/>
          <ac:spMkLst>
            <pc:docMk/>
            <pc:sldMk cId="1664478761" sldId="265"/>
            <ac:spMk id="132" creationId="{E7D1EA4E-8D35-6352-ACFD-81A26BB02716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8.396" v="186"/>
          <ac:spMkLst>
            <pc:docMk/>
            <pc:sldMk cId="1664478761" sldId="265"/>
            <ac:spMk id="133" creationId="{177F56E7-7CD5-DDB4-ADEA-2DB2EF04C10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8.396" v="186"/>
          <ac:spMkLst>
            <pc:docMk/>
            <pc:sldMk cId="1664478761" sldId="265"/>
            <ac:spMk id="134" creationId="{49B87379-ECB7-6BCE-9A14-6D8974E1E64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8.396" v="186"/>
          <ac:spMkLst>
            <pc:docMk/>
            <pc:sldMk cId="1664478761" sldId="265"/>
            <ac:spMk id="135" creationId="{EE20B010-4D54-F738-BA30-668A46FE4968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8.396" v="186"/>
          <ac:spMkLst>
            <pc:docMk/>
            <pc:sldMk cId="1664478761" sldId="265"/>
            <ac:spMk id="136" creationId="{2BE45C70-501D-DCED-019A-2126E34C7A6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8.396" v="186"/>
          <ac:spMkLst>
            <pc:docMk/>
            <pc:sldMk cId="1664478761" sldId="265"/>
            <ac:spMk id="137" creationId="{91819F7F-362C-5D35-395A-DFAA2CDAA73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08.396" v="186"/>
          <ac:spMkLst>
            <pc:docMk/>
            <pc:sldMk cId="1664478761" sldId="265"/>
            <ac:spMk id="138" creationId="{446F8045-0F01-FF10-50A3-AE6B947537C4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0.771" v="188"/>
          <ac:spMkLst>
            <pc:docMk/>
            <pc:sldMk cId="1664478761" sldId="265"/>
            <ac:spMk id="140" creationId="{800D2508-3428-78C4-2483-EB4F5BB34FEE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0.771" v="188"/>
          <ac:spMkLst>
            <pc:docMk/>
            <pc:sldMk cId="1664478761" sldId="265"/>
            <ac:spMk id="141" creationId="{4D15F5CB-D0A7-3CE3-5C96-68A164AB390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0.771" v="188"/>
          <ac:spMkLst>
            <pc:docMk/>
            <pc:sldMk cId="1664478761" sldId="265"/>
            <ac:spMk id="142" creationId="{ECF06676-0221-3A55-3158-A94CFCC6516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0.771" v="188"/>
          <ac:spMkLst>
            <pc:docMk/>
            <pc:sldMk cId="1664478761" sldId="265"/>
            <ac:spMk id="143" creationId="{98DB551A-DC25-C3D7-ED96-5A3E59D6F5E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2.552" v="190"/>
          <ac:spMkLst>
            <pc:docMk/>
            <pc:sldMk cId="1664478761" sldId="265"/>
            <ac:spMk id="145" creationId="{553ED353-972C-5B10-9060-0CA893E0BC0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2.552" v="190"/>
          <ac:spMkLst>
            <pc:docMk/>
            <pc:sldMk cId="1664478761" sldId="265"/>
            <ac:spMk id="146" creationId="{74C03DFE-EDF9-940B-E37E-63EDFD1F3A46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2.552" v="190"/>
          <ac:spMkLst>
            <pc:docMk/>
            <pc:sldMk cId="1664478761" sldId="265"/>
            <ac:spMk id="147" creationId="{ACB9EA21-3260-8035-1758-C214A38913F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2.552" v="190"/>
          <ac:spMkLst>
            <pc:docMk/>
            <pc:sldMk cId="1664478761" sldId="265"/>
            <ac:spMk id="148" creationId="{BA233FEA-A6DD-987C-384E-60C2FBF021B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2.552" v="190"/>
          <ac:spMkLst>
            <pc:docMk/>
            <pc:sldMk cId="1664478761" sldId="265"/>
            <ac:spMk id="149" creationId="{69B65B4E-7E93-4EC6-B3FF-E8F4F84A70C7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2.552" v="190"/>
          <ac:spMkLst>
            <pc:docMk/>
            <pc:sldMk cId="1664478761" sldId="265"/>
            <ac:spMk id="150" creationId="{41D2DCFD-6442-3AF1-B747-E715B0BF498C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2.552" v="190"/>
          <ac:spMkLst>
            <pc:docMk/>
            <pc:sldMk cId="1664478761" sldId="265"/>
            <ac:spMk id="151" creationId="{31D963C4-F6D8-06C8-4190-73A4328051C3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5.568" v="192"/>
          <ac:spMkLst>
            <pc:docMk/>
            <pc:sldMk cId="1664478761" sldId="265"/>
            <ac:spMk id="153" creationId="{2D2F639E-F17D-4BA8-2480-76E8D4D7EB0F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5.568" v="192"/>
          <ac:spMkLst>
            <pc:docMk/>
            <pc:sldMk cId="1664478761" sldId="265"/>
            <ac:spMk id="154" creationId="{2C87D064-60DE-1FE5-EB15-A72590B4FFAF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5.568" v="192"/>
          <ac:spMkLst>
            <pc:docMk/>
            <pc:sldMk cId="1664478761" sldId="265"/>
            <ac:spMk id="155" creationId="{DD694185-C46D-DCFE-F595-FFC9895CB96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5.568" v="192"/>
          <ac:spMkLst>
            <pc:docMk/>
            <pc:sldMk cId="1664478761" sldId="265"/>
            <ac:spMk id="156" creationId="{24F0C933-3C88-4FF6-6EBA-972FD38DC2B6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5.568" v="192"/>
          <ac:spMkLst>
            <pc:docMk/>
            <pc:sldMk cId="1664478761" sldId="265"/>
            <ac:spMk id="157" creationId="{52AE42D7-00AC-1A1D-B83F-FEBCC7F26221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5.568" v="192"/>
          <ac:spMkLst>
            <pc:docMk/>
            <pc:sldMk cId="1664478761" sldId="265"/>
            <ac:spMk id="158" creationId="{6B5FA37B-45DC-50A3-3429-C9A18A7671F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5.568" v="192"/>
          <ac:spMkLst>
            <pc:docMk/>
            <pc:sldMk cId="1664478761" sldId="265"/>
            <ac:spMk id="159" creationId="{8475905F-EA13-A25D-301B-0D21AEDBCF77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7.615" v="194"/>
          <ac:spMkLst>
            <pc:docMk/>
            <pc:sldMk cId="1664478761" sldId="265"/>
            <ac:spMk id="161" creationId="{B31ACFCE-327C-1B21-C500-DF445DC22E9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7.615" v="194"/>
          <ac:spMkLst>
            <pc:docMk/>
            <pc:sldMk cId="1664478761" sldId="265"/>
            <ac:spMk id="162" creationId="{3D9A1EC1-C53C-B02B-BF0B-E4D54E17EB11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7.615" v="194"/>
          <ac:spMkLst>
            <pc:docMk/>
            <pc:sldMk cId="1664478761" sldId="265"/>
            <ac:spMk id="163" creationId="{0A90A74F-AC73-614D-4257-7639717402AD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7.615" v="194"/>
          <ac:spMkLst>
            <pc:docMk/>
            <pc:sldMk cId="1664478761" sldId="265"/>
            <ac:spMk id="164" creationId="{4544F8FA-1B57-912D-0A4D-BC015CB0F3E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0:17.615" v="194"/>
          <ac:spMkLst>
            <pc:docMk/>
            <pc:sldMk cId="1664478761" sldId="265"/>
            <ac:spMk id="165" creationId="{08A6ED0E-0A76-BE0A-2EE2-E3D0B967A377}"/>
          </ac:spMkLst>
        </pc:spChg>
        <pc:spChg chg="add del">
          <ac:chgData name="Elodie Guillemin" userId="S::elodiesz@uio.no::1c8ea489-b940-45a8-90a6-126a80c77157" providerId="AD" clId="Web-{2FAC5DCC-3DAD-4ED6-9498-51B5A0617611}" dt="2022-08-08T11:21:37.883" v="204"/>
          <ac:spMkLst>
            <pc:docMk/>
            <pc:sldMk cId="1664478761" sldId="265"/>
            <ac:spMk id="167" creationId="{F74D0327-1ABA-7527-D5EA-4F95680F3625}"/>
          </ac:spMkLst>
        </pc:spChg>
        <pc:spChg chg="add del">
          <ac:chgData name="Elodie Guillemin" userId="S::elodiesz@uio.no::1c8ea489-b940-45a8-90a6-126a80c77157" providerId="AD" clId="Web-{2FAC5DCC-3DAD-4ED6-9498-51B5A0617611}" dt="2022-08-08T11:21:37.883" v="204"/>
          <ac:spMkLst>
            <pc:docMk/>
            <pc:sldMk cId="1664478761" sldId="265"/>
            <ac:spMk id="168" creationId="{7F5C1768-33A9-B186-635C-E7466E8A0D68}"/>
          </ac:spMkLst>
        </pc:spChg>
        <pc:spChg chg="add del">
          <ac:chgData name="Elodie Guillemin" userId="S::elodiesz@uio.no::1c8ea489-b940-45a8-90a6-126a80c77157" providerId="AD" clId="Web-{2FAC5DCC-3DAD-4ED6-9498-51B5A0617611}" dt="2022-08-08T11:21:37.883" v="204"/>
          <ac:spMkLst>
            <pc:docMk/>
            <pc:sldMk cId="1664478761" sldId="265"/>
            <ac:spMk id="169" creationId="{9FC0115B-58CE-1230-83A7-843B4D6D8EEB}"/>
          </ac:spMkLst>
        </pc:spChg>
        <pc:spChg chg="add del">
          <ac:chgData name="Elodie Guillemin" userId="S::elodiesz@uio.no::1c8ea489-b940-45a8-90a6-126a80c77157" providerId="AD" clId="Web-{2FAC5DCC-3DAD-4ED6-9498-51B5A0617611}" dt="2022-08-08T11:21:37.883" v="204"/>
          <ac:spMkLst>
            <pc:docMk/>
            <pc:sldMk cId="1664478761" sldId="265"/>
            <ac:spMk id="170" creationId="{C169D26D-EC6F-685F-63DD-8D846A6A473F}"/>
          </ac:spMkLst>
        </pc:spChg>
        <pc:spChg chg="add del">
          <ac:chgData name="Elodie Guillemin" userId="S::elodiesz@uio.no::1c8ea489-b940-45a8-90a6-126a80c77157" providerId="AD" clId="Web-{2FAC5DCC-3DAD-4ED6-9498-51B5A0617611}" dt="2022-08-08T11:21:37.883" v="204"/>
          <ac:spMkLst>
            <pc:docMk/>
            <pc:sldMk cId="1664478761" sldId="265"/>
            <ac:spMk id="171" creationId="{B2CAD65A-A09F-E764-DFDC-10011962486B}"/>
          </ac:spMkLst>
        </pc:spChg>
        <pc:spChg chg="add del">
          <ac:chgData name="Elodie Guillemin" userId="S::elodiesz@uio.no::1c8ea489-b940-45a8-90a6-126a80c77157" providerId="AD" clId="Web-{2FAC5DCC-3DAD-4ED6-9498-51B5A0617611}" dt="2022-08-08T11:21:37.883" v="204"/>
          <ac:spMkLst>
            <pc:docMk/>
            <pc:sldMk cId="1664478761" sldId="265"/>
            <ac:spMk id="172" creationId="{44A639B9-DA48-CB98-CD7C-B6F4F52020A4}"/>
          </ac:spMkLst>
        </pc:spChg>
        <pc:spChg chg="add del">
          <ac:chgData name="Elodie Guillemin" userId="S::elodiesz@uio.no::1c8ea489-b940-45a8-90a6-126a80c77157" providerId="AD" clId="Web-{2FAC5DCC-3DAD-4ED6-9498-51B5A0617611}" dt="2022-08-08T11:21:37.883" v="204"/>
          <ac:spMkLst>
            <pc:docMk/>
            <pc:sldMk cId="1664478761" sldId="265"/>
            <ac:spMk id="173" creationId="{E941E56D-52D0-DE6B-AFEF-AD768922EBF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0.508" v="199"/>
          <ac:spMkLst>
            <pc:docMk/>
            <pc:sldMk cId="1664478761" sldId="265"/>
            <ac:spMk id="178" creationId="{C18850F2-C39F-6AD1-8C40-C9FE63A42F1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0.508" v="199"/>
          <ac:spMkLst>
            <pc:docMk/>
            <pc:sldMk cId="1664478761" sldId="265"/>
            <ac:spMk id="180" creationId="{B6669C47-FA05-B8D5-BE03-3DD0FABC95AD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0.508" v="199"/>
          <ac:spMkLst>
            <pc:docMk/>
            <pc:sldMk cId="1664478761" sldId="265"/>
            <ac:spMk id="182" creationId="{AF6B2D38-B56D-754A-C9EC-D628B7AEDFBD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0.508" v="199"/>
          <ac:spMkLst>
            <pc:docMk/>
            <pc:sldMk cId="1664478761" sldId="265"/>
            <ac:spMk id="184" creationId="{7F2E7375-2737-92A9-6A76-9D81B7E0A64F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0.508" v="199"/>
          <ac:spMkLst>
            <pc:docMk/>
            <pc:sldMk cId="1664478761" sldId="265"/>
            <ac:spMk id="186" creationId="{9349A230-1BCE-D497-1B0C-40A41A659751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1.992" v="201"/>
          <ac:spMkLst>
            <pc:docMk/>
            <pc:sldMk cId="1664478761" sldId="265"/>
            <ac:spMk id="188" creationId="{EACB4C23-BE66-384B-E6F8-31A539F808E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1.992" v="201"/>
          <ac:spMkLst>
            <pc:docMk/>
            <pc:sldMk cId="1664478761" sldId="265"/>
            <ac:spMk id="189" creationId="{1E52AF4A-1A1F-9068-356D-27DF2DA21268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1.992" v="201"/>
          <ac:spMkLst>
            <pc:docMk/>
            <pc:sldMk cId="1664478761" sldId="265"/>
            <ac:spMk id="190" creationId="{DD5E8E49-8344-52B8-9205-5F29F3855F6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1.992" v="201"/>
          <ac:spMkLst>
            <pc:docMk/>
            <pc:sldMk cId="1664478761" sldId="265"/>
            <ac:spMk id="191" creationId="{C23448D9-71E0-F9C5-C138-6FFD2BE1622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1.992" v="201"/>
          <ac:spMkLst>
            <pc:docMk/>
            <pc:sldMk cId="1664478761" sldId="265"/>
            <ac:spMk id="192" creationId="{0AD95E70-B495-CF8E-43A3-EE4BB28E766E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1.992" v="201"/>
          <ac:spMkLst>
            <pc:docMk/>
            <pc:sldMk cId="1664478761" sldId="265"/>
            <ac:spMk id="193" creationId="{DA7B007B-2FF6-4EF8-606A-B54BAA687497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1.992" v="201"/>
          <ac:spMkLst>
            <pc:docMk/>
            <pc:sldMk cId="1664478761" sldId="265"/>
            <ac:spMk id="194" creationId="{9DAD23F0-2610-6A5B-16C1-40E5216A846A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7.867" v="203"/>
          <ac:spMkLst>
            <pc:docMk/>
            <pc:sldMk cId="1664478761" sldId="265"/>
            <ac:spMk id="196" creationId="{2ED7807A-FA75-43D1-6CB1-93C8B9DE5D9A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7.867" v="203"/>
          <ac:spMkLst>
            <pc:docMk/>
            <pc:sldMk cId="1664478761" sldId="265"/>
            <ac:spMk id="197" creationId="{CAB43E73-AA16-017D-E4C6-A254682D59E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7.867" v="203"/>
          <ac:spMkLst>
            <pc:docMk/>
            <pc:sldMk cId="1664478761" sldId="265"/>
            <ac:spMk id="198" creationId="{726536D1-91D1-C155-8778-01AD2F0F9585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7.867" v="203"/>
          <ac:spMkLst>
            <pc:docMk/>
            <pc:sldMk cId="1664478761" sldId="265"/>
            <ac:spMk id="199" creationId="{5B7C5D4A-EEB5-BD52-02B2-A93F1C1F4A7D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7.867" v="203"/>
          <ac:spMkLst>
            <pc:docMk/>
            <pc:sldMk cId="1664478761" sldId="265"/>
            <ac:spMk id="200" creationId="{0EB4669D-4517-3787-B7DC-7E718A999DA8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21:37.867" v="203"/>
          <ac:spMkLst>
            <pc:docMk/>
            <pc:sldMk cId="1664478761" sldId="265"/>
            <ac:spMk id="201" creationId="{03FF7216-AA9B-6D75-8E8A-5500A70FAFB0}"/>
          </ac:spMkLst>
        </pc:spChg>
        <pc:spChg chg="add del">
          <ac:chgData name="Elodie Guillemin" userId="S::elodiesz@uio.no::1c8ea489-b940-45a8-90a6-126a80c77157" providerId="AD" clId="Web-{2FAC5DCC-3DAD-4ED6-9498-51B5A0617611}" dt="2022-08-08T11:35:09.927" v="257"/>
          <ac:spMkLst>
            <pc:docMk/>
            <pc:sldMk cId="1664478761" sldId="265"/>
            <ac:spMk id="203" creationId="{29FAAFE1-D182-5B09-0E96-3A143E312F92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33:58.862" v="249"/>
          <ac:spMkLst>
            <pc:docMk/>
            <pc:sldMk cId="1664478761" sldId="265"/>
            <ac:spMk id="204" creationId="{09EFCD6B-10F8-0A7B-535B-BE961C4F0912}"/>
          </ac:spMkLst>
        </pc:spChg>
        <pc:spChg chg="add del">
          <ac:chgData name="Elodie Guillemin" userId="S::elodiesz@uio.no::1c8ea489-b940-45a8-90a6-126a80c77157" providerId="AD" clId="Web-{2FAC5DCC-3DAD-4ED6-9498-51B5A0617611}" dt="2022-08-08T11:22:08.790" v="207"/>
          <ac:spMkLst>
            <pc:docMk/>
            <pc:sldMk cId="1664478761" sldId="265"/>
            <ac:spMk id="205" creationId="{9ACB5E48-37E3-B823-6FA1-F97104038A51}"/>
          </ac:spMkLst>
        </pc:spChg>
        <pc:spChg chg="add del">
          <ac:chgData name="Elodie Guillemin" userId="S::elodiesz@uio.no::1c8ea489-b940-45a8-90a6-126a80c77157" providerId="AD" clId="Web-{2FAC5DCC-3DAD-4ED6-9498-51B5A0617611}" dt="2022-08-08T11:22:05.118" v="206"/>
          <ac:spMkLst>
            <pc:docMk/>
            <pc:sldMk cId="1664478761" sldId="265"/>
            <ac:spMk id="206" creationId="{36B3FDE9-F28A-0AA4-CDFC-F6B9CF6B3BD0}"/>
          </ac:spMkLst>
        </pc:spChg>
        <pc:spChg chg="add del">
          <ac:chgData name="Elodie Guillemin" userId="S::elodiesz@uio.no::1c8ea489-b940-45a8-90a6-126a80c77157" providerId="AD" clId="Web-{2FAC5DCC-3DAD-4ED6-9498-51B5A0617611}" dt="2022-08-08T11:21:58.462" v="205"/>
          <ac:spMkLst>
            <pc:docMk/>
            <pc:sldMk cId="1664478761" sldId="265"/>
            <ac:spMk id="207" creationId="{7B9AEA7D-FD03-F078-F2EE-6B83B1C6B327}"/>
          </ac:spMkLst>
        </pc:spChg>
        <pc:spChg chg="add del">
          <ac:chgData name="Elodie Guillemin" userId="S::elodiesz@uio.no::1c8ea489-b940-45a8-90a6-126a80c77157" providerId="AD" clId="Web-{2FAC5DCC-3DAD-4ED6-9498-51B5A0617611}" dt="2022-08-08T11:35:09.927" v="257"/>
          <ac:spMkLst>
            <pc:docMk/>
            <pc:sldMk cId="1664478761" sldId="265"/>
            <ac:spMk id="208" creationId="{DEEE6ED5-E50E-0E51-4D72-444A167EF802}"/>
          </ac:spMkLst>
        </pc:spChg>
        <pc:spChg chg="add del">
          <ac:chgData name="Elodie Guillemin" userId="S::elodiesz@uio.no::1c8ea489-b940-45a8-90a6-126a80c77157" providerId="AD" clId="Web-{2FAC5DCC-3DAD-4ED6-9498-51B5A0617611}" dt="2022-08-08T11:35:09.927" v="257"/>
          <ac:spMkLst>
            <pc:docMk/>
            <pc:sldMk cId="1664478761" sldId="265"/>
            <ac:spMk id="209" creationId="{50B6190C-2F2D-8E9E-C87E-EAC7C46DD394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35:09.927" v="256"/>
          <ac:spMkLst>
            <pc:docMk/>
            <pc:sldMk cId="1664478761" sldId="265"/>
            <ac:spMk id="214" creationId="{0F9840AE-9CBE-CC3D-50A2-C878E7040753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35:09.927" v="256"/>
          <ac:spMkLst>
            <pc:docMk/>
            <pc:sldMk cId="1664478761" sldId="265"/>
            <ac:spMk id="216" creationId="{B2835DEE-4881-CBD8-2AD9-E77919CAD997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35:09.927" v="256"/>
          <ac:spMkLst>
            <pc:docMk/>
            <pc:sldMk cId="1664478761" sldId="265"/>
            <ac:spMk id="218" creationId="{B92138B2-A44F-398C-612C-B9DDF8650952}"/>
          </ac:spMkLst>
        </pc:spChg>
        <pc:spChg chg="add del">
          <ac:chgData name="Elodie Guillemin" userId="S::elodiesz@uio.no::1c8ea489-b940-45a8-90a6-126a80c77157" providerId="AD" clId="Web-{2FAC5DCC-3DAD-4ED6-9498-51B5A0617611}" dt="2022-08-08T11:35:30.865" v="261"/>
          <ac:spMkLst>
            <pc:docMk/>
            <pc:sldMk cId="1664478761" sldId="265"/>
            <ac:spMk id="220" creationId="{1A6A7E07-E232-A999-957A-CC9E345F062A}"/>
          </ac:spMkLst>
        </pc:spChg>
        <pc:spChg chg="add del mod ord">
          <ac:chgData name="Elodie Guillemin" userId="S::elodiesz@uio.no::1c8ea489-b940-45a8-90a6-126a80c77157" providerId="AD" clId="Web-{2FAC5DCC-3DAD-4ED6-9498-51B5A0617611}" dt="2022-08-08T11:38:29.215" v="330"/>
          <ac:spMkLst>
            <pc:docMk/>
            <pc:sldMk cId="1664478761" sldId="265"/>
            <ac:spMk id="221" creationId="{C532DF28-4B88-299C-E4D0-09566F313482}"/>
          </ac:spMkLst>
        </pc:spChg>
        <pc:spChg chg="add del">
          <ac:chgData name="Elodie Guillemin" userId="S::elodiesz@uio.no::1c8ea489-b940-45a8-90a6-126a80c77157" providerId="AD" clId="Web-{2FAC5DCC-3DAD-4ED6-9498-51B5A0617611}" dt="2022-08-08T11:35:34.537" v="262"/>
          <ac:spMkLst>
            <pc:docMk/>
            <pc:sldMk cId="1664478761" sldId="265"/>
            <ac:spMk id="222" creationId="{97826CD4-69C0-02A4-AD15-0596114ADBC3}"/>
          </ac:spMkLst>
        </pc:spChg>
        <pc:spChg chg="add del mod ord">
          <ac:chgData name="Elodie Guillemin" userId="S::elodiesz@uio.no::1c8ea489-b940-45a8-90a6-126a80c77157" providerId="AD" clId="Web-{2FAC5DCC-3DAD-4ED6-9498-51B5A0617611}" dt="2022-08-08T11:38:29.215" v="330"/>
          <ac:spMkLst>
            <pc:docMk/>
            <pc:sldMk cId="1664478761" sldId="265"/>
            <ac:spMk id="223" creationId="{AE0E4F42-C192-33A7-46FE-2658CCB53E52}"/>
          </ac:spMkLst>
        </pc:spChg>
        <pc:spChg chg="add del mod ord">
          <ac:chgData name="Elodie Guillemin" userId="S::elodiesz@uio.no::1c8ea489-b940-45a8-90a6-126a80c77157" providerId="AD" clId="Web-{2FAC5DCC-3DAD-4ED6-9498-51B5A0617611}" dt="2022-08-08T11:38:29.215" v="330"/>
          <ac:spMkLst>
            <pc:docMk/>
            <pc:sldMk cId="1664478761" sldId="265"/>
            <ac:spMk id="224" creationId="{47351BF5-3B68-D5F7-4476-CDD7ED533FD0}"/>
          </ac:spMkLst>
        </pc:spChg>
        <pc:spChg chg="add del">
          <ac:chgData name="Elodie Guillemin" userId="S::elodiesz@uio.no::1c8ea489-b940-45a8-90a6-126a80c77157" providerId="AD" clId="Web-{2FAC5DCC-3DAD-4ED6-9498-51B5A0617611}" dt="2022-08-08T11:35:28.115" v="260"/>
          <ac:spMkLst>
            <pc:docMk/>
            <pc:sldMk cId="1664478761" sldId="265"/>
            <ac:spMk id="225" creationId="{6C221B34-F68D-AB0B-58E2-DD853AB663D7}"/>
          </ac:spMkLst>
        </pc:spChg>
        <pc:spChg chg="add del mod ord">
          <ac:chgData name="Elodie Guillemin" userId="S::elodiesz@uio.no::1c8ea489-b940-45a8-90a6-126a80c77157" providerId="AD" clId="Web-{2FAC5DCC-3DAD-4ED6-9498-51B5A0617611}" dt="2022-08-08T11:38:29.215" v="330"/>
          <ac:spMkLst>
            <pc:docMk/>
            <pc:sldMk cId="1664478761" sldId="265"/>
            <ac:spMk id="226" creationId="{88FF12C7-60FC-58CA-A8AF-A4C9D402D120}"/>
          </ac:spMkLst>
        </pc:spChg>
        <pc:spChg chg="add mod">
          <ac:chgData name="Elodie Guillemin" userId="S::elodiesz@uio.no::1c8ea489-b940-45a8-90a6-126a80c77157" providerId="AD" clId="Web-{2FAC5DCC-3DAD-4ED6-9498-51B5A0617611}" dt="2022-08-08T11:38:29.215" v="330"/>
          <ac:spMkLst>
            <pc:docMk/>
            <pc:sldMk cId="1664478761" sldId="265"/>
            <ac:spMk id="231" creationId="{6A2DFFE6-819E-97AD-34C9-6B59DAC30D5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38:58.154" v="333"/>
          <ac:spMkLst>
            <pc:docMk/>
            <pc:sldMk cId="1664478761" sldId="265"/>
            <ac:spMk id="233" creationId="{58B1CFC7-24F0-7531-3B0E-89BD8EDE9C96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39:00.951" v="334"/>
          <ac:spMkLst>
            <pc:docMk/>
            <pc:sldMk cId="1664478761" sldId="265"/>
            <ac:spMk id="235" creationId="{8524F170-B5B7-25AD-417D-AC15429F9BCA}"/>
          </ac:spMkLst>
        </pc:spChg>
        <pc:spChg chg="add mod">
          <ac:chgData name="Elodie Guillemin" userId="S::elodiesz@uio.no::1c8ea489-b940-45a8-90a6-126a80c77157" providerId="AD" clId="Web-{2FAC5DCC-3DAD-4ED6-9498-51B5A0617611}" dt="2022-08-08T11:38:29.215" v="330"/>
          <ac:spMkLst>
            <pc:docMk/>
            <pc:sldMk cId="1664478761" sldId="265"/>
            <ac:spMk id="237" creationId="{EB17E4E8-9B46-C419-6E32-9D3A44253DF6}"/>
          </ac:spMkLst>
        </pc:spChg>
        <pc:spChg chg="add mod">
          <ac:chgData name="Elodie Guillemin" userId="S::elodiesz@uio.no::1c8ea489-b940-45a8-90a6-126a80c77157" providerId="AD" clId="Web-{2FAC5DCC-3DAD-4ED6-9498-51B5A0617611}" dt="2022-08-08T11:38:29.215" v="330"/>
          <ac:spMkLst>
            <pc:docMk/>
            <pc:sldMk cId="1664478761" sldId="265"/>
            <ac:spMk id="239" creationId="{A9BDEA2F-E2FB-4F88-B9CB-12D162D02834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38:54.154" v="332"/>
          <ac:spMkLst>
            <pc:docMk/>
            <pc:sldMk cId="1664478761" sldId="265"/>
            <ac:spMk id="241" creationId="{8D69D189-40D4-724D-536A-D4D7C3CDCA11}"/>
          </ac:spMkLst>
        </pc:spChg>
        <pc:picChg chg="add del mod">
          <ac:chgData name="Elodie Guillemin" userId="S::elodiesz@uio.no::1c8ea489-b940-45a8-90a6-126a80c77157" providerId="AD" clId="Web-{2FAC5DCC-3DAD-4ED6-9498-51B5A0617611}" dt="2022-08-08T11:34:09.675" v="251"/>
          <ac:picMkLst>
            <pc:docMk/>
            <pc:sldMk cId="1664478761" sldId="265"/>
            <ac:picMk id="3" creationId="{7072AA3C-7A19-BF46-BAE5-1E574FCC3A60}"/>
          </ac:picMkLst>
        </pc:picChg>
        <pc:picChg chg="add del mod ord modCrop">
          <ac:chgData name="Elodie Guillemin" userId="S::elodiesz@uio.no::1c8ea489-b940-45a8-90a6-126a80c77157" providerId="AD" clId="Web-{2FAC5DCC-3DAD-4ED6-9498-51B5A0617611}" dt="2022-08-08T11:38:49.232" v="331"/>
          <ac:picMkLst>
            <pc:docMk/>
            <pc:sldMk cId="1664478761" sldId="265"/>
            <ac:picMk id="9" creationId="{2953AF97-D6DC-35B8-0E84-B4555415F1A7}"/>
          </ac:picMkLst>
        </pc:picChg>
        <pc:picChg chg="add del mod ord">
          <ac:chgData name="Elodie Guillemin" userId="S::elodiesz@uio.no::1c8ea489-b940-45a8-90a6-126a80c77157" providerId="AD" clId="Web-{2FAC5DCC-3DAD-4ED6-9498-51B5A0617611}" dt="2022-08-08T11:20:26.506" v="196"/>
          <ac:picMkLst>
            <pc:docMk/>
            <pc:sldMk cId="1664478761" sldId="265"/>
            <ac:picMk id="18" creationId="{3C0415F3-2E81-E75E-87A1-C3060D1FC90E}"/>
          </ac:picMkLst>
        </pc:picChg>
        <pc:picChg chg="add del">
          <ac:chgData name="Elodie Guillemin" userId="S::elodiesz@uio.no::1c8ea489-b940-45a8-90a6-126a80c77157" providerId="AD" clId="Web-{2FAC5DCC-3DAD-4ED6-9498-51B5A0617611}" dt="2022-08-08T11:13:39.616" v="99"/>
          <ac:picMkLst>
            <pc:docMk/>
            <pc:sldMk cId="1664478761" sldId="265"/>
            <ac:picMk id="60" creationId="{BEF473E7-58BC-5735-7985-1E28C13FB7E3}"/>
          </ac:picMkLst>
        </pc:picChg>
        <pc:picChg chg="add del mod ord">
          <ac:chgData name="Elodie Guillemin" userId="S::elodiesz@uio.no::1c8ea489-b940-45a8-90a6-126a80c77157" providerId="AD" clId="Web-{2FAC5DCC-3DAD-4ED6-9498-51B5A0617611}" dt="2022-08-08T11:34:18.457" v="253"/>
          <ac:picMkLst>
            <pc:docMk/>
            <pc:sldMk cId="1664478761" sldId="265"/>
            <ac:picMk id="61" creationId="{3BE67B6E-4F85-90C8-B29F-C9A6832AC942}"/>
          </ac:picMkLst>
        </pc:picChg>
        <pc:picChg chg="add del">
          <ac:chgData name="Elodie Guillemin" userId="S::elodiesz@uio.no::1c8ea489-b940-45a8-90a6-126a80c77157" providerId="AD" clId="Web-{2FAC5DCC-3DAD-4ED6-9498-51B5A0617611}" dt="2022-08-08T11:13:43.741" v="101"/>
          <ac:picMkLst>
            <pc:docMk/>
            <pc:sldMk cId="1664478761" sldId="265"/>
            <ac:picMk id="76" creationId="{E1E35930-6F13-27AB-1B3A-139F66D7654D}"/>
          </ac:picMkLst>
        </pc:picChg>
        <pc:picChg chg="add del">
          <ac:chgData name="Elodie Guillemin" userId="S::elodiesz@uio.no::1c8ea489-b940-45a8-90a6-126a80c77157" providerId="AD" clId="Web-{2FAC5DCC-3DAD-4ED6-9498-51B5A0617611}" dt="2022-08-08T11:13:45.476" v="103"/>
          <ac:picMkLst>
            <pc:docMk/>
            <pc:sldMk cId="1664478761" sldId="265"/>
            <ac:picMk id="84" creationId="{031DFEA1-1A86-35B3-75C2-0EAEE9366CAF}"/>
          </ac:picMkLst>
        </pc:picChg>
      </pc:sldChg>
      <pc:sldChg chg="addSp delSp modSp">
        <pc:chgData name="Elodie Guillemin" userId="S::elodiesz@uio.no::1c8ea489-b940-45a8-90a6-126a80c77157" providerId="AD" clId="Web-{2FAC5DCC-3DAD-4ED6-9498-51B5A0617611}" dt="2022-08-08T11:45:05.292" v="343" actId="1076"/>
        <pc:sldMkLst>
          <pc:docMk/>
          <pc:sldMk cId="1848768313" sldId="268"/>
        </pc:sldMkLst>
        <pc:spChg chg="mod">
          <ac:chgData name="Elodie Guillemin" userId="S::elodiesz@uio.no::1c8ea489-b940-45a8-90a6-126a80c77157" providerId="AD" clId="Web-{2FAC5DCC-3DAD-4ED6-9498-51B5A0617611}" dt="2022-08-08T11:44:58.260" v="342" actId="14100"/>
          <ac:spMkLst>
            <pc:docMk/>
            <pc:sldMk cId="1848768313" sldId="268"/>
            <ac:spMk id="2" creationId="{00000000-0000-0000-0000-00000000000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08:02:43.018" v="36"/>
          <ac:spMkLst>
            <pc:docMk/>
            <pc:sldMk cId="1848768313" sldId="268"/>
            <ac:spMk id="6" creationId="{AD96AEDB-33C3-4C2F-D600-BADE1A0508BE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06:31.523" v="42"/>
          <ac:spMkLst>
            <pc:docMk/>
            <pc:sldMk cId="1848768313" sldId="268"/>
            <ac:spMk id="6" creationId="{C9445E7E-ABFC-AC6A-4AF9-35D466BE3865}"/>
          </ac:spMkLst>
        </pc:spChg>
        <pc:spChg chg="add mod">
          <ac:chgData name="Elodie Guillemin" userId="S::elodiesz@uio.no::1c8ea489-b940-45a8-90a6-126a80c77157" providerId="AD" clId="Web-{2FAC5DCC-3DAD-4ED6-9498-51B5A0617611}" dt="2022-08-08T11:45:05.292" v="343" actId="1076"/>
          <ac:spMkLst>
            <pc:docMk/>
            <pc:sldMk cId="1848768313" sldId="268"/>
            <ac:spMk id="10" creationId="{05C68FA9-A91E-8E6A-763B-C65593E129E6}"/>
          </ac:spMkLst>
        </pc:spChg>
        <pc:spChg chg="del mod">
          <ac:chgData name="Elodie Guillemin" userId="S::elodiesz@uio.no::1c8ea489-b940-45a8-90a6-126a80c77157" providerId="AD" clId="Web-{2FAC5DCC-3DAD-4ED6-9498-51B5A0617611}" dt="2022-08-08T11:07:18.212" v="48"/>
          <ac:spMkLst>
            <pc:docMk/>
            <pc:sldMk cId="1848768313" sldId="268"/>
            <ac:spMk id="16" creationId="{CD5F0DD7-75AE-6D51-5F6B-ABF593895679}"/>
          </ac:spMkLst>
        </pc:spChg>
        <pc:picChg chg="add del mod ord modCrop">
          <ac:chgData name="Elodie Guillemin" userId="S::elodiesz@uio.no::1c8ea489-b940-45a8-90a6-126a80c77157" providerId="AD" clId="Web-{2FAC5DCC-3DAD-4ED6-9498-51B5A0617611}" dt="2022-08-08T08:02:41.627" v="35"/>
          <ac:picMkLst>
            <pc:docMk/>
            <pc:sldMk cId="1848768313" sldId="268"/>
            <ac:picMk id="7" creationId="{AF11520A-4FB2-2CAF-06E4-D8B5401FE002}"/>
          </ac:picMkLst>
        </pc:picChg>
        <pc:picChg chg="add mod ord modCrop">
          <ac:chgData name="Elodie Guillemin" userId="S::elodiesz@uio.no::1c8ea489-b940-45a8-90a6-126a80c77157" providerId="AD" clId="Web-{2FAC5DCC-3DAD-4ED6-9498-51B5A0617611}" dt="2022-08-08T11:09:11.841" v="65" actId="1076"/>
          <ac:picMkLst>
            <pc:docMk/>
            <pc:sldMk cId="1848768313" sldId="268"/>
            <ac:picMk id="7" creationId="{CD2815F4-53F5-99BC-3AD6-FEA5426221E1}"/>
          </ac:picMkLst>
        </pc:picChg>
        <pc:picChg chg="add del mod">
          <ac:chgData name="Elodie Guillemin" userId="S::elodiesz@uio.no::1c8ea489-b940-45a8-90a6-126a80c77157" providerId="AD" clId="Web-{2FAC5DCC-3DAD-4ED6-9498-51B5A0617611}" dt="2022-08-08T11:06:27.554" v="41"/>
          <ac:picMkLst>
            <pc:docMk/>
            <pc:sldMk cId="1848768313" sldId="268"/>
            <ac:picMk id="15" creationId="{C8B0F2E5-5F72-A61B-2570-0C14AEFEBA48}"/>
          </ac:picMkLst>
        </pc:picChg>
      </pc:sldChg>
      <pc:sldChg chg="addSp delSp modSp">
        <pc:chgData name="Elodie Guillemin" userId="S::elodiesz@uio.no::1c8ea489-b940-45a8-90a6-126a80c77157" providerId="AD" clId="Web-{2FAC5DCC-3DAD-4ED6-9498-51B5A0617611}" dt="2022-08-08T12:35:55.446" v="998" actId="1076"/>
        <pc:sldMkLst>
          <pc:docMk/>
          <pc:sldMk cId="714122289" sldId="269"/>
        </pc:sldMkLst>
        <pc:spChg chg="mod">
          <ac:chgData name="Elodie Guillemin" userId="S::elodiesz@uio.no::1c8ea489-b940-45a8-90a6-126a80c77157" providerId="AD" clId="Web-{2FAC5DCC-3DAD-4ED6-9498-51B5A0617611}" dt="2022-08-08T12:34:16.364" v="984" actId="20577"/>
          <ac:spMkLst>
            <pc:docMk/>
            <pc:sldMk cId="714122289" sldId="269"/>
            <ac:spMk id="2" creationId="{00000000-0000-0000-0000-000000000000}"/>
          </ac:spMkLst>
        </pc:spChg>
        <pc:spChg chg="add mod">
          <ac:chgData name="Elodie Guillemin" userId="S::elodiesz@uio.no::1c8ea489-b940-45a8-90a6-126a80c77157" providerId="AD" clId="Web-{2FAC5DCC-3DAD-4ED6-9498-51B5A0617611}" dt="2022-08-08T12:04:01.082" v="513" actId="14100"/>
          <ac:spMkLst>
            <pc:docMk/>
            <pc:sldMk cId="714122289" sldId="269"/>
            <ac:spMk id="8" creationId="{88A3A636-B2A0-9A61-45E4-57509FFFB99A}"/>
          </ac:spMkLst>
        </pc:spChg>
        <pc:spChg chg="mod">
          <ac:chgData name="Elodie Guillemin" userId="S::elodiesz@uio.no::1c8ea489-b940-45a8-90a6-126a80c77157" providerId="AD" clId="Web-{2FAC5DCC-3DAD-4ED6-9498-51B5A0617611}" dt="2022-08-08T12:02:55.580" v="480" actId="1076"/>
          <ac:spMkLst>
            <pc:docMk/>
            <pc:sldMk cId="714122289" sldId="269"/>
            <ac:spMk id="9" creationId="{4DB11ABD-2AE9-9868-611A-82269CDC7AA7}"/>
          </ac:spMkLst>
        </pc:spChg>
        <pc:spChg chg="add del">
          <ac:chgData name="Elodie Guillemin" userId="S::elodiesz@uio.no::1c8ea489-b940-45a8-90a6-126a80c77157" providerId="AD" clId="Web-{2FAC5DCC-3DAD-4ED6-9498-51B5A0617611}" dt="2022-08-08T12:01:27.889" v="461"/>
          <ac:spMkLst>
            <pc:docMk/>
            <pc:sldMk cId="714122289" sldId="269"/>
            <ac:spMk id="11" creationId="{D6A4A0F5-F1A5-4F84-31B3-E273BBED2CDC}"/>
          </ac:spMkLst>
        </pc:spChg>
        <pc:spChg chg="mod">
          <ac:chgData name="Elodie Guillemin" userId="S::elodiesz@uio.no::1c8ea489-b940-45a8-90a6-126a80c77157" providerId="AD" clId="Web-{2FAC5DCC-3DAD-4ED6-9498-51B5A0617611}" dt="2022-08-08T12:33:10.112" v="920" actId="14100"/>
          <ac:spMkLst>
            <pc:docMk/>
            <pc:sldMk cId="714122289" sldId="269"/>
            <ac:spMk id="14" creationId="{4D0CF43E-9E85-B735-B656-1B2CAAD872D4}"/>
          </ac:spMkLst>
        </pc:spChg>
        <pc:spChg chg="add mod">
          <ac:chgData name="Elodie Guillemin" userId="S::elodiesz@uio.no::1c8ea489-b940-45a8-90a6-126a80c77157" providerId="AD" clId="Web-{2FAC5DCC-3DAD-4ED6-9498-51B5A0617611}" dt="2022-08-08T12:35:55.446" v="998" actId="1076"/>
          <ac:spMkLst>
            <pc:docMk/>
            <pc:sldMk cId="714122289" sldId="269"/>
            <ac:spMk id="15" creationId="{96A465B4-8C7A-7A20-A0A0-B943879E1CB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2:35:16.226" v="991"/>
          <ac:spMkLst>
            <pc:docMk/>
            <pc:sldMk cId="714122289" sldId="269"/>
            <ac:spMk id="19" creationId="{5CCEFD72-EA85-DFF9-B0B2-D650B813B488}"/>
          </ac:spMkLst>
        </pc:spChg>
        <pc:picChg chg="add del mod ord modCrop">
          <ac:chgData name="Elodie Guillemin" userId="S::elodiesz@uio.no::1c8ea489-b940-45a8-90a6-126a80c77157" providerId="AD" clId="Web-{2FAC5DCC-3DAD-4ED6-9498-51B5A0617611}" dt="2022-08-08T11:07:27.853" v="50"/>
          <ac:picMkLst>
            <pc:docMk/>
            <pc:sldMk cId="714122289" sldId="269"/>
            <ac:picMk id="3" creationId="{B86D2438-A675-69BF-D49C-ECAF235CC013}"/>
          </ac:picMkLst>
        </pc:picChg>
        <pc:picChg chg="add mod ord modCrop">
          <ac:chgData name="Elodie Guillemin" userId="S::elodiesz@uio.no::1c8ea489-b940-45a8-90a6-126a80c77157" providerId="AD" clId="Web-{2FAC5DCC-3DAD-4ED6-9498-51B5A0617611}" dt="2022-08-08T12:02:48.579" v="478"/>
          <ac:picMkLst>
            <pc:docMk/>
            <pc:sldMk cId="714122289" sldId="269"/>
            <ac:picMk id="6" creationId="{AE0BAF4D-3442-B1C4-9649-C4E039A91AFC}"/>
          </ac:picMkLst>
        </pc:picChg>
        <pc:picChg chg="add del mod">
          <ac:chgData name="Elodie Guillemin" userId="S::elodiesz@uio.no::1c8ea489-b940-45a8-90a6-126a80c77157" providerId="AD" clId="Web-{2FAC5DCC-3DAD-4ED6-9498-51B5A0617611}" dt="2022-08-08T12:32:55.346" v="916" actId="1076"/>
          <ac:picMkLst>
            <pc:docMk/>
            <pc:sldMk cId="714122289" sldId="269"/>
            <ac:picMk id="7" creationId="{54BAE081-B0E4-8A2B-F565-CF17DF91E552}"/>
          </ac:picMkLst>
        </pc:picChg>
        <pc:picChg chg="add del mod modCrop">
          <ac:chgData name="Elodie Guillemin" userId="S::elodiesz@uio.no::1c8ea489-b940-45a8-90a6-126a80c77157" providerId="AD" clId="Web-{2FAC5DCC-3DAD-4ED6-9498-51B5A0617611}" dt="2022-08-08T12:35:03.319" v="987"/>
          <ac:picMkLst>
            <pc:docMk/>
            <pc:sldMk cId="714122289" sldId="269"/>
            <ac:picMk id="13" creationId="{651B5D9F-3C39-5D75-C6BC-A68993874ECB}"/>
          </ac:picMkLst>
        </pc:picChg>
        <pc:picChg chg="add mod modCrop">
          <ac:chgData name="Elodie Guillemin" userId="S::elodiesz@uio.no::1c8ea489-b940-45a8-90a6-126a80c77157" providerId="AD" clId="Web-{2FAC5DCC-3DAD-4ED6-9498-51B5A0617611}" dt="2022-08-08T12:35:51.805" v="997" actId="1076"/>
          <ac:picMkLst>
            <pc:docMk/>
            <pc:sldMk cId="714122289" sldId="269"/>
            <ac:picMk id="17" creationId="{9F303710-B5B4-D1A5-BC89-279B335AF5C5}"/>
          </ac:picMkLst>
        </pc:picChg>
      </pc:sldChg>
      <pc:sldChg chg="modSp">
        <pc:chgData name="Elodie Guillemin" userId="S::elodiesz@uio.no::1c8ea489-b940-45a8-90a6-126a80c77157" providerId="AD" clId="Web-{2FAC5DCC-3DAD-4ED6-9498-51B5A0617611}" dt="2022-08-08T13:25:48.942" v="1098" actId="20577"/>
        <pc:sldMkLst>
          <pc:docMk/>
          <pc:sldMk cId="3629627381" sldId="270"/>
        </pc:sldMkLst>
        <pc:spChg chg="mod">
          <ac:chgData name="Elodie Guillemin" userId="S::elodiesz@uio.no::1c8ea489-b940-45a8-90a6-126a80c77157" providerId="AD" clId="Web-{2FAC5DCC-3DAD-4ED6-9498-51B5A0617611}" dt="2022-08-08T13:25:48.942" v="1098" actId="20577"/>
          <ac:spMkLst>
            <pc:docMk/>
            <pc:sldMk cId="3629627381" sldId="270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2FAC5DCC-3DAD-4ED6-9498-51B5A0617611}" dt="2022-08-08T12:27:37.507" v="907" actId="14100"/>
          <ac:spMkLst>
            <pc:docMk/>
            <pc:sldMk cId="3629627381" sldId="270"/>
            <ac:spMk id="17" creationId="{242E80B5-2F40-63ED-0EB1-5B4F3830D264}"/>
          </ac:spMkLst>
        </pc:spChg>
        <pc:picChg chg="mod">
          <ac:chgData name="Elodie Guillemin" userId="S::elodiesz@uio.no::1c8ea489-b940-45a8-90a6-126a80c77157" providerId="AD" clId="Web-{2FAC5DCC-3DAD-4ED6-9498-51B5A0617611}" dt="2022-08-08T12:27:32.866" v="906" actId="14100"/>
          <ac:picMkLst>
            <pc:docMk/>
            <pc:sldMk cId="3629627381" sldId="270"/>
            <ac:picMk id="13" creationId="{24A071F0-536F-720F-C1C7-5C7AA37E1176}"/>
          </ac:picMkLst>
        </pc:picChg>
      </pc:sldChg>
      <pc:sldChg chg="addSp delSp modSp">
        <pc:chgData name="Elodie Guillemin" userId="S::elodiesz@uio.no::1c8ea489-b940-45a8-90a6-126a80c77157" providerId="AD" clId="Web-{2FAC5DCC-3DAD-4ED6-9498-51B5A0617611}" dt="2022-08-08T12:26:57.068" v="904" actId="20577"/>
        <pc:sldMkLst>
          <pc:docMk/>
          <pc:sldMk cId="3415847370" sldId="271"/>
        </pc:sldMkLst>
        <pc:spChg chg="mod">
          <ac:chgData name="Elodie Guillemin" userId="S::elodiesz@uio.no::1c8ea489-b940-45a8-90a6-126a80c77157" providerId="AD" clId="Web-{2FAC5DCC-3DAD-4ED6-9498-51B5A0617611}" dt="2022-08-08T12:26:57.068" v="904" actId="20577"/>
          <ac:spMkLst>
            <pc:docMk/>
            <pc:sldMk cId="3415847370" sldId="271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2FAC5DCC-3DAD-4ED6-9498-51B5A0617611}" dt="2022-08-08T12:25:47.378" v="870" actId="20577"/>
          <ac:spMkLst>
            <pc:docMk/>
            <pc:sldMk cId="3415847370" sldId="271"/>
            <ac:spMk id="5" creationId="{00000000-0000-0000-0000-000000000000}"/>
          </ac:spMkLst>
        </pc:spChg>
        <pc:spChg chg="add mod">
          <ac:chgData name="Elodie Guillemin" userId="S::elodiesz@uio.no::1c8ea489-b940-45a8-90a6-126a80c77157" providerId="AD" clId="Web-{2FAC5DCC-3DAD-4ED6-9498-51B5A0617611}" dt="2022-08-08T12:20:07.100" v="690" actId="1076"/>
          <ac:spMkLst>
            <pc:docMk/>
            <pc:sldMk cId="3415847370" sldId="271"/>
            <ac:spMk id="9" creationId="{3F9E86CA-11FA-323C-0D15-5124A263C0C0}"/>
          </ac:spMkLst>
        </pc:spChg>
        <pc:spChg chg="del">
          <ac:chgData name="Elodie Guillemin" userId="S::elodiesz@uio.no::1c8ea489-b940-45a8-90a6-126a80c77157" providerId="AD" clId="Web-{2FAC5DCC-3DAD-4ED6-9498-51B5A0617611}" dt="2022-08-08T12:12:47.553" v="618"/>
          <ac:spMkLst>
            <pc:docMk/>
            <pc:sldMk cId="3415847370" sldId="271"/>
            <ac:spMk id="15" creationId="{218319AC-62DF-F843-667E-AE51E4D2C1D0}"/>
          </ac:spMkLst>
        </pc:spChg>
        <pc:picChg chg="add mod">
          <ac:chgData name="Elodie Guillemin" userId="S::elodiesz@uio.no::1c8ea489-b940-45a8-90a6-126a80c77157" providerId="AD" clId="Web-{2FAC5DCC-3DAD-4ED6-9498-51B5A0617611}" dt="2022-08-08T12:12:41.413" v="617"/>
          <ac:picMkLst>
            <pc:docMk/>
            <pc:sldMk cId="3415847370" sldId="271"/>
            <ac:picMk id="7" creationId="{D74E98F9-7DB9-806D-5930-6726B8BCE408}"/>
          </ac:picMkLst>
        </pc:picChg>
      </pc:sldChg>
      <pc:sldChg chg="addSp delSp modSp">
        <pc:chgData name="Elodie Guillemin" userId="S::elodiesz@uio.no::1c8ea489-b940-45a8-90a6-126a80c77157" providerId="AD" clId="Web-{2FAC5DCC-3DAD-4ED6-9498-51B5A0617611}" dt="2022-08-08T13:23:14.968" v="1063" actId="20577"/>
        <pc:sldMkLst>
          <pc:docMk/>
          <pc:sldMk cId="2512967653" sldId="272"/>
        </pc:sldMkLst>
        <pc:spChg chg="mod">
          <ac:chgData name="Elodie Guillemin" userId="S::elodiesz@uio.no::1c8ea489-b940-45a8-90a6-126a80c77157" providerId="AD" clId="Web-{2FAC5DCC-3DAD-4ED6-9498-51B5A0617611}" dt="2022-08-08T13:23:14.968" v="1063" actId="20577"/>
          <ac:spMkLst>
            <pc:docMk/>
            <pc:sldMk cId="2512967653" sldId="272"/>
            <ac:spMk id="2" creationId="{00000000-0000-0000-0000-00000000000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1:10:25.813" v="67"/>
          <ac:spMkLst>
            <pc:docMk/>
            <pc:sldMk cId="2512967653" sldId="272"/>
            <ac:spMk id="6" creationId="{F41A7F22-C05B-2424-9DB0-E7CE36FEAE07}"/>
          </ac:spMkLst>
        </pc:spChg>
        <pc:spChg chg="mod">
          <ac:chgData name="Elodie Guillemin" userId="S::elodiesz@uio.no::1c8ea489-b940-45a8-90a6-126a80c77157" providerId="AD" clId="Web-{2FAC5DCC-3DAD-4ED6-9498-51B5A0617611}" dt="2022-08-08T12:27:59.945" v="909" actId="14100"/>
          <ac:spMkLst>
            <pc:docMk/>
            <pc:sldMk cId="2512967653" sldId="272"/>
            <ac:spMk id="14" creationId="{CDA64B20-5433-8718-4DE6-BCDFEDE96CE5}"/>
          </ac:spMkLst>
        </pc:spChg>
        <pc:picChg chg="add mod ord modCrop">
          <ac:chgData name="Elodie Guillemin" userId="S::elodiesz@uio.no::1c8ea489-b940-45a8-90a6-126a80c77157" providerId="AD" clId="Web-{2FAC5DCC-3DAD-4ED6-9498-51B5A0617611}" dt="2022-08-08T12:22:51.700" v="774"/>
          <ac:picMkLst>
            <pc:docMk/>
            <pc:sldMk cId="2512967653" sldId="272"/>
            <ac:picMk id="7" creationId="{4433808B-57C6-74A6-116C-F04F5332B3D8}"/>
          </ac:picMkLst>
        </pc:picChg>
        <pc:picChg chg="del mod">
          <ac:chgData name="Elodie Guillemin" userId="S::elodiesz@uio.no::1c8ea489-b940-45a8-90a6-126a80c77157" providerId="AD" clId="Web-{2FAC5DCC-3DAD-4ED6-9498-51B5A0617611}" dt="2022-08-08T11:10:23.375" v="66"/>
          <ac:picMkLst>
            <pc:docMk/>
            <pc:sldMk cId="2512967653" sldId="272"/>
            <ac:picMk id="13" creationId="{C6F99B59-9A3A-38D0-798E-0916AC5BFC23}"/>
          </ac:picMkLst>
        </pc:picChg>
      </pc:sldChg>
      <pc:sldChg chg="new del ord">
        <pc:chgData name="Elodie Guillemin" userId="S::elodiesz@uio.no::1c8ea489-b940-45a8-90a6-126a80c77157" providerId="AD" clId="Web-{2FAC5DCC-3DAD-4ED6-9498-51B5A0617611}" dt="2022-08-08T07:38:07.874" v="11"/>
        <pc:sldMkLst>
          <pc:docMk/>
          <pc:sldMk cId="1531056620" sldId="273"/>
        </pc:sldMkLst>
      </pc:sldChg>
      <pc:sldChg chg="addSp delSp modSp add replId">
        <pc:chgData name="Elodie Guillemin" userId="S::elodiesz@uio.no::1c8ea489-b940-45a8-90a6-126a80c77157" providerId="AD" clId="Web-{2FAC5DCC-3DAD-4ED6-9498-51B5A0617611}" dt="2022-08-08T12:18:01.455" v="671" actId="20577"/>
        <pc:sldMkLst>
          <pc:docMk/>
          <pc:sldMk cId="2751236094" sldId="273"/>
        </pc:sldMkLst>
        <pc:spChg chg="mod">
          <ac:chgData name="Elodie Guillemin" userId="S::elodiesz@uio.no::1c8ea489-b940-45a8-90a6-126a80c77157" providerId="AD" clId="Web-{2FAC5DCC-3DAD-4ED6-9498-51B5A0617611}" dt="2022-08-08T12:18:01.455" v="671" actId="20577"/>
          <ac:spMkLst>
            <pc:docMk/>
            <pc:sldMk cId="2751236094" sldId="273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2FAC5DCC-3DAD-4ED6-9498-51B5A0617611}" dt="2022-08-08T11:59:11.556" v="424" actId="20577"/>
          <ac:spMkLst>
            <pc:docMk/>
            <pc:sldMk cId="2751236094" sldId="273"/>
            <ac:spMk id="5" creationId="{00000000-0000-0000-0000-000000000000}"/>
          </ac:spMkLst>
        </pc:spChg>
        <pc:spChg chg="mod">
          <ac:chgData name="Elodie Guillemin" userId="S::elodiesz@uio.no::1c8ea489-b940-45a8-90a6-126a80c77157" providerId="AD" clId="Web-{2FAC5DCC-3DAD-4ED6-9498-51B5A0617611}" dt="2022-08-08T12:16:09.342" v="652" actId="1076"/>
          <ac:spMkLst>
            <pc:docMk/>
            <pc:sldMk cId="2751236094" sldId="273"/>
            <ac:spMk id="9" creationId="{4DB11ABD-2AE9-9868-611A-82269CDC7AA7}"/>
          </ac:spMkLst>
        </pc:spChg>
        <pc:spChg chg="add del">
          <ac:chgData name="Elodie Guillemin" userId="S::elodiesz@uio.no::1c8ea489-b940-45a8-90a6-126a80c77157" providerId="AD" clId="Web-{2FAC5DCC-3DAD-4ED6-9498-51B5A0617611}" dt="2022-08-08T12:04:17.582" v="514"/>
          <ac:spMkLst>
            <pc:docMk/>
            <pc:sldMk cId="2751236094" sldId="273"/>
            <ac:spMk id="11" creationId="{D6A4A0F5-F1A5-4F84-31B3-E273BBED2CDC}"/>
          </ac:spMkLst>
        </pc:spChg>
        <pc:spChg chg="add mod">
          <ac:chgData name="Elodie Guillemin" userId="S::elodiesz@uio.no::1c8ea489-b940-45a8-90a6-126a80c77157" providerId="AD" clId="Web-{2FAC5DCC-3DAD-4ED6-9498-51B5A0617611}" dt="2022-08-08T12:16:41.296" v="659" actId="1076"/>
          <ac:spMkLst>
            <pc:docMk/>
            <pc:sldMk cId="2751236094" sldId="273"/>
            <ac:spMk id="12" creationId="{FA731AE3-2743-CDE3-B0EB-B3D754E6B23B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2:14:21.963" v="633"/>
          <ac:spMkLst>
            <pc:docMk/>
            <pc:sldMk cId="2751236094" sldId="273"/>
            <ac:spMk id="13" creationId="{0C04C610-A9E5-C96A-A200-0B8C53E88196}"/>
          </ac:spMkLst>
        </pc:spChg>
        <pc:spChg chg="del mod">
          <ac:chgData name="Elodie Guillemin" userId="S::elodiesz@uio.no::1c8ea489-b940-45a8-90a6-126a80c77157" providerId="AD" clId="Web-{2FAC5DCC-3DAD-4ED6-9498-51B5A0617611}" dt="2022-08-08T12:14:16.510" v="632"/>
          <ac:spMkLst>
            <pc:docMk/>
            <pc:sldMk cId="2751236094" sldId="273"/>
            <ac:spMk id="14" creationId="{4D0CF43E-9E85-B735-B656-1B2CAAD872D4}"/>
          </ac:spMkLst>
        </pc:spChg>
        <pc:picChg chg="add del mod ord modCrop">
          <ac:chgData name="Elodie Guillemin" userId="S::elodiesz@uio.no::1c8ea489-b940-45a8-90a6-126a80c77157" providerId="AD" clId="Web-{2FAC5DCC-3DAD-4ED6-9498-51B5A0617611}" dt="2022-08-08T12:01:21.686" v="459"/>
          <ac:picMkLst>
            <pc:docMk/>
            <pc:sldMk cId="2751236094" sldId="273"/>
            <ac:picMk id="3" creationId="{E13D7DEF-03B5-D34B-186C-D0D1CDD9EEA1}"/>
          </ac:picMkLst>
        </pc:picChg>
        <pc:picChg chg="add mod ord modCrop">
          <ac:chgData name="Elodie Guillemin" userId="S::elodiesz@uio.no::1c8ea489-b940-45a8-90a6-126a80c77157" providerId="AD" clId="Web-{2FAC5DCC-3DAD-4ED6-9498-51B5A0617611}" dt="2022-08-08T12:15:09.652" v="646" actId="14100"/>
          <ac:picMkLst>
            <pc:docMk/>
            <pc:sldMk cId="2751236094" sldId="273"/>
            <ac:picMk id="6" creationId="{386B7CFF-56BA-08D5-5FBB-A52D7EF773C3}"/>
          </ac:picMkLst>
        </pc:picChg>
        <pc:picChg chg="del">
          <ac:chgData name="Elodie Guillemin" userId="S::elodiesz@uio.no::1c8ea489-b940-45a8-90a6-126a80c77157" providerId="AD" clId="Web-{2FAC5DCC-3DAD-4ED6-9498-51B5A0617611}" dt="2022-08-08T11:57:33.756" v="372"/>
          <ac:picMkLst>
            <pc:docMk/>
            <pc:sldMk cId="2751236094" sldId="273"/>
            <ac:picMk id="7" creationId="{54BAE081-B0E4-8A2B-F565-CF17DF91E552}"/>
          </ac:picMkLst>
        </pc:picChg>
        <pc:picChg chg="add del mod ord modCrop">
          <ac:chgData name="Elodie Guillemin" userId="S::elodiesz@uio.no::1c8ea489-b940-45a8-90a6-126a80c77157" providerId="AD" clId="Web-{2FAC5DCC-3DAD-4ED6-9498-51B5A0617611}" dt="2022-08-08T12:14:23.088" v="634"/>
          <ac:picMkLst>
            <pc:docMk/>
            <pc:sldMk cId="2751236094" sldId="273"/>
            <ac:picMk id="8" creationId="{E1355BA1-D2B3-702E-BFED-6C2C80583777}"/>
          </ac:picMkLst>
        </pc:picChg>
      </pc:sldChg>
      <pc:sldChg chg="del">
        <pc:chgData name="Elodie Guillemin" userId="S::elodiesz@uio.no::1c8ea489-b940-45a8-90a6-126a80c77157" providerId="AD" clId="Web-{2FAC5DCC-3DAD-4ED6-9498-51B5A0617611}" dt="2022-08-08T11:08:57.450" v="62"/>
        <pc:sldMkLst>
          <pc:docMk/>
          <pc:sldMk cId="2788804205" sldId="273"/>
        </pc:sldMkLst>
      </pc:sldChg>
      <pc:sldChg chg="modSp del">
        <pc:chgData name="Elodie Guillemin" userId="S::elodiesz@uio.no::1c8ea489-b940-45a8-90a6-126a80c77157" providerId="AD" clId="Web-{2FAC5DCC-3DAD-4ED6-9498-51B5A0617611}" dt="2022-08-08T12:21:14.493" v="767"/>
        <pc:sldMkLst>
          <pc:docMk/>
          <pc:sldMk cId="1842690538" sldId="274"/>
        </pc:sldMkLst>
        <pc:picChg chg="mod modCrop">
          <ac:chgData name="Elodie Guillemin" userId="S::elodiesz@uio.no::1c8ea489-b940-45a8-90a6-126a80c77157" providerId="AD" clId="Web-{2FAC5DCC-3DAD-4ED6-9498-51B5A0617611}" dt="2022-08-08T12:12:25.678" v="616"/>
          <ac:picMkLst>
            <pc:docMk/>
            <pc:sldMk cId="1842690538" sldId="274"/>
            <ac:picMk id="3" creationId="{1D07821E-DB7A-079C-7A4B-0F3CF2D1BD9F}"/>
          </ac:picMkLst>
        </pc:picChg>
      </pc:sldChg>
      <pc:sldChg chg="new del">
        <pc:chgData name="Elodie Guillemin" userId="S::elodiesz@uio.no::1c8ea489-b940-45a8-90a6-126a80c77157" providerId="AD" clId="Web-{2FAC5DCC-3DAD-4ED6-9498-51B5A0617611}" dt="2022-08-08T11:08:59.263" v="63"/>
        <pc:sldMkLst>
          <pc:docMk/>
          <pc:sldMk cId="4239702404" sldId="274"/>
        </pc:sldMkLst>
      </pc:sldChg>
      <pc:sldChg chg="modSp">
        <pc:chgData name="Elodie Guillemin" userId="S::elodiesz@uio.no::1c8ea489-b940-45a8-90a6-126a80c77157" providerId="AD" clId="Web-{2FAC5DCC-3DAD-4ED6-9498-51B5A0617611}" dt="2022-08-08T12:39:59.361" v="1025" actId="14100"/>
        <pc:sldMkLst>
          <pc:docMk/>
          <pc:sldMk cId="456836230" sldId="275"/>
        </pc:sldMkLst>
        <pc:spChg chg="mod">
          <ac:chgData name="Elodie Guillemin" userId="S::elodiesz@uio.no::1c8ea489-b940-45a8-90a6-126a80c77157" providerId="AD" clId="Web-{2FAC5DCC-3DAD-4ED6-9498-51B5A0617611}" dt="2022-08-08T12:39:48.970" v="1022" actId="20577"/>
          <ac:spMkLst>
            <pc:docMk/>
            <pc:sldMk cId="456836230" sldId="275"/>
            <ac:spMk id="2" creationId="{00000000-0000-0000-0000-000000000000}"/>
          </ac:spMkLst>
        </pc:spChg>
        <pc:spChg chg="mod">
          <ac:chgData name="Elodie Guillemin" userId="S::elodiesz@uio.no::1c8ea489-b940-45a8-90a6-126a80c77157" providerId="AD" clId="Web-{2FAC5DCC-3DAD-4ED6-9498-51B5A0617611}" dt="2022-08-08T12:39:59.361" v="1025" actId="14100"/>
          <ac:spMkLst>
            <pc:docMk/>
            <pc:sldMk cId="456836230" sldId="275"/>
            <ac:spMk id="8" creationId="{88A3A636-B2A0-9A61-45E4-57509FFFB99A}"/>
          </ac:spMkLst>
        </pc:spChg>
      </pc:sldChg>
      <pc:sldChg chg="addSp delSp modSp add replId">
        <pc:chgData name="Elodie Guillemin" userId="S::elodiesz@uio.no::1c8ea489-b940-45a8-90a6-126a80c77157" providerId="AD" clId="Web-{2FAC5DCC-3DAD-4ED6-9498-51B5A0617611}" dt="2022-08-08T13:03:26.645" v="1048" actId="20577"/>
        <pc:sldMkLst>
          <pc:docMk/>
          <pc:sldMk cId="410687126" sldId="276"/>
        </pc:sldMkLst>
        <pc:spChg chg="mod">
          <ac:chgData name="Elodie Guillemin" userId="S::elodiesz@uio.no::1c8ea489-b940-45a8-90a6-126a80c77157" providerId="AD" clId="Web-{2FAC5DCC-3DAD-4ED6-9498-51B5A0617611}" dt="2022-08-08T13:03:26.645" v="1048" actId="20577"/>
          <ac:spMkLst>
            <pc:docMk/>
            <pc:sldMk cId="410687126" sldId="276"/>
            <ac:spMk id="2" creationId="{00000000-0000-0000-0000-000000000000}"/>
          </ac:spMkLst>
        </pc:spChg>
        <pc:spChg chg="add del mod">
          <ac:chgData name="Elodie Guillemin" userId="S::elodiesz@uio.no::1c8ea489-b940-45a8-90a6-126a80c77157" providerId="AD" clId="Web-{2FAC5DCC-3DAD-4ED6-9498-51B5A0617611}" dt="2022-08-08T12:14:26.822" v="636"/>
          <ac:spMkLst>
            <pc:docMk/>
            <pc:sldMk cId="410687126" sldId="276"/>
            <ac:spMk id="7" creationId="{8674FE17-AA70-F7DD-D6AE-14861104E826}"/>
          </ac:spMkLst>
        </pc:spChg>
        <pc:spChg chg="del">
          <ac:chgData name="Elodie Guillemin" userId="S::elodiesz@uio.no::1c8ea489-b940-45a8-90a6-126a80c77157" providerId="AD" clId="Web-{2FAC5DCC-3DAD-4ED6-9498-51B5A0617611}" dt="2022-08-08T12:14:29.260" v="637"/>
          <ac:spMkLst>
            <pc:docMk/>
            <pc:sldMk cId="410687126" sldId="276"/>
            <ac:spMk id="12" creationId="{FA731AE3-2743-CDE3-B0EB-B3D754E6B23B}"/>
          </ac:spMkLst>
        </pc:spChg>
        <pc:spChg chg="mod">
          <ac:chgData name="Elodie Guillemin" userId="S::elodiesz@uio.no::1c8ea489-b940-45a8-90a6-126a80c77157" providerId="AD" clId="Web-{2FAC5DCC-3DAD-4ED6-9498-51B5A0617611}" dt="2022-08-08T12:18:53.566" v="682" actId="14100"/>
          <ac:spMkLst>
            <pc:docMk/>
            <pc:sldMk cId="410687126" sldId="276"/>
            <ac:spMk id="13" creationId="{0C04C610-A9E5-C96A-A200-0B8C53E88196}"/>
          </ac:spMkLst>
        </pc:spChg>
        <pc:spChg chg="mod">
          <ac:chgData name="Elodie Guillemin" userId="S::elodiesz@uio.no::1c8ea489-b940-45a8-90a6-126a80c77157" providerId="AD" clId="Web-{2FAC5DCC-3DAD-4ED6-9498-51B5A0617611}" dt="2022-08-08T12:50:03.257" v="1027" actId="14100"/>
          <ac:spMkLst>
            <pc:docMk/>
            <pc:sldMk cId="410687126" sldId="276"/>
            <ac:spMk id="14" creationId="{4D0CF43E-9E85-B735-B656-1B2CAAD872D4}"/>
          </ac:spMkLst>
        </pc:spChg>
        <pc:picChg chg="del">
          <ac:chgData name="Elodie Guillemin" userId="S::elodiesz@uio.no::1c8ea489-b940-45a8-90a6-126a80c77157" providerId="AD" clId="Web-{2FAC5DCC-3DAD-4ED6-9498-51B5A0617611}" dt="2022-08-08T12:14:25.619" v="635"/>
          <ac:picMkLst>
            <pc:docMk/>
            <pc:sldMk cId="410687126" sldId="276"/>
            <ac:picMk id="6" creationId="{386B7CFF-56BA-08D5-5FBB-A52D7EF773C3}"/>
          </ac:picMkLst>
        </pc:picChg>
        <pc:picChg chg="mod">
          <ac:chgData name="Elodie Guillemin" userId="S::elodiesz@uio.no::1c8ea489-b940-45a8-90a6-126a80c77157" providerId="AD" clId="Web-{2FAC5DCC-3DAD-4ED6-9498-51B5A0617611}" dt="2022-08-08T12:14:38.042" v="640" actId="1076"/>
          <ac:picMkLst>
            <pc:docMk/>
            <pc:sldMk cId="410687126" sldId="276"/>
            <ac:picMk id="8" creationId="{E1355BA1-D2B3-702E-BFED-6C2C80583777}"/>
          </ac:picMkLst>
        </pc:picChg>
      </pc:sldChg>
    </pc:docChg>
  </pc:docChgLst>
  <pc:docChgLst>
    <pc:chgData name="Lara Aref" userId="S::laraar@uio.no::17ea3f2c-745a-4830-9ba4-5f45e8aa4eeb" providerId="AD" clId="Web-{594F50DE-33EB-9BDB-2A85-0C406190E2BE}"/>
    <pc:docChg chg="modSld">
      <pc:chgData name="Lara Aref" userId="S::laraar@uio.no::17ea3f2c-745a-4830-9ba4-5f45e8aa4eeb" providerId="AD" clId="Web-{594F50DE-33EB-9BDB-2A85-0C406190E2BE}" dt="2022-08-08T08:17:29.411" v="3" actId="20577"/>
      <pc:docMkLst>
        <pc:docMk/>
      </pc:docMkLst>
      <pc:sldChg chg="modSp">
        <pc:chgData name="Lara Aref" userId="S::laraar@uio.no::17ea3f2c-745a-4830-9ba4-5f45e8aa4eeb" providerId="AD" clId="Web-{594F50DE-33EB-9BDB-2A85-0C406190E2BE}" dt="2022-08-08T08:17:29.411" v="3" actId="20577"/>
        <pc:sldMkLst>
          <pc:docMk/>
          <pc:sldMk cId="2512967653" sldId="272"/>
        </pc:sldMkLst>
        <pc:spChg chg="mod">
          <ac:chgData name="Lara Aref" userId="S::laraar@uio.no::17ea3f2c-745a-4830-9ba4-5f45e8aa4eeb" providerId="AD" clId="Web-{594F50DE-33EB-9BDB-2A85-0C406190E2BE}" dt="2022-08-08T08:17:29.411" v="3" actId="20577"/>
          <ac:spMkLst>
            <pc:docMk/>
            <pc:sldMk cId="2512967653" sldId="272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&#160;https:/www.uio.no/studier/studiestart/sjekkliste/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studentweb.uio.no/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regelverk/studier/serviceerklering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uio.no/studier/kontakt/studieveiledning.html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 Placeholder 2">
            <a:extLst>
              <a:ext uri="{FF2B5EF4-FFF2-40B4-BE49-F238E27FC236}">
                <a16:creationId xmlns:a16="http://schemas.microsoft.com/office/drawing/2014/main" id="{6A2DFFE6-819E-97AD-34C9-6B59DAC30D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6112" y="381854"/>
            <a:ext cx="5619582" cy="111691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A56EC9-E3BE-E4AC-E762-140370FECDBD}"/>
              </a:ext>
            </a:extLst>
          </p:cNvPr>
          <p:cNvSpPr txBox="1"/>
          <p:nvPr/>
        </p:nvSpPr>
        <p:spPr>
          <a:xfrm>
            <a:off x="341867" y="3090805"/>
            <a:ext cx="5707670" cy="514234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defTabSz="914446">
              <a:spcBef>
                <a:spcPct val="0"/>
              </a:spcBef>
              <a:spcAft>
                <a:spcPts val="600"/>
              </a:spcAft>
            </a:pPr>
            <a:r>
              <a:rPr lang="nb-NO" sz="3200" kern="1200" dirty="0">
                <a:latin typeface="+mj-lt"/>
                <a:ea typeface="+mj-ea"/>
                <a:cs typeface="+mj-cs"/>
              </a:rPr>
              <a:t>Hjelp til semesterregistrering</a:t>
            </a:r>
            <a:endParaRPr lang="nb-NO" sz="3200" kern="1200" dirty="0">
              <a:latin typeface="+mj-lt"/>
              <a:ea typeface="+mj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C74DF5-FCEC-A56D-4C61-F05FE4787076}"/>
              </a:ext>
            </a:extLst>
          </p:cNvPr>
          <p:cNvSpPr txBox="1"/>
          <p:nvPr/>
        </p:nvSpPr>
        <p:spPr>
          <a:xfrm>
            <a:off x="365215" y="3839378"/>
            <a:ext cx="5716962" cy="226283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defTabSz="914446">
              <a:lnSpc>
                <a:spcPct val="90000"/>
              </a:lnSpc>
              <a:spcBef>
                <a:spcPts val="1150"/>
              </a:spcBef>
            </a:pPr>
            <a:r>
              <a:rPr lang="nb-NO" sz="1600" dirty="0"/>
              <a:t>Vi går gjennom semesterregistrering steg for steg</a:t>
            </a:r>
            <a:endParaRPr lang="nb-NO" sz="1600" dirty="0">
              <a:cs typeface="Arial"/>
            </a:endParaRPr>
          </a:p>
        </p:txBody>
      </p:sp>
      <p:sp>
        <p:nvSpPr>
          <p:cNvPr id="237" name="Date Placeholder 7">
            <a:extLst>
              <a:ext uri="{FF2B5EF4-FFF2-40B4-BE49-F238E27FC236}">
                <a16:creationId xmlns:a16="http://schemas.microsoft.com/office/drawing/2014/main" id="{EB17E4E8-9B46-C419-6E32-9D3A44253D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39" name="Text Placeholder 8">
            <a:extLst>
              <a:ext uri="{FF2B5EF4-FFF2-40B4-BE49-F238E27FC236}">
                <a16:creationId xmlns:a16="http://schemas.microsoft.com/office/drawing/2014/main" id="{A9BDEA2F-E2FB-4F88-B9CB-12D162D02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85613" y="5457092"/>
            <a:ext cx="1025436" cy="1025421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26A22DA-707B-1FF5-76E8-D31BAB61EB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664478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DB11ABD-2AE9-9868-611A-82269CDC7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382847" y="1284846"/>
            <a:ext cx="5171453" cy="4738624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spcBef>
                <a:spcPts val="1000"/>
              </a:spcBef>
              <a:buFont typeface="Arial" panose="05000000000000000000" pitchFamily="2" charset="2"/>
              <a:buChar char="•"/>
            </a:pPr>
            <a:endParaRPr lang="nb-NO" sz="2400" dirty="0">
              <a:solidFill>
                <a:srgbClr val="000000"/>
              </a:solidFill>
              <a:latin typeface="Calibri Light"/>
              <a:cs typeface="Calibri Light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nb-NO" sz="2000" dirty="0">
                <a:latin typeface="Calibri Light"/>
                <a:ea typeface="+mn-lt"/>
                <a:cs typeface="Calibri Light"/>
              </a:rPr>
              <a:t>Se nærmere på UiOs sjekkliste: </a:t>
            </a:r>
            <a:endParaRPr lang="nb-NO" sz="2000" dirty="0">
              <a:latin typeface="Arial"/>
              <a:ea typeface="+mn-lt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b-NO" sz="2000" dirty="0">
                <a:latin typeface="Calibri Light"/>
                <a:ea typeface="+mn-lt"/>
                <a:cs typeface="Calibri Light"/>
                <a:hlinkClick r:id="rId2"/>
              </a:rPr>
              <a:t>https://www.uio.no/studier/studiestart/sjekkliste/</a:t>
            </a:r>
            <a:endParaRPr lang="nb-NO" sz="2000" dirty="0"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nb-NO" sz="2000" dirty="0">
                <a:latin typeface="Calibri Light"/>
                <a:ea typeface="+mn-lt"/>
                <a:cs typeface="Calibri Light"/>
              </a:rPr>
              <a:t>Har du fått brukernavn og passord?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endParaRPr lang="en-US" sz="20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69605" y="440107"/>
            <a:ext cx="11471275" cy="542925"/>
          </a:xfrm>
        </p:spPr>
        <p:txBody>
          <a:bodyPr/>
          <a:lstStyle/>
          <a:p>
            <a:r>
              <a:rPr lang="en-US" b="1">
                <a:latin typeface="Calibri Light"/>
                <a:cs typeface="Calibri Light"/>
              </a:rPr>
              <a:t>Å </a:t>
            </a:r>
            <a:r>
              <a:rPr lang="en-US" b="1" err="1">
                <a:latin typeface="Calibri Light"/>
                <a:cs typeface="Calibri Light"/>
              </a:rPr>
              <a:t>komme</a:t>
            </a:r>
            <a:r>
              <a:rPr lang="en-US" b="1">
                <a:latin typeface="Calibri Light"/>
                <a:cs typeface="Calibri Light"/>
              </a:rPr>
              <a:t> </a:t>
            </a:r>
            <a:r>
              <a:rPr lang="en-US" b="1" err="1">
                <a:latin typeface="Calibri Light"/>
                <a:cs typeface="Calibri Light"/>
              </a:rPr>
              <a:t>i</a:t>
            </a:r>
            <a:r>
              <a:rPr lang="en-US" b="1">
                <a:latin typeface="Calibri Light"/>
                <a:cs typeface="Calibri Light"/>
              </a:rPr>
              <a:t> gang</a:t>
            </a:r>
          </a:p>
        </p:txBody>
      </p:sp>
      <p:pic>
        <p:nvPicPr>
          <p:cNvPr id="7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D2815F4-53F5-99BC-3AD6-FEA5426221E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/>
          <a:srcRect l="126" r="8867" b="-153"/>
          <a:stretch/>
        </p:blipFill>
        <p:spPr>
          <a:xfrm>
            <a:off x="6437442" y="551371"/>
            <a:ext cx="5461443" cy="5466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05C68FA9-A91E-8E6A-763B-C65593E129E6}"/>
              </a:ext>
            </a:extLst>
          </p:cNvPr>
          <p:cNvSpPr/>
          <p:nvPr/>
        </p:nvSpPr>
        <p:spPr>
          <a:xfrm rot="20520000">
            <a:off x="3947962" y="1369730"/>
            <a:ext cx="2510550" cy="2312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768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DB11ABD-2AE9-9868-611A-82269CDC7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382847" y="1275986"/>
            <a:ext cx="4976307" cy="4720039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spcBef>
                <a:spcPts val="1000"/>
              </a:spcBef>
              <a:buFont typeface="Arial" panose="05000000000000000000" pitchFamily="2" charset="2"/>
              <a:buChar char="•"/>
            </a:pPr>
            <a:endParaRPr lang="nb-NO" sz="2400" dirty="0">
              <a:latin typeface="Calibri Light"/>
              <a:cs typeface="Calibri Light"/>
            </a:endParaRPr>
          </a:p>
          <a:p>
            <a:pPr marL="342900" indent="-342900">
              <a:spcBef>
                <a:spcPts val="1000"/>
              </a:spcBef>
              <a:buFont typeface="Arial" panose="05000000000000000000" pitchFamily="2" charset="2"/>
              <a:buChar char="•"/>
            </a:pPr>
            <a:r>
              <a:rPr lang="nb-NO" sz="2400" dirty="0">
                <a:latin typeface="Calibri Light"/>
                <a:cs typeface="Calibri Light"/>
              </a:rPr>
              <a:t>Logg deg på </a:t>
            </a:r>
            <a:r>
              <a:rPr lang="nb-NO" sz="2400" dirty="0" err="1">
                <a:latin typeface="Calibri Light"/>
                <a:cs typeface="Calibri Light"/>
              </a:rPr>
              <a:t>Studentweb</a:t>
            </a:r>
            <a:r>
              <a:rPr lang="nb-NO" sz="2400" dirty="0">
                <a:latin typeface="Calibri Light"/>
                <a:cs typeface="Calibri Light"/>
              </a:rPr>
              <a:t>: </a:t>
            </a:r>
            <a:r>
              <a:rPr lang="nb-NO" sz="2400" dirty="0">
                <a:latin typeface="Calibri Light"/>
                <a:cs typeface="Calibri Light"/>
                <a:hlinkClick r:id="rId2"/>
              </a:rPr>
              <a:t>https://studentweb.uio.no/</a:t>
            </a:r>
            <a:r>
              <a:rPr lang="nb-NO" sz="2400" dirty="0">
                <a:latin typeface="Calibri Light"/>
                <a:cs typeface="Calibri Light"/>
              </a:rPr>
              <a:t> </a:t>
            </a:r>
            <a:endParaRPr lang="nb-NO" sz="2400" dirty="0">
              <a:latin typeface="Calibri Light"/>
              <a:ea typeface="+mn-lt"/>
              <a:cs typeface="+mn-lt"/>
            </a:endParaRPr>
          </a:p>
          <a:p>
            <a:pPr marL="342900" indent="-342900">
              <a:spcBef>
                <a:spcPts val="1000"/>
              </a:spcBef>
              <a:buFont typeface="Arial"/>
              <a:buChar char="•"/>
            </a:pPr>
            <a:r>
              <a:rPr lang="nb-NO" sz="2400" dirty="0">
                <a:latin typeface="Calibri Light"/>
                <a:cs typeface="Calibri Light"/>
              </a:rPr>
              <a:t>Start registrering ved å trykke på den grønne boksen</a:t>
            </a:r>
            <a:endParaRPr lang="nb-NO" sz="2400" dirty="0">
              <a:latin typeface="Calibri Light"/>
              <a:ea typeface="+mn-lt"/>
              <a:cs typeface="Calibri Light"/>
            </a:endParaRPr>
          </a:p>
          <a:p>
            <a:pPr marL="342900" indent="-342900">
              <a:spcBef>
                <a:spcPts val="1000"/>
              </a:spcBef>
              <a:buFont typeface="Arial"/>
              <a:buChar char="•"/>
            </a:pPr>
            <a:endParaRPr lang="nb-NO" sz="2400" dirty="0">
              <a:latin typeface="Calibri Light"/>
              <a:cs typeface="Calibri Light"/>
            </a:endParaRPr>
          </a:p>
          <a:p>
            <a:pPr marL="342900" indent="-342900">
              <a:spcBef>
                <a:spcPts val="1000"/>
              </a:spcBef>
              <a:buFont typeface="Arial"/>
              <a:buChar char="•"/>
            </a:pPr>
            <a:r>
              <a:rPr lang="nb-NO" sz="2400" dirty="0">
                <a:latin typeface="Calibri Light"/>
                <a:ea typeface="Calibri Light"/>
                <a:cs typeface="Calibri Light"/>
              </a:rPr>
              <a:t>For å </a:t>
            </a:r>
            <a:r>
              <a:rPr lang="nb-NO" sz="2400" dirty="0" err="1">
                <a:latin typeface="Calibri Light"/>
                <a:ea typeface="Calibri Light"/>
                <a:cs typeface="Calibri Light"/>
              </a:rPr>
              <a:t>semesterregistrere</a:t>
            </a:r>
            <a:r>
              <a:rPr lang="nb-NO" sz="2400" dirty="0">
                <a:latin typeface="Calibri Light"/>
                <a:ea typeface="Calibri Light"/>
                <a:cs typeface="Calibri Light"/>
              </a:rPr>
              <a:t> deg, må du gå gjennom 5 steg</a:t>
            </a:r>
          </a:p>
          <a:p>
            <a:pPr marL="342900" indent="-342900">
              <a:spcBef>
                <a:spcPts val="1000"/>
              </a:spcBef>
              <a:buFont typeface="Arial"/>
              <a:buChar char="•"/>
            </a:pPr>
            <a:endParaRPr lang="en-US" sz="220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 marL="342900" indent="-342900">
              <a:spcBef>
                <a:spcPts val="1000"/>
              </a:spcBef>
              <a:buFont typeface="Arial"/>
              <a:buChar char="•"/>
            </a:pPr>
            <a:endParaRPr lang="en-US" sz="1400" b="1">
              <a:solidFill>
                <a:srgbClr val="FF0000"/>
              </a:solidFill>
              <a:highlight>
                <a:srgbClr val="FFFF00"/>
              </a:highlight>
              <a:latin typeface="Calibri Light"/>
              <a:ea typeface="Calibri Light"/>
              <a:cs typeface="Calibri Light"/>
            </a:endParaRPr>
          </a:p>
          <a:p>
            <a:pPr marL="285750" indent="-285750">
              <a:buFont typeface="Arial"/>
              <a:buChar char="•"/>
            </a:pPr>
            <a:endParaRPr lang="en-US" sz="1050"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69605" y="440107"/>
            <a:ext cx="11471275" cy="542925"/>
          </a:xfrm>
        </p:spPr>
        <p:txBody>
          <a:bodyPr/>
          <a:lstStyle/>
          <a:p>
            <a:r>
              <a:rPr lang="en-US" b="1" err="1">
                <a:latin typeface="Calibri Light"/>
                <a:cs typeface="Calibri Light"/>
              </a:rPr>
              <a:t>Semesterregistrering</a:t>
            </a:r>
            <a:r>
              <a:rPr lang="en-US" b="1">
                <a:latin typeface="Calibri Light"/>
                <a:cs typeface="Calibri Light"/>
              </a:rPr>
              <a:t> </a:t>
            </a:r>
            <a:r>
              <a:rPr lang="en-US" b="1" err="1">
                <a:latin typeface="Calibri Light"/>
                <a:cs typeface="Calibri Light"/>
              </a:rPr>
              <a:t>i</a:t>
            </a:r>
            <a:r>
              <a:rPr lang="en-US" b="1">
                <a:latin typeface="Calibri Light"/>
                <a:cs typeface="Calibri Light"/>
              </a:rPr>
              <a:t> </a:t>
            </a:r>
            <a:r>
              <a:rPr lang="en-US" b="1" err="1">
                <a:latin typeface="Calibri Light"/>
                <a:cs typeface="Calibri Light"/>
              </a:rPr>
              <a:t>Studentweb</a:t>
            </a:r>
          </a:p>
        </p:txBody>
      </p:sp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4BAE081-B0E4-8A2B-F565-CF17DF91E5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2" r="3991" b="360"/>
          <a:stretch/>
        </p:blipFill>
        <p:spPr>
          <a:xfrm>
            <a:off x="7096407" y="293884"/>
            <a:ext cx="4811788" cy="3424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4D0CF43E-9E85-B735-B656-1B2CAAD872D4}"/>
              </a:ext>
            </a:extLst>
          </p:cNvPr>
          <p:cNvSpPr/>
          <p:nvPr/>
        </p:nvSpPr>
        <p:spPr>
          <a:xfrm rot="-1260000">
            <a:off x="5211107" y="2067782"/>
            <a:ext cx="2051110" cy="4744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96A465B4-8C7A-7A20-A0A0-B943879E1CB0}"/>
              </a:ext>
            </a:extLst>
          </p:cNvPr>
          <p:cNvSpPr/>
          <p:nvPr/>
        </p:nvSpPr>
        <p:spPr>
          <a:xfrm rot="360000">
            <a:off x="4797840" y="4475488"/>
            <a:ext cx="2051110" cy="4744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F303710-B5B4-D1A5-BC89-279B335AF5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2" b="75711"/>
          <a:stretch/>
        </p:blipFill>
        <p:spPr>
          <a:xfrm>
            <a:off x="6869900" y="4576078"/>
            <a:ext cx="5076529" cy="89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7218AF10-B615-6277-541F-8438B910EC14}"/>
              </a:ext>
            </a:extLst>
          </p:cNvPr>
          <p:cNvSpPr/>
          <p:nvPr/>
        </p:nvSpPr>
        <p:spPr>
          <a:xfrm>
            <a:off x="8358908" y="2532302"/>
            <a:ext cx="223212" cy="69273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0858B791-557D-1AF5-14F4-BEC776B624D3}"/>
              </a:ext>
            </a:extLst>
          </p:cNvPr>
          <p:cNvSpPr/>
          <p:nvPr/>
        </p:nvSpPr>
        <p:spPr>
          <a:xfrm>
            <a:off x="8736059" y="2894059"/>
            <a:ext cx="284788" cy="92364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478EC9C8-ACFA-1F39-0847-3B3E0EF3E347}"/>
              </a:ext>
            </a:extLst>
          </p:cNvPr>
          <p:cNvSpPr/>
          <p:nvPr/>
        </p:nvSpPr>
        <p:spPr>
          <a:xfrm>
            <a:off x="8736059" y="1454725"/>
            <a:ext cx="177031" cy="138544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DB11ABD-2AE9-9868-611A-82269CDC7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AE0BAF4D-3442-B1C4-9649-C4E039A91AF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1809" r="18475" b="-237"/>
          <a:stretch/>
        </p:blipFill>
        <p:spPr>
          <a:xfrm>
            <a:off x="7507853" y="1572381"/>
            <a:ext cx="3834902" cy="3435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382847" y="1275986"/>
            <a:ext cx="4976307" cy="4720039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spcBef>
                <a:spcPts val="1000"/>
              </a:spcBef>
              <a:buFont typeface="Arial" panose="05000000000000000000" pitchFamily="2" charset="2"/>
              <a:buChar char="•"/>
            </a:pPr>
            <a:endParaRPr lang="en-US" sz="1800">
              <a:latin typeface="Calibri Light"/>
              <a:cs typeface="Calibri Light"/>
            </a:endParaRPr>
          </a:p>
          <a:p>
            <a:pPr marL="285750" indent="-285750">
              <a:spcBef>
                <a:spcPts val="1000"/>
              </a:spcBef>
              <a:buFont typeface="Arial" panose="05000000000000000000" pitchFamily="2" charset="2"/>
              <a:buChar char="•"/>
            </a:pPr>
            <a:r>
              <a:rPr lang="nb-NO" sz="2200" dirty="0">
                <a:latin typeface="Calibri Light"/>
                <a:cs typeface="Calibri Light"/>
              </a:rPr>
              <a:t>Bekreft at du forstår dine rettigheter og plikter som student ved UiO (serviceerklæring) </a:t>
            </a:r>
            <a:endParaRPr lang="nb-NO" sz="2200" dirty="0">
              <a:latin typeface="Calibri Light"/>
              <a:ea typeface="Calibri Light"/>
              <a:cs typeface="Calibri"/>
            </a:endParaRPr>
          </a:p>
          <a:p>
            <a:pPr marL="285750" indent="-285750">
              <a:spcBef>
                <a:spcPts val="1000"/>
              </a:spcBef>
              <a:buFont typeface="Arial" panose="05000000000000000000" pitchFamily="2" charset="2"/>
              <a:buChar char="•"/>
            </a:pPr>
            <a:r>
              <a:rPr lang="nb-NO" sz="2200" dirty="0">
                <a:latin typeface="Calibri Light"/>
                <a:cs typeface="Calibri Light"/>
              </a:rPr>
              <a:t>For mer informasjon om </a:t>
            </a:r>
            <a:r>
              <a:rPr lang="nb-NO" sz="2200" dirty="0" err="1">
                <a:latin typeface="Calibri Light"/>
                <a:cs typeface="Calibri Light"/>
              </a:rPr>
              <a:t>seviceerklæring</a:t>
            </a:r>
            <a:r>
              <a:rPr lang="nb-NO" sz="2200" dirty="0">
                <a:latin typeface="Calibri Light"/>
                <a:cs typeface="Calibri Light"/>
              </a:rPr>
              <a:t>, se: </a:t>
            </a:r>
            <a:r>
              <a:rPr lang="nb-NO" sz="2200" dirty="0">
                <a:latin typeface="Calibri Light"/>
                <a:cs typeface="Calibri"/>
                <a:hlinkClick r:id="rId3"/>
              </a:rPr>
              <a:t>https://www.uio.no/om/regelverk/studier/serviceerklering/</a:t>
            </a:r>
            <a:endParaRPr lang="nb-NO" sz="2200" dirty="0">
              <a:latin typeface="Calibri Light"/>
              <a:ea typeface="Calibri Light"/>
              <a:cs typeface="Calibri"/>
            </a:endParaRPr>
          </a:p>
          <a:p>
            <a:pPr marL="342900" indent="-342900">
              <a:spcBef>
                <a:spcPts val="1000"/>
              </a:spcBef>
              <a:buFont typeface="Arial"/>
              <a:buChar char="•"/>
            </a:pPr>
            <a:endParaRPr lang="en-US" sz="2200" b="1">
              <a:solidFill>
                <a:srgbClr val="FF0000"/>
              </a:solidFill>
              <a:highlight>
                <a:srgbClr val="FFFF00"/>
              </a:highlight>
              <a:latin typeface="Calibri Light"/>
              <a:ea typeface="Calibri Light"/>
              <a:cs typeface="Calibri Light"/>
            </a:endParaRPr>
          </a:p>
          <a:p>
            <a:pPr marL="285750" indent="-285750">
              <a:buFont typeface="Arial"/>
              <a:buChar char="•"/>
            </a:pPr>
            <a:endParaRPr lang="en-US" sz="1050"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69605" y="440107"/>
            <a:ext cx="11471275" cy="542925"/>
          </a:xfrm>
        </p:spPr>
        <p:txBody>
          <a:bodyPr/>
          <a:lstStyle/>
          <a:p>
            <a:r>
              <a:rPr lang="en-US" b="1">
                <a:latin typeface="Calibri Light"/>
                <a:cs typeface="Calibri Light"/>
              </a:rPr>
              <a:t>Steg 1: </a:t>
            </a:r>
            <a:r>
              <a:rPr lang="en-US" b="1" err="1">
                <a:latin typeface="Calibri Light"/>
                <a:cs typeface="Calibri Light"/>
              </a:rPr>
              <a:t>Rettigheter</a:t>
            </a:r>
            <a:r>
              <a:rPr lang="en-US" b="1">
                <a:latin typeface="Calibri Light"/>
                <a:cs typeface="Calibri Light"/>
              </a:rPr>
              <a:t> </a:t>
            </a:r>
            <a:r>
              <a:rPr lang="en-US" b="1" err="1">
                <a:latin typeface="Calibri Light"/>
                <a:cs typeface="Calibri Light"/>
              </a:rPr>
              <a:t>og</a:t>
            </a:r>
            <a:r>
              <a:rPr lang="en-US" b="1">
                <a:latin typeface="Calibri Light"/>
                <a:cs typeface="Calibri Light"/>
              </a:rPr>
              <a:t> </a:t>
            </a:r>
            <a:r>
              <a:rPr lang="en-US" b="1" err="1">
                <a:latin typeface="Calibri Light"/>
                <a:cs typeface="Calibri Light"/>
              </a:rPr>
              <a:t>plikter</a:t>
            </a:r>
            <a:r>
              <a:rPr lang="en-US" b="1">
                <a:latin typeface="Calibri Light"/>
                <a:cs typeface="Calibri Light"/>
              </a:rPr>
              <a:t> (</a:t>
            </a:r>
            <a:r>
              <a:rPr lang="en-US" b="1" err="1">
                <a:latin typeface="Calibri Light"/>
                <a:cs typeface="Calibri Light"/>
              </a:rPr>
              <a:t>Pedagogikk</a:t>
            </a:r>
            <a:r>
              <a:rPr lang="en-US" b="1">
                <a:latin typeface="Calibri Light"/>
                <a:cs typeface="Calibri Light"/>
              </a:rPr>
              <a:t>)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8A3A636-B2A0-9A61-45E4-57509FFFB99A}"/>
              </a:ext>
            </a:extLst>
          </p:cNvPr>
          <p:cNvSpPr/>
          <p:nvPr/>
        </p:nvSpPr>
        <p:spPr>
          <a:xfrm rot="240000">
            <a:off x="5100601" y="2213999"/>
            <a:ext cx="2399174" cy="3682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36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DB11ABD-2AE9-9868-611A-82269CDC7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86B7CFF-56BA-08D5-5FBB-A52D7EF773C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188" r="18718" b="5181"/>
          <a:stretch/>
        </p:blipFill>
        <p:spPr>
          <a:xfrm>
            <a:off x="7016181" y="2163924"/>
            <a:ext cx="4257953" cy="2094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382847" y="1275986"/>
            <a:ext cx="4976307" cy="4720039"/>
          </a:xfrm>
        </p:spPr>
        <p:txBody>
          <a:bodyPr vert="horz" lIns="0" tIns="0" rIns="0" bIns="0" rtlCol="0" anchor="t">
            <a:noAutofit/>
          </a:bodyPr>
          <a:lstStyle/>
          <a:p>
            <a:endParaRPr lang="en-US" sz="2400" b="1">
              <a:latin typeface="Calibri Light"/>
              <a:ea typeface="+mn-lt"/>
              <a:cs typeface="Calibri Light"/>
            </a:endParaRPr>
          </a:p>
          <a:p>
            <a:r>
              <a:rPr lang="nb-NO" sz="2400" b="1" dirty="0">
                <a:latin typeface="Calibri Light"/>
                <a:ea typeface="+mn-lt"/>
                <a:cs typeface="Calibri Light"/>
              </a:rPr>
              <a:t>Meld deg til undervisning og eksamen</a:t>
            </a:r>
            <a:endParaRPr lang="nb-NO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nb-NO" sz="2400" dirty="0">
                <a:latin typeface="Calibri Light"/>
                <a:ea typeface="+mn-lt"/>
                <a:cs typeface="+mn-lt"/>
              </a:rPr>
              <a:t>Se bort fra valg av fordypning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69605" y="440107"/>
            <a:ext cx="11471275" cy="542925"/>
          </a:xfrm>
        </p:spPr>
        <p:txBody>
          <a:bodyPr/>
          <a:lstStyle/>
          <a:p>
            <a:r>
              <a:rPr lang="en-US" b="1">
                <a:latin typeface="Calibri Light"/>
                <a:ea typeface="Calibri Light"/>
                <a:cs typeface="Calibri Light"/>
              </a:rPr>
              <a:t>Steg 2: </a:t>
            </a:r>
            <a:r>
              <a:rPr lang="en-US" b="1" err="1">
                <a:latin typeface="Calibri Light"/>
                <a:ea typeface="Calibri Light"/>
                <a:cs typeface="Calibri Light"/>
              </a:rPr>
              <a:t>Utdanningsplan</a:t>
            </a:r>
            <a:endParaRPr lang="en-US" b="1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A731AE3-2743-CDE3-B0EB-B3D754E6B23B}"/>
              </a:ext>
            </a:extLst>
          </p:cNvPr>
          <p:cNvSpPr/>
          <p:nvPr/>
        </p:nvSpPr>
        <p:spPr>
          <a:xfrm rot="1260000">
            <a:off x="4597031" y="2870317"/>
            <a:ext cx="2597604" cy="236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36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DB11ABD-2AE9-9868-611A-82269CDC7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382847" y="1931660"/>
            <a:ext cx="4976307" cy="4064365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nb-NO" sz="2400" dirty="0">
                <a:latin typeface="Calibri Light"/>
                <a:ea typeface="+mn-lt"/>
                <a:cs typeface="+mn-lt"/>
              </a:rPr>
              <a:t>Meld deg til undervisning og eksamen</a:t>
            </a:r>
          </a:p>
          <a:p>
            <a:pPr marL="285750" indent="-285750">
              <a:buFont typeface="Arial"/>
              <a:buChar char="•"/>
            </a:pPr>
            <a:r>
              <a:rPr lang="nb-NO" sz="2400" dirty="0">
                <a:latin typeface="Calibri Light"/>
                <a:ea typeface="+mn-lt"/>
                <a:cs typeface="+mn-lt"/>
              </a:rPr>
              <a:t>For å få mer informasjon om de emnene du skal ta, trykk på "Informasjon om PED1001" og "Informasjon om UVEXFAC10"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69605" y="440107"/>
            <a:ext cx="11471275" cy="542925"/>
          </a:xfrm>
        </p:spPr>
        <p:txBody>
          <a:bodyPr/>
          <a:lstStyle/>
          <a:p>
            <a:r>
              <a:rPr lang="en-US" b="1">
                <a:latin typeface="Calibri Light"/>
                <a:cs typeface="Calibri Light"/>
              </a:rPr>
              <a:t>Steg 2: </a:t>
            </a:r>
            <a:r>
              <a:rPr lang="en-US" b="1" err="1">
                <a:latin typeface="Calibri Light"/>
                <a:cs typeface="Calibri Light"/>
              </a:rPr>
              <a:t>Utdanningsplan</a:t>
            </a:r>
            <a:r>
              <a:rPr lang="en-US" b="1">
                <a:latin typeface="Calibri Light"/>
                <a:cs typeface="Calibri Light"/>
              </a:rPr>
              <a:t> </a:t>
            </a:r>
            <a:endParaRPr lang="en-US" b="1" err="1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8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1355BA1-D2B3-702E-BFED-6C2C805837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7" b="204"/>
          <a:stretch/>
        </p:blipFill>
        <p:spPr>
          <a:xfrm>
            <a:off x="6921795" y="1273629"/>
            <a:ext cx="4692484" cy="4319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4D0CF43E-9E85-B735-B656-1B2CAAD872D4}"/>
              </a:ext>
            </a:extLst>
          </p:cNvPr>
          <p:cNvSpPr/>
          <p:nvPr/>
        </p:nvSpPr>
        <p:spPr>
          <a:xfrm rot="960000">
            <a:off x="5299052" y="2421682"/>
            <a:ext cx="1630972" cy="186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C04C610-A9E5-C96A-A200-0B8C53E88196}"/>
              </a:ext>
            </a:extLst>
          </p:cNvPr>
          <p:cNvSpPr/>
          <p:nvPr/>
        </p:nvSpPr>
        <p:spPr>
          <a:xfrm rot="1440000">
            <a:off x="4246284" y="3507644"/>
            <a:ext cx="2783531" cy="1953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D7B23F92-8D4E-55EF-DEFF-09E0B398CEA3}"/>
              </a:ext>
            </a:extLst>
          </p:cNvPr>
          <p:cNvSpPr/>
          <p:nvPr/>
        </p:nvSpPr>
        <p:spPr>
          <a:xfrm>
            <a:off x="6986955" y="1770303"/>
            <a:ext cx="261696" cy="161635"/>
          </a:xfrm>
          <a:prstGeom prst="flowChartProcess">
            <a:avLst/>
          </a:prstGeom>
          <a:solidFill>
            <a:srgbClr val="046EBA"/>
          </a:solidFill>
          <a:ln>
            <a:solidFill>
              <a:srgbClr val="046EBA">
                <a:alpha val="8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7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52D61C63-4A85-E07B-69CF-04D63AD61D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474796" y="1177519"/>
            <a:ext cx="5165677" cy="4767961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nb-NO" sz="2400" noProof="1">
              <a:ea typeface="+mn-lt"/>
              <a:cs typeface="+mn-lt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b-NO" sz="2400" b="1" noProof="1">
                <a:latin typeface="Calibri Light"/>
                <a:ea typeface="Calibri Light"/>
                <a:cs typeface="Calibri Light"/>
              </a:rPr>
              <a:t>Steg 3: Status og oversikt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5000000000000000000" pitchFamily="2" charset="2"/>
              <a:buChar char="•"/>
            </a:pPr>
            <a:r>
              <a:rPr lang="nb-NO" sz="2400" noProof="1">
                <a:latin typeface="Calibri Light"/>
                <a:ea typeface="Calibri Light"/>
                <a:cs typeface="Calibri Light"/>
              </a:rPr>
              <a:t>Skroll ned og trykk på neste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b-NO" sz="2400" noProof="1">
              <a:latin typeface="Calibri Light"/>
              <a:ea typeface="Calibri Light"/>
              <a:cs typeface="Calibri Light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b-NO" sz="2400" b="1" noProof="1">
                <a:latin typeface="Calibri Light"/>
                <a:ea typeface="Calibri Light"/>
                <a:cs typeface="Calibri Light"/>
              </a:rPr>
              <a:t>Steg 4: Min profil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5000000000000000000" pitchFamily="2" charset="2"/>
              <a:buChar char="•"/>
            </a:pPr>
            <a:r>
              <a:rPr lang="nb-NO" sz="2400" noProof="1">
                <a:latin typeface="Calibri Light"/>
                <a:ea typeface="Calibri Light"/>
                <a:cs typeface="Calibri Light"/>
              </a:rPr>
              <a:t>Oppdater informasjon om deg selv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5000000000000000000" pitchFamily="2" charset="2"/>
              <a:buChar char="•"/>
            </a:pPr>
            <a:r>
              <a:rPr lang="nb-NO" sz="2400" noProof="1">
                <a:latin typeface="Calibri Light"/>
                <a:ea typeface="Calibri Light"/>
                <a:cs typeface="Calibri Light"/>
              </a:rPr>
              <a:t>Her</a:t>
            </a:r>
            <a:r>
              <a:rPr lang="nb-NO" sz="2400" noProof="1">
                <a:latin typeface="Calibri Light"/>
                <a:cs typeface="Calibri Light"/>
              </a:rPr>
              <a:t> er det viktig at du får med deg din nye UiO-epost </a:t>
            </a:r>
            <a:endParaRPr lang="nb-NO" sz="2400" noProof="1">
              <a:latin typeface="Calibri Light"/>
              <a:ea typeface="Calibri Light"/>
              <a:cs typeface="Calibri Light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endParaRPr lang="nb-NO" sz="2400" noProof="1">
              <a:latin typeface="Calibri Light"/>
              <a:ea typeface="Calibri Light"/>
              <a:cs typeface="Calibri Light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b-NO" sz="2400" b="1" noProof="1">
                <a:latin typeface="Calibri Light"/>
                <a:ea typeface="Calibri Light"/>
                <a:cs typeface="Calibri Light"/>
              </a:rPr>
              <a:t>Steg 5: Kvittering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78465" y="475549"/>
            <a:ext cx="11471275" cy="542925"/>
          </a:xfrm>
        </p:spPr>
        <p:txBody>
          <a:bodyPr/>
          <a:lstStyle/>
          <a:p>
            <a:r>
              <a:rPr lang="en-US" b="1" noProof="1">
                <a:latin typeface="Calibri Light"/>
                <a:cs typeface="Calibri Light"/>
              </a:rPr>
              <a:t>Steg 3, 4 og 5</a:t>
            </a:r>
            <a:endParaRPr lang="en-US" b="1" noProof="1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7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74E98F9-7DB9-806D-5930-6726B8BCE408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974" t="558" r="2110" b="186"/>
          <a:stretch/>
        </p:blipFill>
        <p:spPr>
          <a:xfrm>
            <a:off x="6518224" y="960934"/>
            <a:ext cx="5290506" cy="4730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3F9E86CA-11FA-323C-0D15-5124A263C0C0}"/>
              </a:ext>
            </a:extLst>
          </p:cNvPr>
          <p:cNvSpPr/>
          <p:nvPr/>
        </p:nvSpPr>
        <p:spPr>
          <a:xfrm rot="5400000">
            <a:off x="9421574" y="2659846"/>
            <a:ext cx="1213883" cy="6556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84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DB11ABD-2AE9-9868-611A-82269CDC7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382847" y="1275986"/>
            <a:ext cx="4976307" cy="4720039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spcBef>
                <a:spcPts val="1000"/>
              </a:spcBef>
              <a:buFont typeface="Arial" panose="05000000000000000000" pitchFamily="2" charset="2"/>
              <a:buChar char="•"/>
            </a:pPr>
            <a:endParaRPr lang="en-US" sz="2400">
              <a:solidFill>
                <a:srgbClr val="000000"/>
              </a:solidFill>
              <a:latin typeface="Calibri Light"/>
              <a:cs typeface="Calibri Light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nb-NO" sz="2400" dirty="0">
                <a:latin typeface="Calibri Light"/>
                <a:ea typeface="+mn-lt"/>
                <a:cs typeface="+mn-lt"/>
              </a:rPr>
              <a:t>Trykk "Mer..." i menyen og så "Betaling"</a:t>
            </a:r>
            <a:endParaRPr lang="nb-NO" sz="2400" dirty="0">
              <a:latin typeface="Calibri Light"/>
              <a:ea typeface="+mn-lt"/>
              <a:cs typeface="Arial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nb-NO" sz="2400" dirty="0">
                <a:latin typeface="Calibri Light"/>
                <a:ea typeface="+mn-lt"/>
                <a:cs typeface="+mn-lt"/>
              </a:rPr>
              <a:t>Trykk på knappen "Opprett faktura" for å få frem betalingsopplysningene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nb-NO" sz="2400" dirty="0">
                <a:solidFill>
                  <a:srgbClr val="FF0000"/>
                </a:solidFill>
                <a:latin typeface="Calibri Light"/>
                <a:ea typeface="Calibri Light"/>
                <a:cs typeface="Calibri Light"/>
              </a:rPr>
              <a:t>Husk: Frist er 1. september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69605" y="440107"/>
            <a:ext cx="11471275" cy="542925"/>
          </a:xfrm>
        </p:spPr>
        <p:txBody>
          <a:bodyPr/>
          <a:lstStyle/>
          <a:p>
            <a:r>
              <a:rPr lang="en-US" b="1" err="1">
                <a:latin typeface="Calibri Light"/>
                <a:cs typeface="Calibri Light"/>
              </a:rPr>
              <a:t>Hvordan</a:t>
            </a:r>
            <a:r>
              <a:rPr lang="en-US" b="1">
                <a:latin typeface="Calibri Light"/>
                <a:cs typeface="Calibri Light"/>
              </a:rPr>
              <a:t> </a:t>
            </a:r>
            <a:r>
              <a:rPr lang="en-US" b="1" err="1">
                <a:latin typeface="Calibri Light"/>
                <a:cs typeface="Calibri Light"/>
              </a:rPr>
              <a:t>betale</a:t>
            </a:r>
            <a:r>
              <a:rPr lang="en-US" b="1">
                <a:latin typeface="Calibri Light"/>
                <a:cs typeface="Calibri Light"/>
              </a:rPr>
              <a:t> </a:t>
            </a:r>
            <a:r>
              <a:rPr lang="en-US" b="1" err="1">
                <a:latin typeface="Calibri Light"/>
                <a:cs typeface="Calibri Light"/>
              </a:rPr>
              <a:t>semesteravgift</a:t>
            </a:r>
            <a:r>
              <a:rPr lang="en-US" b="1">
                <a:latin typeface="Calibri Light"/>
                <a:cs typeface="Calibri Light"/>
              </a:rPr>
              <a:t>?</a:t>
            </a:r>
          </a:p>
        </p:txBody>
      </p:sp>
      <p:pic>
        <p:nvPicPr>
          <p:cNvPr id="13" name="Picture 1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4A071F0-536F-720F-C1C7-5C7AA37E117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30966" t="16967" r="31190" b="4113"/>
          <a:stretch/>
        </p:blipFill>
        <p:spPr>
          <a:xfrm>
            <a:off x="6987404" y="1490387"/>
            <a:ext cx="4541005" cy="4170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88516527-6445-E4E4-CE91-625C3A1A4134}"/>
              </a:ext>
            </a:extLst>
          </p:cNvPr>
          <p:cNvSpPr/>
          <p:nvPr/>
        </p:nvSpPr>
        <p:spPr>
          <a:xfrm>
            <a:off x="3495650" y="945335"/>
            <a:ext cx="5258603" cy="66484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242E80B5-2F40-63ED-0EB1-5B4F3830D264}"/>
              </a:ext>
            </a:extLst>
          </p:cNvPr>
          <p:cNvSpPr/>
          <p:nvPr/>
        </p:nvSpPr>
        <p:spPr>
          <a:xfrm>
            <a:off x="5361014" y="2420178"/>
            <a:ext cx="1627134" cy="479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3A042F44-385B-646B-8E17-18511FA82223}"/>
              </a:ext>
            </a:extLst>
          </p:cNvPr>
          <p:cNvSpPr/>
          <p:nvPr/>
        </p:nvSpPr>
        <p:spPr>
          <a:xfrm>
            <a:off x="8112605" y="4225635"/>
            <a:ext cx="238606" cy="4618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5526DE40-3ED3-4154-6EEB-B116E89AB711}"/>
              </a:ext>
            </a:extLst>
          </p:cNvPr>
          <p:cNvSpPr/>
          <p:nvPr/>
        </p:nvSpPr>
        <p:spPr>
          <a:xfrm>
            <a:off x="8135696" y="4271817"/>
            <a:ext cx="223212" cy="69273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13717ED5-B95B-939E-8009-4841EA3DDDA9}"/>
              </a:ext>
            </a:extLst>
          </p:cNvPr>
          <p:cNvSpPr/>
          <p:nvPr/>
        </p:nvSpPr>
        <p:spPr>
          <a:xfrm>
            <a:off x="9259453" y="3948544"/>
            <a:ext cx="307878" cy="76969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38F72F10-8426-ECD7-8F8B-97BD55F58705}"/>
              </a:ext>
            </a:extLst>
          </p:cNvPr>
          <p:cNvSpPr/>
          <p:nvPr/>
        </p:nvSpPr>
        <p:spPr>
          <a:xfrm>
            <a:off x="9875211" y="3956242"/>
            <a:ext cx="223212" cy="69273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27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34B1CC8-FFF1-6A90-40E6-837FC8E11A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303103" y="1564199"/>
            <a:ext cx="5421490" cy="4371982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nb-NO" sz="2000" dirty="0">
                <a:latin typeface="Calibri Light"/>
                <a:cs typeface="Calibri"/>
              </a:rPr>
              <a:t>Det er mulig få hjelp til semesterregistrering:</a:t>
            </a:r>
            <a:r>
              <a:rPr lang="nb-NO" sz="2000" b="1" dirty="0">
                <a:solidFill>
                  <a:srgbClr val="FF0000"/>
                </a:solidFill>
                <a:latin typeface="Calibri Light"/>
                <a:cs typeface="Calibri"/>
              </a:rPr>
              <a:t> Sjekk timeplanen for PED1001</a:t>
            </a:r>
            <a:r>
              <a:rPr lang="nb-NO" sz="2000" dirty="0">
                <a:latin typeface="Calibri Light"/>
                <a:cs typeface="Calibri"/>
              </a:rPr>
              <a:t> </a:t>
            </a:r>
            <a:endParaRPr lang="nb-NO" sz="2000">
              <a:latin typeface="Calibri Light"/>
              <a:ea typeface="+mn-lt"/>
              <a:cs typeface="+mn-lt"/>
            </a:endParaRPr>
          </a:p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nb-NO" sz="2000" dirty="0">
                <a:latin typeface="Calibri Light"/>
                <a:cs typeface="Calibri"/>
              </a:rPr>
              <a:t>De som har tatt emner før og trenger råd om studieløpet og valg av emner kan få veiledning </a:t>
            </a:r>
            <a:endParaRPr lang="nb-NO" sz="2000" dirty="0">
              <a:latin typeface="Calibri Light"/>
              <a:cs typeface="Arial"/>
            </a:endParaRPr>
          </a:p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nb-NO" sz="2000" dirty="0">
                <a:latin typeface="Calibri Light"/>
                <a:cs typeface="Calibri"/>
              </a:rPr>
              <a:t>Du kan også bestille generell studieveiledning for deg som ikke har studert før </a:t>
            </a:r>
            <a:endParaRPr lang="nb-NO" sz="2000" dirty="0">
              <a:latin typeface="Calibri Light"/>
              <a:cs typeface="Arial"/>
            </a:endParaRPr>
          </a:p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nb-NO" sz="2000" dirty="0">
                <a:latin typeface="Calibri Light"/>
                <a:cs typeface="Calibri"/>
              </a:rPr>
              <a:t>Her er lenke til å bestille veiledning:</a:t>
            </a:r>
            <a:r>
              <a:rPr lang="nb-NO" sz="2000" dirty="0">
                <a:latin typeface="Calibri Light"/>
                <a:cs typeface="Arial"/>
              </a:rPr>
              <a:t> </a:t>
            </a:r>
            <a:endParaRPr lang="nb-NO" sz="2000">
              <a:latin typeface="Calibri Light"/>
              <a:ea typeface="Calibri Light"/>
              <a:cs typeface="Arial"/>
            </a:endParaRPr>
          </a:p>
          <a:p>
            <a:pPr>
              <a:spcBef>
                <a:spcPts val="1000"/>
              </a:spcBef>
            </a:pPr>
            <a:r>
              <a:rPr lang="nb-NO" sz="1800" dirty="0">
                <a:latin typeface="Calibri Light"/>
                <a:cs typeface="Calibri"/>
                <a:hlinkClick r:id="rId2"/>
              </a:rPr>
              <a:t>https://www.uio.no/studier/kontakt/studieveiledning.html</a:t>
            </a:r>
            <a:endParaRPr lang="nb-NO" sz="1800">
              <a:latin typeface="Calibri Light"/>
              <a:ea typeface="+mn-lt"/>
              <a:cs typeface="+mn-lt"/>
            </a:endParaRPr>
          </a:p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nb-NO" sz="2000" dirty="0">
                <a:latin typeface="Calibri Light"/>
                <a:cs typeface="Calibri"/>
              </a:rPr>
              <a:t>Når du har kommet på denne nettsiden, trykk på "Det utdanningsvitenskapelige fakultetet" for å kunne bestille veiledning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endParaRPr lang="en-US" sz="1800">
              <a:latin typeface="Calibri Light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611372" y="626177"/>
            <a:ext cx="3771531" cy="542925"/>
          </a:xfrm>
        </p:spPr>
        <p:txBody>
          <a:bodyPr/>
          <a:lstStyle/>
          <a:p>
            <a:r>
              <a:rPr lang="en-US" b="1" err="1">
                <a:latin typeface="Calibri Light"/>
                <a:cs typeface="Calibri Light"/>
              </a:rPr>
              <a:t>Trenger</a:t>
            </a:r>
            <a:r>
              <a:rPr lang="en-US" b="1">
                <a:latin typeface="Calibri Light"/>
                <a:cs typeface="Calibri Light"/>
              </a:rPr>
              <a:t> du </a:t>
            </a:r>
            <a:r>
              <a:rPr lang="en-US" b="1" err="1">
                <a:latin typeface="Calibri Light"/>
                <a:cs typeface="Calibri Light"/>
              </a:rPr>
              <a:t>hjelp</a:t>
            </a:r>
            <a:r>
              <a:rPr lang="en-US" b="1">
                <a:latin typeface="Calibri Light"/>
                <a:cs typeface="Calibri Light"/>
              </a:rPr>
              <a:t>?</a:t>
            </a:r>
            <a:endParaRPr lang="en-US" b="1">
              <a:ea typeface="+mj-lt"/>
              <a:cs typeface="+mj-lt"/>
            </a:endParaRPr>
          </a:p>
          <a:p>
            <a:endParaRPr lang="nb-NO">
              <a:cs typeface="Arial"/>
            </a:endParaRPr>
          </a:p>
        </p:txBody>
      </p:sp>
      <p:pic>
        <p:nvPicPr>
          <p:cNvPr id="7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433808B-57C6-74A6-116C-F04F5332B3D8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/>
          <a:srcRect l="3594" r="2344" b="-456"/>
          <a:stretch/>
        </p:blipFill>
        <p:spPr>
          <a:xfrm>
            <a:off x="6405026" y="1378884"/>
            <a:ext cx="5593592" cy="4099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CDA64B20-5433-8718-4DE6-BCDFEDE96CE5}"/>
              </a:ext>
            </a:extLst>
          </p:cNvPr>
          <p:cNvSpPr/>
          <p:nvPr/>
        </p:nvSpPr>
        <p:spPr>
          <a:xfrm rot="17700000">
            <a:off x="4846054" y="2836116"/>
            <a:ext cx="2201721" cy="349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92ADAD-AC6B-30F5-2809-0EBD5015D158}"/>
              </a:ext>
            </a:extLst>
          </p:cNvPr>
          <p:cNvSpPr txBox="1"/>
          <p:nvPr/>
        </p:nvSpPr>
        <p:spPr>
          <a:xfrm>
            <a:off x="9821334" y="4895272"/>
            <a:ext cx="608058" cy="2077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700" b="1" dirty="0">
                <a:cs typeface="Arial"/>
              </a:rPr>
              <a:t>PED1002</a:t>
            </a:r>
            <a:endParaRPr lang="en-US" sz="700" b="1" dirty="0"/>
          </a:p>
        </p:txBody>
      </p:sp>
    </p:spTree>
    <p:extLst>
      <p:ext uri="{BB962C8B-B14F-4D97-AF65-F5344CB8AC3E}">
        <p14:creationId xmlns:p14="http://schemas.microsoft.com/office/powerpoint/2010/main" val="25129676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Å komme i gang</vt:lpstr>
      <vt:lpstr>Semesterregistrering i Studentweb</vt:lpstr>
      <vt:lpstr>Steg 1: Rettigheter og plikter (Pedagogikk)</vt:lpstr>
      <vt:lpstr>Steg 2: Utdanningsplan</vt:lpstr>
      <vt:lpstr>Steg 2: Utdanningsplan </vt:lpstr>
      <vt:lpstr>Steg 3, 4 og 5</vt:lpstr>
      <vt:lpstr>Hvordan betale semesteravgift?</vt:lpstr>
      <vt:lpstr>Trenger du hjelp?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125</cp:revision>
  <dcterms:created xsi:type="dcterms:W3CDTF">2022-08-03T13:00:39Z</dcterms:created>
  <dcterms:modified xsi:type="dcterms:W3CDTF">2023-06-12T10:58:02Z</dcterms:modified>
</cp:coreProperties>
</file>