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firstSlideNum="2" showSpecialPlsOnTitleSld="0" strictFirstAndLastChars="0" saveSubsetFonts="1" autoCompressPictures="0">
  <p:sldMasterIdLst>
    <p:sldMasterId id="2147483648" r:id="rId1"/>
  </p:sldMasterIdLst>
  <p:notesMasterIdLst>
    <p:notesMasterId r:id="rId60"/>
  </p:notesMasterIdLst>
  <p:handoutMasterIdLst>
    <p:handoutMasterId r:id="rId61"/>
  </p:handoutMasterIdLst>
  <p:sldIdLst>
    <p:sldId id="256" r:id="rId2"/>
    <p:sldId id="315" r:id="rId3"/>
    <p:sldId id="317" r:id="rId4"/>
    <p:sldId id="318" r:id="rId5"/>
    <p:sldId id="320" r:id="rId6"/>
    <p:sldId id="321" r:id="rId7"/>
    <p:sldId id="322" r:id="rId8"/>
    <p:sldId id="363" r:id="rId9"/>
    <p:sldId id="325" r:id="rId10"/>
    <p:sldId id="319" r:id="rId11"/>
    <p:sldId id="323" r:id="rId12"/>
    <p:sldId id="324" r:id="rId13"/>
    <p:sldId id="364" r:id="rId14"/>
    <p:sldId id="326" r:id="rId15"/>
    <p:sldId id="327" r:id="rId16"/>
    <p:sldId id="372" r:id="rId17"/>
    <p:sldId id="328" r:id="rId18"/>
    <p:sldId id="329" r:id="rId19"/>
    <p:sldId id="330" r:id="rId20"/>
    <p:sldId id="331" r:id="rId21"/>
    <p:sldId id="332" r:id="rId22"/>
    <p:sldId id="333" r:id="rId23"/>
    <p:sldId id="334" r:id="rId24"/>
    <p:sldId id="335" r:id="rId25"/>
    <p:sldId id="336" r:id="rId26"/>
    <p:sldId id="337" r:id="rId27"/>
    <p:sldId id="338" r:id="rId28"/>
    <p:sldId id="371" r:id="rId29"/>
    <p:sldId id="339" r:id="rId30"/>
    <p:sldId id="341" r:id="rId31"/>
    <p:sldId id="342" r:id="rId32"/>
    <p:sldId id="340" r:id="rId33"/>
    <p:sldId id="343" r:id="rId34"/>
    <p:sldId id="344" r:id="rId35"/>
    <p:sldId id="345" r:id="rId36"/>
    <p:sldId id="370" r:id="rId37"/>
    <p:sldId id="346" r:id="rId38"/>
    <p:sldId id="347" r:id="rId39"/>
    <p:sldId id="348" r:id="rId40"/>
    <p:sldId id="351" r:id="rId41"/>
    <p:sldId id="349" r:id="rId42"/>
    <p:sldId id="352" r:id="rId43"/>
    <p:sldId id="353" r:id="rId44"/>
    <p:sldId id="350" r:id="rId45"/>
    <p:sldId id="355" r:id="rId46"/>
    <p:sldId id="354" r:id="rId47"/>
    <p:sldId id="368" r:id="rId48"/>
    <p:sldId id="356" r:id="rId49"/>
    <p:sldId id="357" r:id="rId50"/>
    <p:sldId id="358" r:id="rId51"/>
    <p:sldId id="359" r:id="rId52"/>
    <p:sldId id="367" r:id="rId53"/>
    <p:sldId id="365" r:id="rId54"/>
    <p:sldId id="360" r:id="rId55"/>
    <p:sldId id="362" r:id="rId56"/>
    <p:sldId id="361" r:id="rId57"/>
    <p:sldId id="366" r:id="rId58"/>
    <p:sldId id="369" r:id="rId59"/>
  </p:sldIdLst>
  <p:sldSz cx="9144000" cy="6858000" type="screen4x3"/>
  <p:notesSz cx="6858000" cy="9144000"/>
  <p:defaultTextStyle>
    <a:defPPr>
      <a:defRPr lang="en-US"/>
    </a:defPPr>
    <a:lvl1pPr algn="l" rtl="0" eaLnBrk="0" fontAlgn="base" hangingPunct="0">
      <a:spcBef>
        <a:spcPct val="0"/>
      </a:spcBef>
      <a:spcAft>
        <a:spcPct val="0"/>
      </a:spcAft>
      <a:defRPr sz="2000" kern="1200">
        <a:solidFill>
          <a:schemeClr val="tx1"/>
        </a:solidFill>
        <a:latin typeface="Arial" charset="0"/>
        <a:ea typeface="ヒラギノ角ゴ Pro W3" charset="-128"/>
        <a:cs typeface="ヒラギノ角ゴ Pro W3" charset="-128"/>
      </a:defRPr>
    </a:lvl1pPr>
    <a:lvl2pPr marL="457200" algn="l" rtl="0" eaLnBrk="0" fontAlgn="base" hangingPunct="0">
      <a:spcBef>
        <a:spcPct val="0"/>
      </a:spcBef>
      <a:spcAft>
        <a:spcPct val="0"/>
      </a:spcAft>
      <a:defRPr sz="2000" kern="1200">
        <a:solidFill>
          <a:schemeClr val="tx1"/>
        </a:solidFill>
        <a:latin typeface="Arial" charset="0"/>
        <a:ea typeface="ヒラギノ角ゴ Pro W3" charset="-128"/>
        <a:cs typeface="ヒラギノ角ゴ Pro W3" charset="-128"/>
      </a:defRPr>
    </a:lvl2pPr>
    <a:lvl3pPr marL="914400" algn="l" rtl="0" eaLnBrk="0" fontAlgn="base" hangingPunct="0">
      <a:spcBef>
        <a:spcPct val="0"/>
      </a:spcBef>
      <a:spcAft>
        <a:spcPct val="0"/>
      </a:spcAft>
      <a:defRPr sz="2000" kern="1200">
        <a:solidFill>
          <a:schemeClr val="tx1"/>
        </a:solidFill>
        <a:latin typeface="Arial" charset="0"/>
        <a:ea typeface="ヒラギノ角ゴ Pro W3" charset="-128"/>
        <a:cs typeface="ヒラギノ角ゴ Pro W3" charset="-128"/>
      </a:defRPr>
    </a:lvl3pPr>
    <a:lvl4pPr marL="1371600" algn="l" rtl="0" eaLnBrk="0" fontAlgn="base" hangingPunct="0">
      <a:spcBef>
        <a:spcPct val="0"/>
      </a:spcBef>
      <a:spcAft>
        <a:spcPct val="0"/>
      </a:spcAft>
      <a:defRPr sz="2000" kern="1200">
        <a:solidFill>
          <a:schemeClr val="tx1"/>
        </a:solidFill>
        <a:latin typeface="Arial" charset="0"/>
        <a:ea typeface="ヒラギノ角ゴ Pro W3" charset="-128"/>
        <a:cs typeface="ヒラギノ角ゴ Pro W3" charset="-128"/>
      </a:defRPr>
    </a:lvl4pPr>
    <a:lvl5pPr marL="1828800" algn="l" rtl="0" eaLnBrk="0" fontAlgn="base" hangingPunct="0">
      <a:spcBef>
        <a:spcPct val="0"/>
      </a:spcBef>
      <a:spcAft>
        <a:spcPct val="0"/>
      </a:spcAft>
      <a:defRPr sz="2000" kern="1200">
        <a:solidFill>
          <a:schemeClr val="tx1"/>
        </a:solidFill>
        <a:latin typeface="Arial" charset="0"/>
        <a:ea typeface="ヒラギノ角ゴ Pro W3" charset="-128"/>
        <a:cs typeface="ヒラギノ角ゴ Pro W3" charset="-128"/>
      </a:defRPr>
    </a:lvl5pPr>
    <a:lvl6pPr marL="2286000" algn="l" defTabSz="457200" rtl="0" eaLnBrk="1" latinLnBrk="0" hangingPunct="1">
      <a:defRPr sz="2000" kern="1200">
        <a:solidFill>
          <a:schemeClr val="tx1"/>
        </a:solidFill>
        <a:latin typeface="Arial" charset="0"/>
        <a:ea typeface="ヒラギノ角ゴ Pro W3" charset="-128"/>
        <a:cs typeface="ヒラギノ角ゴ Pro W3" charset="-128"/>
      </a:defRPr>
    </a:lvl6pPr>
    <a:lvl7pPr marL="2743200" algn="l" defTabSz="457200" rtl="0" eaLnBrk="1" latinLnBrk="0" hangingPunct="1">
      <a:defRPr sz="2000" kern="1200">
        <a:solidFill>
          <a:schemeClr val="tx1"/>
        </a:solidFill>
        <a:latin typeface="Arial" charset="0"/>
        <a:ea typeface="ヒラギノ角ゴ Pro W3" charset="-128"/>
        <a:cs typeface="ヒラギノ角ゴ Pro W3" charset="-128"/>
      </a:defRPr>
    </a:lvl7pPr>
    <a:lvl8pPr marL="3200400" algn="l" defTabSz="457200" rtl="0" eaLnBrk="1" latinLnBrk="0" hangingPunct="1">
      <a:defRPr sz="2000" kern="1200">
        <a:solidFill>
          <a:schemeClr val="tx1"/>
        </a:solidFill>
        <a:latin typeface="Arial" charset="0"/>
        <a:ea typeface="ヒラギノ角ゴ Pro W3" charset="-128"/>
        <a:cs typeface="ヒラギノ角ゴ Pro W3" charset="-128"/>
      </a:defRPr>
    </a:lvl8pPr>
    <a:lvl9pPr marL="3657600" algn="l" defTabSz="457200" rtl="0" eaLnBrk="1" latinLnBrk="0" hangingPunct="1">
      <a:defRPr sz="2000" kern="1200">
        <a:solidFill>
          <a:schemeClr val="tx1"/>
        </a:solidFill>
        <a:latin typeface="Arial" charset="0"/>
        <a:ea typeface="ヒラギノ角ゴ Pro W3" charset="-128"/>
        <a:cs typeface="ヒラギノ角ゴ Pro W3" charset="-128"/>
      </a:defRPr>
    </a:lvl9pPr>
  </p:defaultTextStyle>
  <p:extLst>
    <p:ext uri="{EFAFB233-063F-42B5-8137-9DF3F51BA10A}">
      <p15:sldGuideLst xmlns:p15="http://schemas.microsoft.com/office/powerpoint/2012/main">
        <p15:guide id="1" orient="horz" pos="2160">
          <p15:clr>
            <a:srgbClr val="A4A3A4"/>
          </p15:clr>
        </p15:guide>
        <p15:guide id="2" pos="672">
          <p15:clr>
            <a:srgbClr val="A4A3A4"/>
          </p15:clr>
        </p15:guide>
        <p15:guide id="3" pos="5472">
          <p15:clr>
            <a:srgbClr val="A4A3A4"/>
          </p15:clr>
        </p15:guide>
        <p15:guide id="4" pos="1008">
          <p15:clr>
            <a:srgbClr val="A4A3A4"/>
          </p15:clr>
        </p15:guide>
        <p15:guide id="5" pos="1152">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33DBD"/>
    <a:srgbClr val="00FF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E83FD0C1-9184-45DF-9BAC-34784DAD0F64}" v="1" dt="2024-05-14T13:20:56.202"/>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vertBarState="minimized">
    <p:restoredLeft sz="0" autoAdjust="0"/>
    <p:restoredTop sz="69618" autoAdjust="0"/>
  </p:normalViewPr>
  <p:slideViewPr>
    <p:cSldViewPr>
      <p:cViewPr varScale="1">
        <p:scale>
          <a:sx n="85" d="100"/>
          <a:sy n="85" d="100"/>
        </p:scale>
        <p:origin x="1708" y="56"/>
      </p:cViewPr>
      <p:guideLst>
        <p:guide orient="horz" pos="2160"/>
        <p:guide pos="672"/>
        <p:guide pos="5472"/>
        <p:guide pos="1008"/>
        <p:guide pos="1152"/>
      </p:guideLst>
    </p:cSldViewPr>
  </p:slideViewPr>
  <p:outlineViewPr>
    <p:cViewPr>
      <p:scale>
        <a:sx n="33" d="100"/>
        <a:sy n="33" d="100"/>
      </p:scale>
      <p:origin x="0" y="0"/>
    </p:cViewPr>
  </p:outlineViewPr>
  <p:notesTextViewPr>
    <p:cViewPr>
      <p:scale>
        <a:sx n="3" d="2"/>
        <a:sy n="3" d="2"/>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microsoft.com/office/2016/11/relationships/changesInfo" Target="changesInfos/changesInfo1.xml"/><Relationship Id="rId5" Type="http://schemas.openxmlformats.org/officeDocument/2006/relationships/slide" Target="slides/slide4.xml"/><Relationship Id="rId61" Type="http://schemas.openxmlformats.org/officeDocument/2006/relationships/handoutMaster" Target="handoutMasters/handoutMaster1.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theme" Target="theme/theme1.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microsoft.com/office/2015/10/relationships/revisionInfo" Target="revisionInfo.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notesMaster" Target="notesMasters/notesMaster1.xml"/><Relationship Id="rId65"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Odd Kolbjørnsen" userId="44453b02-8c5d-47cc-a912-2ec8a72f16d0" providerId="ADAL" clId="{E83FD0C1-9184-45DF-9BAC-34784DAD0F64}"/>
    <pc:docChg chg="delSld modSld modMainMaster">
      <pc:chgData name="Odd Kolbjørnsen" userId="44453b02-8c5d-47cc-a912-2ec8a72f16d0" providerId="ADAL" clId="{E83FD0C1-9184-45DF-9BAC-34784DAD0F64}" dt="2024-05-14T13:28:50.083" v="1" actId="47"/>
      <pc:docMkLst>
        <pc:docMk/>
      </pc:docMkLst>
      <pc:sldChg chg="modSp">
        <pc:chgData name="Odd Kolbjørnsen" userId="44453b02-8c5d-47cc-a912-2ec8a72f16d0" providerId="ADAL" clId="{E83FD0C1-9184-45DF-9BAC-34784DAD0F64}" dt="2024-05-14T13:20:56.202" v="0"/>
        <pc:sldMkLst>
          <pc:docMk/>
          <pc:sldMk cId="0" sldId="256"/>
        </pc:sldMkLst>
        <pc:spChg chg="mod">
          <ac:chgData name="Odd Kolbjørnsen" userId="44453b02-8c5d-47cc-a912-2ec8a72f16d0" providerId="ADAL" clId="{E83FD0C1-9184-45DF-9BAC-34784DAD0F64}" dt="2024-05-14T13:20:56.202" v="0"/>
          <ac:spMkLst>
            <pc:docMk/>
            <pc:sldMk cId="0" sldId="256"/>
            <ac:spMk id="15362" creationId="{00000000-0000-0000-0000-000000000000}"/>
          </ac:spMkLst>
        </pc:spChg>
      </pc:sldChg>
      <pc:sldChg chg="modSp">
        <pc:chgData name="Odd Kolbjørnsen" userId="44453b02-8c5d-47cc-a912-2ec8a72f16d0" providerId="ADAL" clId="{E83FD0C1-9184-45DF-9BAC-34784DAD0F64}" dt="2024-05-14T13:20:56.202" v="0"/>
        <pc:sldMkLst>
          <pc:docMk/>
          <pc:sldMk cId="454843048" sldId="315"/>
        </pc:sldMkLst>
        <pc:spChg chg="mod">
          <ac:chgData name="Odd Kolbjørnsen" userId="44453b02-8c5d-47cc-a912-2ec8a72f16d0" providerId="ADAL" clId="{E83FD0C1-9184-45DF-9BAC-34784DAD0F64}" dt="2024-05-14T13:20:56.202" v="0"/>
          <ac:spMkLst>
            <pc:docMk/>
            <pc:sldMk cId="454843048" sldId="315"/>
            <ac:spMk id="6" creationId="{00000000-0000-0000-0000-000000000000}"/>
          </ac:spMkLst>
        </pc:spChg>
      </pc:sldChg>
      <pc:sldChg chg="modSp">
        <pc:chgData name="Odd Kolbjørnsen" userId="44453b02-8c5d-47cc-a912-2ec8a72f16d0" providerId="ADAL" clId="{E83FD0C1-9184-45DF-9BAC-34784DAD0F64}" dt="2024-05-14T13:20:56.202" v="0"/>
        <pc:sldMkLst>
          <pc:docMk/>
          <pc:sldMk cId="2663841562" sldId="317"/>
        </pc:sldMkLst>
        <pc:spChg chg="mod">
          <ac:chgData name="Odd Kolbjørnsen" userId="44453b02-8c5d-47cc-a912-2ec8a72f16d0" providerId="ADAL" clId="{E83FD0C1-9184-45DF-9BAC-34784DAD0F64}" dt="2024-05-14T13:20:56.202" v="0"/>
          <ac:spMkLst>
            <pc:docMk/>
            <pc:sldMk cId="2663841562" sldId="317"/>
            <ac:spMk id="6" creationId="{00000000-0000-0000-0000-000000000000}"/>
          </ac:spMkLst>
        </pc:spChg>
      </pc:sldChg>
      <pc:sldChg chg="modSp">
        <pc:chgData name="Odd Kolbjørnsen" userId="44453b02-8c5d-47cc-a912-2ec8a72f16d0" providerId="ADAL" clId="{E83FD0C1-9184-45DF-9BAC-34784DAD0F64}" dt="2024-05-14T13:20:56.202" v="0"/>
        <pc:sldMkLst>
          <pc:docMk/>
          <pc:sldMk cId="4244185062" sldId="318"/>
        </pc:sldMkLst>
        <pc:spChg chg="mod">
          <ac:chgData name="Odd Kolbjørnsen" userId="44453b02-8c5d-47cc-a912-2ec8a72f16d0" providerId="ADAL" clId="{E83FD0C1-9184-45DF-9BAC-34784DAD0F64}" dt="2024-05-14T13:20:56.202" v="0"/>
          <ac:spMkLst>
            <pc:docMk/>
            <pc:sldMk cId="4244185062" sldId="318"/>
            <ac:spMk id="6" creationId="{00000000-0000-0000-0000-000000000000}"/>
          </ac:spMkLst>
        </pc:spChg>
      </pc:sldChg>
      <pc:sldChg chg="modSp">
        <pc:chgData name="Odd Kolbjørnsen" userId="44453b02-8c5d-47cc-a912-2ec8a72f16d0" providerId="ADAL" clId="{E83FD0C1-9184-45DF-9BAC-34784DAD0F64}" dt="2024-05-14T13:20:56.202" v="0"/>
        <pc:sldMkLst>
          <pc:docMk/>
          <pc:sldMk cId="1845546534" sldId="319"/>
        </pc:sldMkLst>
        <pc:spChg chg="mod">
          <ac:chgData name="Odd Kolbjørnsen" userId="44453b02-8c5d-47cc-a912-2ec8a72f16d0" providerId="ADAL" clId="{E83FD0C1-9184-45DF-9BAC-34784DAD0F64}" dt="2024-05-14T13:20:56.202" v="0"/>
          <ac:spMkLst>
            <pc:docMk/>
            <pc:sldMk cId="1845546534" sldId="319"/>
            <ac:spMk id="6" creationId="{00000000-0000-0000-0000-000000000000}"/>
          </ac:spMkLst>
        </pc:spChg>
      </pc:sldChg>
      <pc:sldChg chg="modSp">
        <pc:chgData name="Odd Kolbjørnsen" userId="44453b02-8c5d-47cc-a912-2ec8a72f16d0" providerId="ADAL" clId="{E83FD0C1-9184-45DF-9BAC-34784DAD0F64}" dt="2024-05-14T13:20:56.202" v="0"/>
        <pc:sldMkLst>
          <pc:docMk/>
          <pc:sldMk cId="337030200" sldId="320"/>
        </pc:sldMkLst>
        <pc:spChg chg="mod">
          <ac:chgData name="Odd Kolbjørnsen" userId="44453b02-8c5d-47cc-a912-2ec8a72f16d0" providerId="ADAL" clId="{E83FD0C1-9184-45DF-9BAC-34784DAD0F64}" dt="2024-05-14T13:20:56.202" v="0"/>
          <ac:spMkLst>
            <pc:docMk/>
            <pc:sldMk cId="337030200" sldId="320"/>
            <ac:spMk id="6" creationId="{00000000-0000-0000-0000-000000000000}"/>
          </ac:spMkLst>
        </pc:spChg>
      </pc:sldChg>
      <pc:sldChg chg="modSp">
        <pc:chgData name="Odd Kolbjørnsen" userId="44453b02-8c5d-47cc-a912-2ec8a72f16d0" providerId="ADAL" clId="{E83FD0C1-9184-45DF-9BAC-34784DAD0F64}" dt="2024-05-14T13:20:56.202" v="0"/>
        <pc:sldMkLst>
          <pc:docMk/>
          <pc:sldMk cId="2011270004" sldId="321"/>
        </pc:sldMkLst>
        <pc:spChg chg="mod">
          <ac:chgData name="Odd Kolbjørnsen" userId="44453b02-8c5d-47cc-a912-2ec8a72f16d0" providerId="ADAL" clId="{E83FD0C1-9184-45DF-9BAC-34784DAD0F64}" dt="2024-05-14T13:20:56.202" v="0"/>
          <ac:spMkLst>
            <pc:docMk/>
            <pc:sldMk cId="2011270004" sldId="321"/>
            <ac:spMk id="6" creationId="{00000000-0000-0000-0000-000000000000}"/>
          </ac:spMkLst>
        </pc:spChg>
      </pc:sldChg>
      <pc:sldChg chg="modSp">
        <pc:chgData name="Odd Kolbjørnsen" userId="44453b02-8c5d-47cc-a912-2ec8a72f16d0" providerId="ADAL" clId="{E83FD0C1-9184-45DF-9BAC-34784DAD0F64}" dt="2024-05-14T13:20:56.202" v="0"/>
        <pc:sldMkLst>
          <pc:docMk/>
          <pc:sldMk cId="3635347268" sldId="322"/>
        </pc:sldMkLst>
        <pc:spChg chg="mod">
          <ac:chgData name="Odd Kolbjørnsen" userId="44453b02-8c5d-47cc-a912-2ec8a72f16d0" providerId="ADAL" clId="{E83FD0C1-9184-45DF-9BAC-34784DAD0F64}" dt="2024-05-14T13:20:56.202" v="0"/>
          <ac:spMkLst>
            <pc:docMk/>
            <pc:sldMk cId="3635347268" sldId="322"/>
            <ac:spMk id="6" creationId="{00000000-0000-0000-0000-000000000000}"/>
          </ac:spMkLst>
        </pc:spChg>
      </pc:sldChg>
      <pc:sldChg chg="modSp">
        <pc:chgData name="Odd Kolbjørnsen" userId="44453b02-8c5d-47cc-a912-2ec8a72f16d0" providerId="ADAL" clId="{E83FD0C1-9184-45DF-9BAC-34784DAD0F64}" dt="2024-05-14T13:20:56.202" v="0"/>
        <pc:sldMkLst>
          <pc:docMk/>
          <pc:sldMk cId="731600733" sldId="323"/>
        </pc:sldMkLst>
        <pc:spChg chg="mod">
          <ac:chgData name="Odd Kolbjørnsen" userId="44453b02-8c5d-47cc-a912-2ec8a72f16d0" providerId="ADAL" clId="{E83FD0C1-9184-45DF-9BAC-34784DAD0F64}" dt="2024-05-14T13:20:56.202" v="0"/>
          <ac:spMkLst>
            <pc:docMk/>
            <pc:sldMk cId="731600733" sldId="323"/>
            <ac:spMk id="6" creationId="{00000000-0000-0000-0000-000000000000}"/>
          </ac:spMkLst>
        </pc:spChg>
      </pc:sldChg>
      <pc:sldChg chg="modSp">
        <pc:chgData name="Odd Kolbjørnsen" userId="44453b02-8c5d-47cc-a912-2ec8a72f16d0" providerId="ADAL" clId="{E83FD0C1-9184-45DF-9BAC-34784DAD0F64}" dt="2024-05-14T13:20:56.202" v="0"/>
        <pc:sldMkLst>
          <pc:docMk/>
          <pc:sldMk cId="2360804530" sldId="324"/>
        </pc:sldMkLst>
        <pc:spChg chg="mod">
          <ac:chgData name="Odd Kolbjørnsen" userId="44453b02-8c5d-47cc-a912-2ec8a72f16d0" providerId="ADAL" clId="{E83FD0C1-9184-45DF-9BAC-34784DAD0F64}" dt="2024-05-14T13:20:56.202" v="0"/>
          <ac:spMkLst>
            <pc:docMk/>
            <pc:sldMk cId="2360804530" sldId="324"/>
            <ac:spMk id="6" creationId="{00000000-0000-0000-0000-000000000000}"/>
          </ac:spMkLst>
        </pc:spChg>
      </pc:sldChg>
      <pc:sldChg chg="modSp">
        <pc:chgData name="Odd Kolbjørnsen" userId="44453b02-8c5d-47cc-a912-2ec8a72f16d0" providerId="ADAL" clId="{E83FD0C1-9184-45DF-9BAC-34784DAD0F64}" dt="2024-05-14T13:20:56.202" v="0"/>
        <pc:sldMkLst>
          <pc:docMk/>
          <pc:sldMk cId="2704827371" sldId="325"/>
        </pc:sldMkLst>
        <pc:spChg chg="mod">
          <ac:chgData name="Odd Kolbjørnsen" userId="44453b02-8c5d-47cc-a912-2ec8a72f16d0" providerId="ADAL" clId="{E83FD0C1-9184-45DF-9BAC-34784DAD0F64}" dt="2024-05-14T13:20:56.202" v="0"/>
          <ac:spMkLst>
            <pc:docMk/>
            <pc:sldMk cId="2704827371" sldId="325"/>
            <ac:spMk id="6" creationId="{00000000-0000-0000-0000-000000000000}"/>
          </ac:spMkLst>
        </pc:spChg>
      </pc:sldChg>
      <pc:sldChg chg="modSp">
        <pc:chgData name="Odd Kolbjørnsen" userId="44453b02-8c5d-47cc-a912-2ec8a72f16d0" providerId="ADAL" clId="{E83FD0C1-9184-45DF-9BAC-34784DAD0F64}" dt="2024-05-14T13:20:56.202" v="0"/>
        <pc:sldMkLst>
          <pc:docMk/>
          <pc:sldMk cId="2500015204" sldId="326"/>
        </pc:sldMkLst>
        <pc:spChg chg="mod">
          <ac:chgData name="Odd Kolbjørnsen" userId="44453b02-8c5d-47cc-a912-2ec8a72f16d0" providerId="ADAL" clId="{E83FD0C1-9184-45DF-9BAC-34784DAD0F64}" dt="2024-05-14T13:20:56.202" v="0"/>
          <ac:spMkLst>
            <pc:docMk/>
            <pc:sldMk cId="2500015204" sldId="326"/>
            <ac:spMk id="6" creationId="{00000000-0000-0000-0000-000000000000}"/>
          </ac:spMkLst>
        </pc:spChg>
      </pc:sldChg>
      <pc:sldChg chg="modSp">
        <pc:chgData name="Odd Kolbjørnsen" userId="44453b02-8c5d-47cc-a912-2ec8a72f16d0" providerId="ADAL" clId="{E83FD0C1-9184-45DF-9BAC-34784DAD0F64}" dt="2024-05-14T13:20:56.202" v="0"/>
        <pc:sldMkLst>
          <pc:docMk/>
          <pc:sldMk cId="1560882795" sldId="327"/>
        </pc:sldMkLst>
        <pc:spChg chg="mod">
          <ac:chgData name="Odd Kolbjørnsen" userId="44453b02-8c5d-47cc-a912-2ec8a72f16d0" providerId="ADAL" clId="{E83FD0C1-9184-45DF-9BAC-34784DAD0F64}" dt="2024-05-14T13:20:56.202" v="0"/>
          <ac:spMkLst>
            <pc:docMk/>
            <pc:sldMk cId="1560882795" sldId="327"/>
            <ac:spMk id="6" creationId="{00000000-0000-0000-0000-000000000000}"/>
          </ac:spMkLst>
        </pc:spChg>
      </pc:sldChg>
      <pc:sldChg chg="modSp">
        <pc:chgData name="Odd Kolbjørnsen" userId="44453b02-8c5d-47cc-a912-2ec8a72f16d0" providerId="ADAL" clId="{E83FD0C1-9184-45DF-9BAC-34784DAD0F64}" dt="2024-05-14T13:20:56.202" v="0"/>
        <pc:sldMkLst>
          <pc:docMk/>
          <pc:sldMk cId="1150340309" sldId="328"/>
        </pc:sldMkLst>
        <pc:spChg chg="mod">
          <ac:chgData name="Odd Kolbjørnsen" userId="44453b02-8c5d-47cc-a912-2ec8a72f16d0" providerId="ADAL" clId="{E83FD0C1-9184-45DF-9BAC-34784DAD0F64}" dt="2024-05-14T13:20:56.202" v="0"/>
          <ac:spMkLst>
            <pc:docMk/>
            <pc:sldMk cId="1150340309" sldId="328"/>
            <ac:spMk id="6" creationId="{00000000-0000-0000-0000-000000000000}"/>
          </ac:spMkLst>
        </pc:spChg>
      </pc:sldChg>
      <pc:sldChg chg="modSp">
        <pc:chgData name="Odd Kolbjørnsen" userId="44453b02-8c5d-47cc-a912-2ec8a72f16d0" providerId="ADAL" clId="{E83FD0C1-9184-45DF-9BAC-34784DAD0F64}" dt="2024-05-14T13:20:56.202" v="0"/>
        <pc:sldMkLst>
          <pc:docMk/>
          <pc:sldMk cId="1069051589" sldId="329"/>
        </pc:sldMkLst>
        <pc:spChg chg="mod">
          <ac:chgData name="Odd Kolbjørnsen" userId="44453b02-8c5d-47cc-a912-2ec8a72f16d0" providerId="ADAL" clId="{E83FD0C1-9184-45DF-9BAC-34784DAD0F64}" dt="2024-05-14T13:20:56.202" v="0"/>
          <ac:spMkLst>
            <pc:docMk/>
            <pc:sldMk cId="1069051589" sldId="329"/>
            <ac:spMk id="6" creationId="{00000000-0000-0000-0000-000000000000}"/>
          </ac:spMkLst>
        </pc:spChg>
      </pc:sldChg>
      <pc:sldChg chg="modSp">
        <pc:chgData name="Odd Kolbjørnsen" userId="44453b02-8c5d-47cc-a912-2ec8a72f16d0" providerId="ADAL" clId="{E83FD0C1-9184-45DF-9BAC-34784DAD0F64}" dt="2024-05-14T13:20:56.202" v="0"/>
        <pc:sldMkLst>
          <pc:docMk/>
          <pc:sldMk cId="1192799306" sldId="330"/>
        </pc:sldMkLst>
        <pc:spChg chg="mod">
          <ac:chgData name="Odd Kolbjørnsen" userId="44453b02-8c5d-47cc-a912-2ec8a72f16d0" providerId="ADAL" clId="{E83FD0C1-9184-45DF-9BAC-34784DAD0F64}" dt="2024-05-14T13:20:56.202" v="0"/>
          <ac:spMkLst>
            <pc:docMk/>
            <pc:sldMk cId="1192799306" sldId="330"/>
            <ac:spMk id="6" creationId="{00000000-0000-0000-0000-000000000000}"/>
          </ac:spMkLst>
        </pc:spChg>
      </pc:sldChg>
      <pc:sldChg chg="modSp">
        <pc:chgData name="Odd Kolbjørnsen" userId="44453b02-8c5d-47cc-a912-2ec8a72f16d0" providerId="ADAL" clId="{E83FD0C1-9184-45DF-9BAC-34784DAD0F64}" dt="2024-05-14T13:20:56.202" v="0"/>
        <pc:sldMkLst>
          <pc:docMk/>
          <pc:sldMk cId="2379472517" sldId="331"/>
        </pc:sldMkLst>
        <pc:spChg chg="mod">
          <ac:chgData name="Odd Kolbjørnsen" userId="44453b02-8c5d-47cc-a912-2ec8a72f16d0" providerId="ADAL" clId="{E83FD0C1-9184-45DF-9BAC-34784DAD0F64}" dt="2024-05-14T13:20:56.202" v="0"/>
          <ac:spMkLst>
            <pc:docMk/>
            <pc:sldMk cId="2379472517" sldId="331"/>
            <ac:spMk id="6" creationId="{00000000-0000-0000-0000-000000000000}"/>
          </ac:spMkLst>
        </pc:spChg>
      </pc:sldChg>
      <pc:sldChg chg="modSp">
        <pc:chgData name="Odd Kolbjørnsen" userId="44453b02-8c5d-47cc-a912-2ec8a72f16d0" providerId="ADAL" clId="{E83FD0C1-9184-45DF-9BAC-34784DAD0F64}" dt="2024-05-14T13:20:56.202" v="0"/>
        <pc:sldMkLst>
          <pc:docMk/>
          <pc:sldMk cId="589984721" sldId="332"/>
        </pc:sldMkLst>
        <pc:spChg chg="mod">
          <ac:chgData name="Odd Kolbjørnsen" userId="44453b02-8c5d-47cc-a912-2ec8a72f16d0" providerId="ADAL" clId="{E83FD0C1-9184-45DF-9BAC-34784DAD0F64}" dt="2024-05-14T13:20:56.202" v="0"/>
          <ac:spMkLst>
            <pc:docMk/>
            <pc:sldMk cId="589984721" sldId="332"/>
            <ac:spMk id="6" creationId="{00000000-0000-0000-0000-000000000000}"/>
          </ac:spMkLst>
        </pc:spChg>
      </pc:sldChg>
      <pc:sldChg chg="modSp">
        <pc:chgData name="Odd Kolbjørnsen" userId="44453b02-8c5d-47cc-a912-2ec8a72f16d0" providerId="ADAL" clId="{E83FD0C1-9184-45DF-9BAC-34784DAD0F64}" dt="2024-05-14T13:20:56.202" v="0"/>
        <pc:sldMkLst>
          <pc:docMk/>
          <pc:sldMk cId="1645048927" sldId="333"/>
        </pc:sldMkLst>
        <pc:spChg chg="mod">
          <ac:chgData name="Odd Kolbjørnsen" userId="44453b02-8c5d-47cc-a912-2ec8a72f16d0" providerId="ADAL" clId="{E83FD0C1-9184-45DF-9BAC-34784DAD0F64}" dt="2024-05-14T13:20:56.202" v="0"/>
          <ac:spMkLst>
            <pc:docMk/>
            <pc:sldMk cId="1645048927" sldId="333"/>
            <ac:spMk id="6" creationId="{00000000-0000-0000-0000-000000000000}"/>
          </ac:spMkLst>
        </pc:spChg>
      </pc:sldChg>
      <pc:sldChg chg="modSp">
        <pc:chgData name="Odd Kolbjørnsen" userId="44453b02-8c5d-47cc-a912-2ec8a72f16d0" providerId="ADAL" clId="{E83FD0C1-9184-45DF-9BAC-34784DAD0F64}" dt="2024-05-14T13:20:56.202" v="0"/>
        <pc:sldMkLst>
          <pc:docMk/>
          <pc:sldMk cId="903437413" sldId="334"/>
        </pc:sldMkLst>
        <pc:spChg chg="mod">
          <ac:chgData name="Odd Kolbjørnsen" userId="44453b02-8c5d-47cc-a912-2ec8a72f16d0" providerId="ADAL" clId="{E83FD0C1-9184-45DF-9BAC-34784DAD0F64}" dt="2024-05-14T13:20:56.202" v="0"/>
          <ac:spMkLst>
            <pc:docMk/>
            <pc:sldMk cId="903437413" sldId="334"/>
            <ac:spMk id="6" creationId="{00000000-0000-0000-0000-000000000000}"/>
          </ac:spMkLst>
        </pc:spChg>
      </pc:sldChg>
      <pc:sldChg chg="modSp">
        <pc:chgData name="Odd Kolbjørnsen" userId="44453b02-8c5d-47cc-a912-2ec8a72f16d0" providerId="ADAL" clId="{E83FD0C1-9184-45DF-9BAC-34784DAD0F64}" dt="2024-05-14T13:20:56.202" v="0"/>
        <pc:sldMkLst>
          <pc:docMk/>
          <pc:sldMk cId="2197930613" sldId="335"/>
        </pc:sldMkLst>
        <pc:spChg chg="mod">
          <ac:chgData name="Odd Kolbjørnsen" userId="44453b02-8c5d-47cc-a912-2ec8a72f16d0" providerId="ADAL" clId="{E83FD0C1-9184-45DF-9BAC-34784DAD0F64}" dt="2024-05-14T13:20:56.202" v="0"/>
          <ac:spMkLst>
            <pc:docMk/>
            <pc:sldMk cId="2197930613" sldId="335"/>
            <ac:spMk id="6" creationId="{00000000-0000-0000-0000-000000000000}"/>
          </ac:spMkLst>
        </pc:spChg>
      </pc:sldChg>
      <pc:sldChg chg="modSp">
        <pc:chgData name="Odd Kolbjørnsen" userId="44453b02-8c5d-47cc-a912-2ec8a72f16d0" providerId="ADAL" clId="{E83FD0C1-9184-45DF-9BAC-34784DAD0F64}" dt="2024-05-14T13:20:56.202" v="0"/>
        <pc:sldMkLst>
          <pc:docMk/>
          <pc:sldMk cId="2768365022" sldId="336"/>
        </pc:sldMkLst>
        <pc:spChg chg="mod">
          <ac:chgData name="Odd Kolbjørnsen" userId="44453b02-8c5d-47cc-a912-2ec8a72f16d0" providerId="ADAL" clId="{E83FD0C1-9184-45DF-9BAC-34784DAD0F64}" dt="2024-05-14T13:20:56.202" v="0"/>
          <ac:spMkLst>
            <pc:docMk/>
            <pc:sldMk cId="2768365022" sldId="336"/>
            <ac:spMk id="6" creationId="{00000000-0000-0000-0000-000000000000}"/>
          </ac:spMkLst>
        </pc:spChg>
      </pc:sldChg>
      <pc:sldChg chg="modSp">
        <pc:chgData name="Odd Kolbjørnsen" userId="44453b02-8c5d-47cc-a912-2ec8a72f16d0" providerId="ADAL" clId="{E83FD0C1-9184-45DF-9BAC-34784DAD0F64}" dt="2024-05-14T13:20:56.202" v="0"/>
        <pc:sldMkLst>
          <pc:docMk/>
          <pc:sldMk cId="25925964" sldId="337"/>
        </pc:sldMkLst>
        <pc:spChg chg="mod">
          <ac:chgData name="Odd Kolbjørnsen" userId="44453b02-8c5d-47cc-a912-2ec8a72f16d0" providerId="ADAL" clId="{E83FD0C1-9184-45DF-9BAC-34784DAD0F64}" dt="2024-05-14T13:20:56.202" v="0"/>
          <ac:spMkLst>
            <pc:docMk/>
            <pc:sldMk cId="25925964" sldId="337"/>
            <ac:spMk id="6" creationId="{00000000-0000-0000-0000-000000000000}"/>
          </ac:spMkLst>
        </pc:spChg>
      </pc:sldChg>
      <pc:sldChg chg="modSp">
        <pc:chgData name="Odd Kolbjørnsen" userId="44453b02-8c5d-47cc-a912-2ec8a72f16d0" providerId="ADAL" clId="{E83FD0C1-9184-45DF-9BAC-34784DAD0F64}" dt="2024-05-14T13:20:56.202" v="0"/>
        <pc:sldMkLst>
          <pc:docMk/>
          <pc:sldMk cId="681510058" sldId="338"/>
        </pc:sldMkLst>
        <pc:spChg chg="mod">
          <ac:chgData name="Odd Kolbjørnsen" userId="44453b02-8c5d-47cc-a912-2ec8a72f16d0" providerId="ADAL" clId="{E83FD0C1-9184-45DF-9BAC-34784DAD0F64}" dt="2024-05-14T13:20:56.202" v="0"/>
          <ac:spMkLst>
            <pc:docMk/>
            <pc:sldMk cId="681510058" sldId="338"/>
            <ac:spMk id="6" creationId="{00000000-0000-0000-0000-000000000000}"/>
          </ac:spMkLst>
        </pc:spChg>
      </pc:sldChg>
      <pc:sldChg chg="modSp">
        <pc:chgData name="Odd Kolbjørnsen" userId="44453b02-8c5d-47cc-a912-2ec8a72f16d0" providerId="ADAL" clId="{E83FD0C1-9184-45DF-9BAC-34784DAD0F64}" dt="2024-05-14T13:20:56.202" v="0"/>
        <pc:sldMkLst>
          <pc:docMk/>
          <pc:sldMk cId="3812232958" sldId="339"/>
        </pc:sldMkLst>
        <pc:spChg chg="mod">
          <ac:chgData name="Odd Kolbjørnsen" userId="44453b02-8c5d-47cc-a912-2ec8a72f16d0" providerId="ADAL" clId="{E83FD0C1-9184-45DF-9BAC-34784DAD0F64}" dt="2024-05-14T13:20:56.202" v="0"/>
          <ac:spMkLst>
            <pc:docMk/>
            <pc:sldMk cId="3812232958" sldId="339"/>
            <ac:spMk id="6" creationId="{00000000-0000-0000-0000-000000000000}"/>
          </ac:spMkLst>
        </pc:spChg>
      </pc:sldChg>
      <pc:sldChg chg="modSp">
        <pc:chgData name="Odd Kolbjørnsen" userId="44453b02-8c5d-47cc-a912-2ec8a72f16d0" providerId="ADAL" clId="{E83FD0C1-9184-45DF-9BAC-34784DAD0F64}" dt="2024-05-14T13:20:56.202" v="0"/>
        <pc:sldMkLst>
          <pc:docMk/>
          <pc:sldMk cId="2906837946" sldId="340"/>
        </pc:sldMkLst>
        <pc:spChg chg="mod">
          <ac:chgData name="Odd Kolbjørnsen" userId="44453b02-8c5d-47cc-a912-2ec8a72f16d0" providerId="ADAL" clId="{E83FD0C1-9184-45DF-9BAC-34784DAD0F64}" dt="2024-05-14T13:20:56.202" v="0"/>
          <ac:spMkLst>
            <pc:docMk/>
            <pc:sldMk cId="2906837946" sldId="340"/>
            <ac:spMk id="6" creationId="{00000000-0000-0000-0000-000000000000}"/>
          </ac:spMkLst>
        </pc:spChg>
      </pc:sldChg>
      <pc:sldChg chg="modSp">
        <pc:chgData name="Odd Kolbjørnsen" userId="44453b02-8c5d-47cc-a912-2ec8a72f16d0" providerId="ADAL" clId="{E83FD0C1-9184-45DF-9BAC-34784DAD0F64}" dt="2024-05-14T13:20:56.202" v="0"/>
        <pc:sldMkLst>
          <pc:docMk/>
          <pc:sldMk cId="681281623" sldId="341"/>
        </pc:sldMkLst>
        <pc:spChg chg="mod">
          <ac:chgData name="Odd Kolbjørnsen" userId="44453b02-8c5d-47cc-a912-2ec8a72f16d0" providerId="ADAL" clId="{E83FD0C1-9184-45DF-9BAC-34784DAD0F64}" dt="2024-05-14T13:20:56.202" v="0"/>
          <ac:spMkLst>
            <pc:docMk/>
            <pc:sldMk cId="681281623" sldId="341"/>
            <ac:spMk id="6" creationId="{00000000-0000-0000-0000-000000000000}"/>
          </ac:spMkLst>
        </pc:spChg>
      </pc:sldChg>
      <pc:sldChg chg="modSp">
        <pc:chgData name="Odd Kolbjørnsen" userId="44453b02-8c5d-47cc-a912-2ec8a72f16d0" providerId="ADAL" clId="{E83FD0C1-9184-45DF-9BAC-34784DAD0F64}" dt="2024-05-14T13:20:56.202" v="0"/>
        <pc:sldMkLst>
          <pc:docMk/>
          <pc:sldMk cId="1184765976" sldId="342"/>
        </pc:sldMkLst>
        <pc:spChg chg="mod">
          <ac:chgData name="Odd Kolbjørnsen" userId="44453b02-8c5d-47cc-a912-2ec8a72f16d0" providerId="ADAL" clId="{E83FD0C1-9184-45DF-9BAC-34784DAD0F64}" dt="2024-05-14T13:20:56.202" v="0"/>
          <ac:spMkLst>
            <pc:docMk/>
            <pc:sldMk cId="1184765976" sldId="342"/>
            <ac:spMk id="6" creationId="{00000000-0000-0000-0000-000000000000}"/>
          </ac:spMkLst>
        </pc:spChg>
      </pc:sldChg>
      <pc:sldChg chg="modSp">
        <pc:chgData name="Odd Kolbjørnsen" userId="44453b02-8c5d-47cc-a912-2ec8a72f16d0" providerId="ADAL" clId="{E83FD0C1-9184-45DF-9BAC-34784DAD0F64}" dt="2024-05-14T13:20:56.202" v="0"/>
        <pc:sldMkLst>
          <pc:docMk/>
          <pc:sldMk cId="337372449" sldId="343"/>
        </pc:sldMkLst>
        <pc:spChg chg="mod">
          <ac:chgData name="Odd Kolbjørnsen" userId="44453b02-8c5d-47cc-a912-2ec8a72f16d0" providerId="ADAL" clId="{E83FD0C1-9184-45DF-9BAC-34784DAD0F64}" dt="2024-05-14T13:20:56.202" v="0"/>
          <ac:spMkLst>
            <pc:docMk/>
            <pc:sldMk cId="337372449" sldId="343"/>
            <ac:spMk id="6" creationId="{00000000-0000-0000-0000-000000000000}"/>
          </ac:spMkLst>
        </pc:spChg>
      </pc:sldChg>
      <pc:sldChg chg="modSp">
        <pc:chgData name="Odd Kolbjørnsen" userId="44453b02-8c5d-47cc-a912-2ec8a72f16d0" providerId="ADAL" clId="{E83FD0C1-9184-45DF-9BAC-34784DAD0F64}" dt="2024-05-14T13:20:56.202" v="0"/>
        <pc:sldMkLst>
          <pc:docMk/>
          <pc:sldMk cId="257489094" sldId="344"/>
        </pc:sldMkLst>
        <pc:spChg chg="mod">
          <ac:chgData name="Odd Kolbjørnsen" userId="44453b02-8c5d-47cc-a912-2ec8a72f16d0" providerId="ADAL" clId="{E83FD0C1-9184-45DF-9BAC-34784DAD0F64}" dt="2024-05-14T13:20:56.202" v="0"/>
          <ac:spMkLst>
            <pc:docMk/>
            <pc:sldMk cId="257489094" sldId="344"/>
            <ac:spMk id="6" creationId="{00000000-0000-0000-0000-000000000000}"/>
          </ac:spMkLst>
        </pc:spChg>
      </pc:sldChg>
      <pc:sldChg chg="modSp">
        <pc:chgData name="Odd Kolbjørnsen" userId="44453b02-8c5d-47cc-a912-2ec8a72f16d0" providerId="ADAL" clId="{E83FD0C1-9184-45DF-9BAC-34784DAD0F64}" dt="2024-05-14T13:20:56.202" v="0"/>
        <pc:sldMkLst>
          <pc:docMk/>
          <pc:sldMk cId="2424841678" sldId="345"/>
        </pc:sldMkLst>
        <pc:spChg chg="mod">
          <ac:chgData name="Odd Kolbjørnsen" userId="44453b02-8c5d-47cc-a912-2ec8a72f16d0" providerId="ADAL" clId="{E83FD0C1-9184-45DF-9BAC-34784DAD0F64}" dt="2024-05-14T13:20:56.202" v="0"/>
          <ac:spMkLst>
            <pc:docMk/>
            <pc:sldMk cId="2424841678" sldId="345"/>
            <ac:spMk id="6" creationId="{00000000-0000-0000-0000-000000000000}"/>
          </ac:spMkLst>
        </pc:spChg>
      </pc:sldChg>
      <pc:sldChg chg="modSp">
        <pc:chgData name="Odd Kolbjørnsen" userId="44453b02-8c5d-47cc-a912-2ec8a72f16d0" providerId="ADAL" clId="{E83FD0C1-9184-45DF-9BAC-34784DAD0F64}" dt="2024-05-14T13:20:56.202" v="0"/>
        <pc:sldMkLst>
          <pc:docMk/>
          <pc:sldMk cId="307659615" sldId="346"/>
        </pc:sldMkLst>
        <pc:spChg chg="mod">
          <ac:chgData name="Odd Kolbjørnsen" userId="44453b02-8c5d-47cc-a912-2ec8a72f16d0" providerId="ADAL" clId="{E83FD0C1-9184-45DF-9BAC-34784DAD0F64}" dt="2024-05-14T13:20:56.202" v="0"/>
          <ac:spMkLst>
            <pc:docMk/>
            <pc:sldMk cId="307659615" sldId="346"/>
            <ac:spMk id="6" creationId="{00000000-0000-0000-0000-000000000000}"/>
          </ac:spMkLst>
        </pc:spChg>
      </pc:sldChg>
      <pc:sldChg chg="modSp">
        <pc:chgData name="Odd Kolbjørnsen" userId="44453b02-8c5d-47cc-a912-2ec8a72f16d0" providerId="ADAL" clId="{E83FD0C1-9184-45DF-9BAC-34784DAD0F64}" dt="2024-05-14T13:20:56.202" v="0"/>
        <pc:sldMkLst>
          <pc:docMk/>
          <pc:sldMk cId="2255510488" sldId="347"/>
        </pc:sldMkLst>
        <pc:spChg chg="mod">
          <ac:chgData name="Odd Kolbjørnsen" userId="44453b02-8c5d-47cc-a912-2ec8a72f16d0" providerId="ADAL" clId="{E83FD0C1-9184-45DF-9BAC-34784DAD0F64}" dt="2024-05-14T13:20:56.202" v="0"/>
          <ac:spMkLst>
            <pc:docMk/>
            <pc:sldMk cId="2255510488" sldId="347"/>
            <ac:spMk id="6" creationId="{00000000-0000-0000-0000-000000000000}"/>
          </ac:spMkLst>
        </pc:spChg>
      </pc:sldChg>
      <pc:sldChg chg="modSp">
        <pc:chgData name="Odd Kolbjørnsen" userId="44453b02-8c5d-47cc-a912-2ec8a72f16d0" providerId="ADAL" clId="{E83FD0C1-9184-45DF-9BAC-34784DAD0F64}" dt="2024-05-14T13:20:56.202" v="0"/>
        <pc:sldMkLst>
          <pc:docMk/>
          <pc:sldMk cId="1063253228" sldId="348"/>
        </pc:sldMkLst>
        <pc:spChg chg="mod">
          <ac:chgData name="Odd Kolbjørnsen" userId="44453b02-8c5d-47cc-a912-2ec8a72f16d0" providerId="ADAL" clId="{E83FD0C1-9184-45DF-9BAC-34784DAD0F64}" dt="2024-05-14T13:20:56.202" v="0"/>
          <ac:spMkLst>
            <pc:docMk/>
            <pc:sldMk cId="1063253228" sldId="348"/>
            <ac:spMk id="6" creationId="{00000000-0000-0000-0000-000000000000}"/>
          </ac:spMkLst>
        </pc:spChg>
      </pc:sldChg>
      <pc:sldChg chg="modSp">
        <pc:chgData name="Odd Kolbjørnsen" userId="44453b02-8c5d-47cc-a912-2ec8a72f16d0" providerId="ADAL" clId="{E83FD0C1-9184-45DF-9BAC-34784DAD0F64}" dt="2024-05-14T13:20:56.202" v="0"/>
        <pc:sldMkLst>
          <pc:docMk/>
          <pc:sldMk cId="3542918941" sldId="349"/>
        </pc:sldMkLst>
        <pc:spChg chg="mod">
          <ac:chgData name="Odd Kolbjørnsen" userId="44453b02-8c5d-47cc-a912-2ec8a72f16d0" providerId="ADAL" clId="{E83FD0C1-9184-45DF-9BAC-34784DAD0F64}" dt="2024-05-14T13:20:56.202" v="0"/>
          <ac:spMkLst>
            <pc:docMk/>
            <pc:sldMk cId="3542918941" sldId="349"/>
            <ac:spMk id="6" creationId="{00000000-0000-0000-0000-000000000000}"/>
          </ac:spMkLst>
        </pc:spChg>
      </pc:sldChg>
      <pc:sldChg chg="modSp">
        <pc:chgData name="Odd Kolbjørnsen" userId="44453b02-8c5d-47cc-a912-2ec8a72f16d0" providerId="ADAL" clId="{E83FD0C1-9184-45DF-9BAC-34784DAD0F64}" dt="2024-05-14T13:20:56.202" v="0"/>
        <pc:sldMkLst>
          <pc:docMk/>
          <pc:sldMk cId="1085931241" sldId="350"/>
        </pc:sldMkLst>
        <pc:spChg chg="mod">
          <ac:chgData name="Odd Kolbjørnsen" userId="44453b02-8c5d-47cc-a912-2ec8a72f16d0" providerId="ADAL" clId="{E83FD0C1-9184-45DF-9BAC-34784DAD0F64}" dt="2024-05-14T13:20:56.202" v="0"/>
          <ac:spMkLst>
            <pc:docMk/>
            <pc:sldMk cId="1085931241" sldId="350"/>
            <ac:spMk id="6" creationId="{00000000-0000-0000-0000-000000000000}"/>
          </ac:spMkLst>
        </pc:spChg>
      </pc:sldChg>
      <pc:sldChg chg="modSp">
        <pc:chgData name="Odd Kolbjørnsen" userId="44453b02-8c5d-47cc-a912-2ec8a72f16d0" providerId="ADAL" clId="{E83FD0C1-9184-45DF-9BAC-34784DAD0F64}" dt="2024-05-14T13:20:56.202" v="0"/>
        <pc:sldMkLst>
          <pc:docMk/>
          <pc:sldMk cId="1601590342" sldId="351"/>
        </pc:sldMkLst>
        <pc:spChg chg="mod">
          <ac:chgData name="Odd Kolbjørnsen" userId="44453b02-8c5d-47cc-a912-2ec8a72f16d0" providerId="ADAL" clId="{E83FD0C1-9184-45DF-9BAC-34784DAD0F64}" dt="2024-05-14T13:20:56.202" v="0"/>
          <ac:spMkLst>
            <pc:docMk/>
            <pc:sldMk cId="1601590342" sldId="351"/>
            <ac:spMk id="6" creationId="{00000000-0000-0000-0000-000000000000}"/>
          </ac:spMkLst>
        </pc:spChg>
      </pc:sldChg>
      <pc:sldChg chg="modSp">
        <pc:chgData name="Odd Kolbjørnsen" userId="44453b02-8c5d-47cc-a912-2ec8a72f16d0" providerId="ADAL" clId="{E83FD0C1-9184-45DF-9BAC-34784DAD0F64}" dt="2024-05-14T13:20:56.202" v="0"/>
        <pc:sldMkLst>
          <pc:docMk/>
          <pc:sldMk cId="1631777588" sldId="352"/>
        </pc:sldMkLst>
        <pc:spChg chg="mod">
          <ac:chgData name="Odd Kolbjørnsen" userId="44453b02-8c5d-47cc-a912-2ec8a72f16d0" providerId="ADAL" clId="{E83FD0C1-9184-45DF-9BAC-34784DAD0F64}" dt="2024-05-14T13:20:56.202" v="0"/>
          <ac:spMkLst>
            <pc:docMk/>
            <pc:sldMk cId="1631777588" sldId="352"/>
            <ac:spMk id="6" creationId="{00000000-0000-0000-0000-000000000000}"/>
          </ac:spMkLst>
        </pc:spChg>
      </pc:sldChg>
      <pc:sldChg chg="modSp">
        <pc:chgData name="Odd Kolbjørnsen" userId="44453b02-8c5d-47cc-a912-2ec8a72f16d0" providerId="ADAL" clId="{E83FD0C1-9184-45DF-9BAC-34784DAD0F64}" dt="2024-05-14T13:20:56.202" v="0"/>
        <pc:sldMkLst>
          <pc:docMk/>
          <pc:sldMk cId="2890174493" sldId="353"/>
        </pc:sldMkLst>
        <pc:spChg chg="mod">
          <ac:chgData name="Odd Kolbjørnsen" userId="44453b02-8c5d-47cc-a912-2ec8a72f16d0" providerId="ADAL" clId="{E83FD0C1-9184-45DF-9BAC-34784DAD0F64}" dt="2024-05-14T13:20:56.202" v="0"/>
          <ac:spMkLst>
            <pc:docMk/>
            <pc:sldMk cId="2890174493" sldId="353"/>
            <ac:spMk id="6" creationId="{00000000-0000-0000-0000-000000000000}"/>
          </ac:spMkLst>
        </pc:spChg>
      </pc:sldChg>
      <pc:sldChg chg="modSp">
        <pc:chgData name="Odd Kolbjørnsen" userId="44453b02-8c5d-47cc-a912-2ec8a72f16d0" providerId="ADAL" clId="{E83FD0C1-9184-45DF-9BAC-34784DAD0F64}" dt="2024-05-14T13:20:56.202" v="0"/>
        <pc:sldMkLst>
          <pc:docMk/>
          <pc:sldMk cId="2695130852" sldId="354"/>
        </pc:sldMkLst>
        <pc:spChg chg="mod">
          <ac:chgData name="Odd Kolbjørnsen" userId="44453b02-8c5d-47cc-a912-2ec8a72f16d0" providerId="ADAL" clId="{E83FD0C1-9184-45DF-9BAC-34784DAD0F64}" dt="2024-05-14T13:20:56.202" v="0"/>
          <ac:spMkLst>
            <pc:docMk/>
            <pc:sldMk cId="2695130852" sldId="354"/>
            <ac:spMk id="6" creationId="{00000000-0000-0000-0000-000000000000}"/>
          </ac:spMkLst>
        </pc:spChg>
      </pc:sldChg>
      <pc:sldChg chg="modSp">
        <pc:chgData name="Odd Kolbjørnsen" userId="44453b02-8c5d-47cc-a912-2ec8a72f16d0" providerId="ADAL" clId="{E83FD0C1-9184-45DF-9BAC-34784DAD0F64}" dt="2024-05-14T13:20:56.202" v="0"/>
        <pc:sldMkLst>
          <pc:docMk/>
          <pc:sldMk cId="3098329452" sldId="355"/>
        </pc:sldMkLst>
        <pc:spChg chg="mod">
          <ac:chgData name="Odd Kolbjørnsen" userId="44453b02-8c5d-47cc-a912-2ec8a72f16d0" providerId="ADAL" clId="{E83FD0C1-9184-45DF-9BAC-34784DAD0F64}" dt="2024-05-14T13:20:56.202" v="0"/>
          <ac:spMkLst>
            <pc:docMk/>
            <pc:sldMk cId="3098329452" sldId="355"/>
            <ac:spMk id="6" creationId="{00000000-0000-0000-0000-000000000000}"/>
          </ac:spMkLst>
        </pc:spChg>
      </pc:sldChg>
      <pc:sldChg chg="modSp">
        <pc:chgData name="Odd Kolbjørnsen" userId="44453b02-8c5d-47cc-a912-2ec8a72f16d0" providerId="ADAL" clId="{E83FD0C1-9184-45DF-9BAC-34784DAD0F64}" dt="2024-05-14T13:20:56.202" v="0"/>
        <pc:sldMkLst>
          <pc:docMk/>
          <pc:sldMk cId="402776864" sldId="356"/>
        </pc:sldMkLst>
        <pc:spChg chg="mod">
          <ac:chgData name="Odd Kolbjørnsen" userId="44453b02-8c5d-47cc-a912-2ec8a72f16d0" providerId="ADAL" clId="{E83FD0C1-9184-45DF-9BAC-34784DAD0F64}" dt="2024-05-14T13:20:56.202" v="0"/>
          <ac:spMkLst>
            <pc:docMk/>
            <pc:sldMk cId="402776864" sldId="356"/>
            <ac:spMk id="6" creationId="{00000000-0000-0000-0000-000000000000}"/>
          </ac:spMkLst>
        </pc:spChg>
      </pc:sldChg>
      <pc:sldChg chg="modSp">
        <pc:chgData name="Odd Kolbjørnsen" userId="44453b02-8c5d-47cc-a912-2ec8a72f16d0" providerId="ADAL" clId="{E83FD0C1-9184-45DF-9BAC-34784DAD0F64}" dt="2024-05-14T13:20:56.202" v="0"/>
        <pc:sldMkLst>
          <pc:docMk/>
          <pc:sldMk cId="4289091021" sldId="357"/>
        </pc:sldMkLst>
        <pc:spChg chg="mod">
          <ac:chgData name="Odd Kolbjørnsen" userId="44453b02-8c5d-47cc-a912-2ec8a72f16d0" providerId="ADAL" clId="{E83FD0C1-9184-45DF-9BAC-34784DAD0F64}" dt="2024-05-14T13:20:56.202" v="0"/>
          <ac:spMkLst>
            <pc:docMk/>
            <pc:sldMk cId="4289091021" sldId="357"/>
            <ac:spMk id="6" creationId="{00000000-0000-0000-0000-000000000000}"/>
          </ac:spMkLst>
        </pc:spChg>
      </pc:sldChg>
      <pc:sldChg chg="modSp">
        <pc:chgData name="Odd Kolbjørnsen" userId="44453b02-8c5d-47cc-a912-2ec8a72f16d0" providerId="ADAL" clId="{E83FD0C1-9184-45DF-9BAC-34784DAD0F64}" dt="2024-05-14T13:20:56.202" v="0"/>
        <pc:sldMkLst>
          <pc:docMk/>
          <pc:sldMk cId="982478860" sldId="358"/>
        </pc:sldMkLst>
        <pc:spChg chg="mod">
          <ac:chgData name="Odd Kolbjørnsen" userId="44453b02-8c5d-47cc-a912-2ec8a72f16d0" providerId="ADAL" clId="{E83FD0C1-9184-45DF-9BAC-34784DAD0F64}" dt="2024-05-14T13:20:56.202" v="0"/>
          <ac:spMkLst>
            <pc:docMk/>
            <pc:sldMk cId="982478860" sldId="358"/>
            <ac:spMk id="6" creationId="{00000000-0000-0000-0000-000000000000}"/>
          </ac:spMkLst>
        </pc:spChg>
      </pc:sldChg>
      <pc:sldChg chg="modSp">
        <pc:chgData name="Odd Kolbjørnsen" userId="44453b02-8c5d-47cc-a912-2ec8a72f16d0" providerId="ADAL" clId="{E83FD0C1-9184-45DF-9BAC-34784DAD0F64}" dt="2024-05-14T13:20:56.202" v="0"/>
        <pc:sldMkLst>
          <pc:docMk/>
          <pc:sldMk cId="3480679013" sldId="359"/>
        </pc:sldMkLst>
        <pc:spChg chg="mod">
          <ac:chgData name="Odd Kolbjørnsen" userId="44453b02-8c5d-47cc-a912-2ec8a72f16d0" providerId="ADAL" clId="{E83FD0C1-9184-45DF-9BAC-34784DAD0F64}" dt="2024-05-14T13:20:56.202" v="0"/>
          <ac:spMkLst>
            <pc:docMk/>
            <pc:sldMk cId="3480679013" sldId="359"/>
            <ac:spMk id="6" creationId="{00000000-0000-0000-0000-000000000000}"/>
          </ac:spMkLst>
        </pc:spChg>
      </pc:sldChg>
      <pc:sldChg chg="modSp">
        <pc:chgData name="Odd Kolbjørnsen" userId="44453b02-8c5d-47cc-a912-2ec8a72f16d0" providerId="ADAL" clId="{E83FD0C1-9184-45DF-9BAC-34784DAD0F64}" dt="2024-05-14T13:20:56.202" v="0"/>
        <pc:sldMkLst>
          <pc:docMk/>
          <pc:sldMk cId="2527014418" sldId="360"/>
        </pc:sldMkLst>
        <pc:spChg chg="mod">
          <ac:chgData name="Odd Kolbjørnsen" userId="44453b02-8c5d-47cc-a912-2ec8a72f16d0" providerId="ADAL" clId="{E83FD0C1-9184-45DF-9BAC-34784DAD0F64}" dt="2024-05-14T13:20:56.202" v="0"/>
          <ac:spMkLst>
            <pc:docMk/>
            <pc:sldMk cId="2527014418" sldId="360"/>
            <ac:spMk id="6" creationId="{00000000-0000-0000-0000-000000000000}"/>
          </ac:spMkLst>
        </pc:spChg>
      </pc:sldChg>
      <pc:sldChg chg="modSp">
        <pc:chgData name="Odd Kolbjørnsen" userId="44453b02-8c5d-47cc-a912-2ec8a72f16d0" providerId="ADAL" clId="{E83FD0C1-9184-45DF-9BAC-34784DAD0F64}" dt="2024-05-14T13:20:56.202" v="0"/>
        <pc:sldMkLst>
          <pc:docMk/>
          <pc:sldMk cId="2560123231" sldId="361"/>
        </pc:sldMkLst>
        <pc:spChg chg="mod">
          <ac:chgData name="Odd Kolbjørnsen" userId="44453b02-8c5d-47cc-a912-2ec8a72f16d0" providerId="ADAL" clId="{E83FD0C1-9184-45DF-9BAC-34784DAD0F64}" dt="2024-05-14T13:20:56.202" v="0"/>
          <ac:spMkLst>
            <pc:docMk/>
            <pc:sldMk cId="2560123231" sldId="361"/>
            <ac:spMk id="6" creationId="{00000000-0000-0000-0000-000000000000}"/>
          </ac:spMkLst>
        </pc:spChg>
      </pc:sldChg>
      <pc:sldChg chg="modSp">
        <pc:chgData name="Odd Kolbjørnsen" userId="44453b02-8c5d-47cc-a912-2ec8a72f16d0" providerId="ADAL" clId="{E83FD0C1-9184-45DF-9BAC-34784DAD0F64}" dt="2024-05-14T13:20:56.202" v="0"/>
        <pc:sldMkLst>
          <pc:docMk/>
          <pc:sldMk cId="3694041590" sldId="362"/>
        </pc:sldMkLst>
        <pc:spChg chg="mod">
          <ac:chgData name="Odd Kolbjørnsen" userId="44453b02-8c5d-47cc-a912-2ec8a72f16d0" providerId="ADAL" clId="{E83FD0C1-9184-45DF-9BAC-34784DAD0F64}" dt="2024-05-14T13:20:56.202" v="0"/>
          <ac:spMkLst>
            <pc:docMk/>
            <pc:sldMk cId="3694041590" sldId="362"/>
            <ac:spMk id="6" creationId="{00000000-0000-0000-0000-000000000000}"/>
          </ac:spMkLst>
        </pc:spChg>
      </pc:sldChg>
      <pc:sldChg chg="modSp">
        <pc:chgData name="Odd Kolbjørnsen" userId="44453b02-8c5d-47cc-a912-2ec8a72f16d0" providerId="ADAL" clId="{E83FD0C1-9184-45DF-9BAC-34784DAD0F64}" dt="2024-05-14T13:20:56.202" v="0"/>
        <pc:sldMkLst>
          <pc:docMk/>
          <pc:sldMk cId="3216363380" sldId="363"/>
        </pc:sldMkLst>
        <pc:spChg chg="mod">
          <ac:chgData name="Odd Kolbjørnsen" userId="44453b02-8c5d-47cc-a912-2ec8a72f16d0" providerId="ADAL" clId="{E83FD0C1-9184-45DF-9BAC-34784DAD0F64}" dt="2024-05-14T13:20:56.202" v="0"/>
          <ac:spMkLst>
            <pc:docMk/>
            <pc:sldMk cId="3216363380" sldId="363"/>
            <ac:spMk id="6" creationId="{00000000-0000-0000-0000-000000000000}"/>
          </ac:spMkLst>
        </pc:spChg>
      </pc:sldChg>
      <pc:sldChg chg="modSp">
        <pc:chgData name="Odd Kolbjørnsen" userId="44453b02-8c5d-47cc-a912-2ec8a72f16d0" providerId="ADAL" clId="{E83FD0C1-9184-45DF-9BAC-34784DAD0F64}" dt="2024-05-14T13:20:56.202" v="0"/>
        <pc:sldMkLst>
          <pc:docMk/>
          <pc:sldMk cId="211168813" sldId="364"/>
        </pc:sldMkLst>
        <pc:spChg chg="mod">
          <ac:chgData name="Odd Kolbjørnsen" userId="44453b02-8c5d-47cc-a912-2ec8a72f16d0" providerId="ADAL" clId="{E83FD0C1-9184-45DF-9BAC-34784DAD0F64}" dt="2024-05-14T13:20:56.202" v="0"/>
          <ac:spMkLst>
            <pc:docMk/>
            <pc:sldMk cId="211168813" sldId="364"/>
            <ac:spMk id="6" creationId="{00000000-0000-0000-0000-000000000000}"/>
          </ac:spMkLst>
        </pc:spChg>
      </pc:sldChg>
      <pc:sldChg chg="modSp">
        <pc:chgData name="Odd Kolbjørnsen" userId="44453b02-8c5d-47cc-a912-2ec8a72f16d0" providerId="ADAL" clId="{E83FD0C1-9184-45DF-9BAC-34784DAD0F64}" dt="2024-05-14T13:20:56.202" v="0"/>
        <pc:sldMkLst>
          <pc:docMk/>
          <pc:sldMk cId="1583471332" sldId="365"/>
        </pc:sldMkLst>
        <pc:spChg chg="mod">
          <ac:chgData name="Odd Kolbjørnsen" userId="44453b02-8c5d-47cc-a912-2ec8a72f16d0" providerId="ADAL" clId="{E83FD0C1-9184-45DF-9BAC-34784DAD0F64}" dt="2024-05-14T13:20:56.202" v="0"/>
          <ac:spMkLst>
            <pc:docMk/>
            <pc:sldMk cId="1583471332" sldId="365"/>
            <ac:spMk id="6" creationId="{00000000-0000-0000-0000-000000000000}"/>
          </ac:spMkLst>
        </pc:spChg>
      </pc:sldChg>
      <pc:sldChg chg="modSp">
        <pc:chgData name="Odd Kolbjørnsen" userId="44453b02-8c5d-47cc-a912-2ec8a72f16d0" providerId="ADAL" clId="{E83FD0C1-9184-45DF-9BAC-34784DAD0F64}" dt="2024-05-14T13:20:56.202" v="0"/>
        <pc:sldMkLst>
          <pc:docMk/>
          <pc:sldMk cId="2395260483" sldId="366"/>
        </pc:sldMkLst>
        <pc:spChg chg="mod">
          <ac:chgData name="Odd Kolbjørnsen" userId="44453b02-8c5d-47cc-a912-2ec8a72f16d0" providerId="ADAL" clId="{E83FD0C1-9184-45DF-9BAC-34784DAD0F64}" dt="2024-05-14T13:20:56.202" v="0"/>
          <ac:spMkLst>
            <pc:docMk/>
            <pc:sldMk cId="2395260483" sldId="366"/>
            <ac:spMk id="6" creationId="{00000000-0000-0000-0000-000000000000}"/>
          </ac:spMkLst>
        </pc:spChg>
      </pc:sldChg>
      <pc:sldChg chg="modSp">
        <pc:chgData name="Odd Kolbjørnsen" userId="44453b02-8c5d-47cc-a912-2ec8a72f16d0" providerId="ADAL" clId="{E83FD0C1-9184-45DF-9BAC-34784DAD0F64}" dt="2024-05-14T13:20:56.202" v="0"/>
        <pc:sldMkLst>
          <pc:docMk/>
          <pc:sldMk cId="4227164743" sldId="367"/>
        </pc:sldMkLst>
        <pc:spChg chg="mod">
          <ac:chgData name="Odd Kolbjørnsen" userId="44453b02-8c5d-47cc-a912-2ec8a72f16d0" providerId="ADAL" clId="{E83FD0C1-9184-45DF-9BAC-34784DAD0F64}" dt="2024-05-14T13:20:56.202" v="0"/>
          <ac:spMkLst>
            <pc:docMk/>
            <pc:sldMk cId="4227164743" sldId="367"/>
            <ac:spMk id="6" creationId="{00000000-0000-0000-0000-000000000000}"/>
          </ac:spMkLst>
        </pc:spChg>
      </pc:sldChg>
      <pc:sldChg chg="modSp">
        <pc:chgData name="Odd Kolbjørnsen" userId="44453b02-8c5d-47cc-a912-2ec8a72f16d0" providerId="ADAL" clId="{E83FD0C1-9184-45DF-9BAC-34784DAD0F64}" dt="2024-05-14T13:20:56.202" v="0"/>
        <pc:sldMkLst>
          <pc:docMk/>
          <pc:sldMk cId="319748299" sldId="368"/>
        </pc:sldMkLst>
        <pc:spChg chg="mod">
          <ac:chgData name="Odd Kolbjørnsen" userId="44453b02-8c5d-47cc-a912-2ec8a72f16d0" providerId="ADAL" clId="{E83FD0C1-9184-45DF-9BAC-34784DAD0F64}" dt="2024-05-14T13:20:56.202" v="0"/>
          <ac:spMkLst>
            <pc:docMk/>
            <pc:sldMk cId="319748299" sldId="368"/>
            <ac:spMk id="6" creationId="{00000000-0000-0000-0000-000000000000}"/>
          </ac:spMkLst>
        </pc:spChg>
      </pc:sldChg>
      <pc:sldChg chg="modSp">
        <pc:chgData name="Odd Kolbjørnsen" userId="44453b02-8c5d-47cc-a912-2ec8a72f16d0" providerId="ADAL" clId="{E83FD0C1-9184-45DF-9BAC-34784DAD0F64}" dt="2024-05-14T13:20:56.202" v="0"/>
        <pc:sldMkLst>
          <pc:docMk/>
          <pc:sldMk cId="1567947717" sldId="369"/>
        </pc:sldMkLst>
        <pc:spChg chg="mod">
          <ac:chgData name="Odd Kolbjørnsen" userId="44453b02-8c5d-47cc-a912-2ec8a72f16d0" providerId="ADAL" clId="{E83FD0C1-9184-45DF-9BAC-34784DAD0F64}" dt="2024-05-14T13:20:56.202" v="0"/>
          <ac:spMkLst>
            <pc:docMk/>
            <pc:sldMk cId="1567947717" sldId="369"/>
            <ac:spMk id="6" creationId="{00000000-0000-0000-0000-000000000000}"/>
          </ac:spMkLst>
        </pc:spChg>
      </pc:sldChg>
      <pc:sldChg chg="modSp">
        <pc:chgData name="Odd Kolbjørnsen" userId="44453b02-8c5d-47cc-a912-2ec8a72f16d0" providerId="ADAL" clId="{E83FD0C1-9184-45DF-9BAC-34784DAD0F64}" dt="2024-05-14T13:20:56.202" v="0"/>
        <pc:sldMkLst>
          <pc:docMk/>
          <pc:sldMk cId="1256420071" sldId="370"/>
        </pc:sldMkLst>
        <pc:spChg chg="mod">
          <ac:chgData name="Odd Kolbjørnsen" userId="44453b02-8c5d-47cc-a912-2ec8a72f16d0" providerId="ADAL" clId="{E83FD0C1-9184-45DF-9BAC-34784DAD0F64}" dt="2024-05-14T13:20:56.202" v="0"/>
          <ac:spMkLst>
            <pc:docMk/>
            <pc:sldMk cId="1256420071" sldId="370"/>
            <ac:spMk id="6" creationId="{00000000-0000-0000-0000-000000000000}"/>
          </ac:spMkLst>
        </pc:spChg>
      </pc:sldChg>
      <pc:sldChg chg="modSp">
        <pc:chgData name="Odd Kolbjørnsen" userId="44453b02-8c5d-47cc-a912-2ec8a72f16d0" providerId="ADAL" clId="{E83FD0C1-9184-45DF-9BAC-34784DAD0F64}" dt="2024-05-14T13:20:56.202" v="0"/>
        <pc:sldMkLst>
          <pc:docMk/>
          <pc:sldMk cId="21727677" sldId="371"/>
        </pc:sldMkLst>
        <pc:spChg chg="mod">
          <ac:chgData name="Odd Kolbjørnsen" userId="44453b02-8c5d-47cc-a912-2ec8a72f16d0" providerId="ADAL" clId="{E83FD0C1-9184-45DF-9BAC-34784DAD0F64}" dt="2024-05-14T13:20:56.202" v="0"/>
          <ac:spMkLst>
            <pc:docMk/>
            <pc:sldMk cId="21727677" sldId="371"/>
            <ac:spMk id="6" creationId="{00000000-0000-0000-0000-000000000000}"/>
          </ac:spMkLst>
        </pc:spChg>
      </pc:sldChg>
      <pc:sldChg chg="modSp">
        <pc:chgData name="Odd Kolbjørnsen" userId="44453b02-8c5d-47cc-a912-2ec8a72f16d0" providerId="ADAL" clId="{E83FD0C1-9184-45DF-9BAC-34784DAD0F64}" dt="2024-05-14T13:20:56.202" v="0"/>
        <pc:sldMkLst>
          <pc:docMk/>
          <pc:sldMk cId="2915683163" sldId="372"/>
        </pc:sldMkLst>
        <pc:spChg chg="mod">
          <ac:chgData name="Odd Kolbjørnsen" userId="44453b02-8c5d-47cc-a912-2ec8a72f16d0" providerId="ADAL" clId="{E83FD0C1-9184-45DF-9BAC-34784DAD0F64}" dt="2024-05-14T13:20:56.202" v="0"/>
          <ac:spMkLst>
            <pc:docMk/>
            <pc:sldMk cId="2915683163" sldId="372"/>
            <ac:spMk id="6" creationId="{00000000-0000-0000-0000-000000000000}"/>
          </ac:spMkLst>
        </pc:spChg>
      </pc:sldChg>
      <pc:sldChg chg="modSp del">
        <pc:chgData name="Odd Kolbjørnsen" userId="44453b02-8c5d-47cc-a912-2ec8a72f16d0" providerId="ADAL" clId="{E83FD0C1-9184-45DF-9BAC-34784DAD0F64}" dt="2024-05-14T13:28:50.083" v="1" actId="47"/>
        <pc:sldMkLst>
          <pc:docMk/>
          <pc:sldMk cId="1228828265" sldId="374"/>
        </pc:sldMkLst>
        <pc:spChg chg="mod">
          <ac:chgData name="Odd Kolbjørnsen" userId="44453b02-8c5d-47cc-a912-2ec8a72f16d0" providerId="ADAL" clId="{E83FD0C1-9184-45DF-9BAC-34784DAD0F64}" dt="2024-05-14T13:20:56.202" v="0"/>
          <ac:spMkLst>
            <pc:docMk/>
            <pc:sldMk cId="1228828265" sldId="374"/>
            <ac:spMk id="6" creationId="{6F50C9D1-A212-4E2D-9B7C-B1BCA2B020B6}"/>
          </ac:spMkLst>
        </pc:spChg>
      </pc:sldChg>
      <pc:sldMasterChg chg="modSp modSldLayout">
        <pc:chgData name="Odd Kolbjørnsen" userId="44453b02-8c5d-47cc-a912-2ec8a72f16d0" providerId="ADAL" clId="{E83FD0C1-9184-45DF-9BAC-34784DAD0F64}" dt="2024-05-14T13:20:56.202" v="0"/>
        <pc:sldMasterMkLst>
          <pc:docMk/>
          <pc:sldMasterMk cId="0" sldId="2147483648"/>
        </pc:sldMasterMkLst>
        <pc:spChg chg="mod">
          <ac:chgData name="Odd Kolbjørnsen" userId="44453b02-8c5d-47cc-a912-2ec8a72f16d0" providerId="ADAL" clId="{E83FD0C1-9184-45DF-9BAC-34784DAD0F64}" dt="2024-05-14T13:20:56.202" v="0"/>
          <ac:spMkLst>
            <pc:docMk/>
            <pc:sldMasterMk cId="0" sldId="2147483648"/>
            <ac:spMk id="1035" creationId="{00000000-0000-0000-0000-000000000000}"/>
          </ac:spMkLst>
        </pc:spChg>
        <pc:sldLayoutChg chg="modSp">
          <pc:chgData name="Odd Kolbjørnsen" userId="44453b02-8c5d-47cc-a912-2ec8a72f16d0" providerId="ADAL" clId="{E83FD0C1-9184-45DF-9BAC-34784DAD0F64}" dt="2024-05-14T13:20:56.202" v="0"/>
          <pc:sldLayoutMkLst>
            <pc:docMk/>
            <pc:sldMasterMk cId="0" sldId="2147483648"/>
            <pc:sldLayoutMk cId="0" sldId="2147483750"/>
          </pc:sldLayoutMkLst>
          <pc:spChg chg="mod">
            <ac:chgData name="Odd Kolbjørnsen" userId="44453b02-8c5d-47cc-a912-2ec8a72f16d0" providerId="ADAL" clId="{E83FD0C1-9184-45DF-9BAC-34784DAD0F64}" dt="2024-05-14T13:20:56.202" v="0"/>
            <ac:spMkLst>
              <pc:docMk/>
              <pc:sldMasterMk cId="0" sldId="2147483648"/>
              <pc:sldLayoutMk cId="0" sldId="2147483750"/>
              <ac:spMk id="8" creationId="{00000000-0000-0000-0000-000000000000}"/>
            </ac:spMkLst>
          </pc:spChg>
        </pc:sldLayoutChg>
        <pc:sldLayoutChg chg="modSp">
          <pc:chgData name="Odd Kolbjørnsen" userId="44453b02-8c5d-47cc-a912-2ec8a72f16d0" providerId="ADAL" clId="{E83FD0C1-9184-45DF-9BAC-34784DAD0F64}" dt="2024-05-14T13:20:56.202" v="0"/>
          <pc:sldLayoutMkLst>
            <pc:docMk/>
            <pc:sldMasterMk cId="0" sldId="2147483648"/>
            <pc:sldLayoutMk cId="0" sldId="2147483751"/>
          </pc:sldLayoutMkLst>
          <pc:spChg chg="mod">
            <ac:chgData name="Odd Kolbjørnsen" userId="44453b02-8c5d-47cc-a912-2ec8a72f16d0" providerId="ADAL" clId="{E83FD0C1-9184-45DF-9BAC-34784DAD0F64}" dt="2024-05-14T13:20:56.202" v="0"/>
            <ac:spMkLst>
              <pc:docMk/>
              <pc:sldMasterMk cId="0" sldId="2147483648"/>
              <pc:sldLayoutMk cId="0" sldId="2147483751"/>
              <ac:spMk id="8" creationId="{00000000-0000-0000-0000-000000000000}"/>
            </ac:spMkLst>
          </pc:spChg>
        </pc:sldLayoutChg>
        <pc:sldLayoutChg chg="modSp">
          <pc:chgData name="Odd Kolbjørnsen" userId="44453b02-8c5d-47cc-a912-2ec8a72f16d0" providerId="ADAL" clId="{E83FD0C1-9184-45DF-9BAC-34784DAD0F64}" dt="2024-05-14T13:20:56.202" v="0"/>
          <pc:sldLayoutMkLst>
            <pc:docMk/>
            <pc:sldMasterMk cId="0" sldId="2147483648"/>
            <pc:sldLayoutMk cId="0" sldId="2147483752"/>
          </pc:sldLayoutMkLst>
          <pc:spChg chg="mod">
            <ac:chgData name="Odd Kolbjørnsen" userId="44453b02-8c5d-47cc-a912-2ec8a72f16d0" providerId="ADAL" clId="{E83FD0C1-9184-45DF-9BAC-34784DAD0F64}" dt="2024-05-14T13:20:56.202" v="0"/>
            <ac:spMkLst>
              <pc:docMk/>
              <pc:sldMasterMk cId="0" sldId="2147483648"/>
              <pc:sldLayoutMk cId="0" sldId="2147483752"/>
              <ac:spMk id="9" creationId="{00000000-0000-0000-0000-000000000000}"/>
            </ac:spMkLst>
          </pc:spChg>
        </pc:sldLayoutChg>
        <pc:sldLayoutChg chg="modSp">
          <pc:chgData name="Odd Kolbjørnsen" userId="44453b02-8c5d-47cc-a912-2ec8a72f16d0" providerId="ADAL" clId="{E83FD0C1-9184-45DF-9BAC-34784DAD0F64}" dt="2024-05-14T13:20:56.202" v="0"/>
          <pc:sldLayoutMkLst>
            <pc:docMk/>
            <pc:sldMasterMk cId="0" sldId="2147483648"/>
            <pc:sldLayoutMk cId="0" sldId="2147483753"/>
          </pc:sldLayoutMkLst>
          <pc:spChg chg="mod">
            <ac:chgData name="Odd Kolbjørnsen" userId="44453b02-8c5d-47cc-a912-2ec8a72f16d0" providerId="ADAL" clId="{E83FD0C1-9184-45DF-9BAC-34784DAD0F64}" dt="2024-05-14T13:20:56.202" v="0"/>
            <ac:spMkLst>
              <pc:docMk/>
              <pc:sldMasterMk cId="0" sldId="2147483648"/>
              <pc:sldLayoutMk cId="0" sldId="2147483753"/>
              <ac:spMk id="11" creationId="{00000000-0000-0000-0000-000000000000}"/>
            </ac:spMkLst>
          </pc:spChg>
        </pc:sldLayoutChg>
        <pc:sldLayoutChg chg="modSp">
          <pc:chgData name="Odd Kolbjørnsen" userId="44453b02-8c5d-47cc-a912-2ec8a72f16d0" providerId="ADAL" clId="{E83FD0C1-9184-45DF-9BAC-34784DAD0F64}" dt="2024-05-14T13:20:56.202" v="0"/>
          <pc:sldLayoutMkLst>
            <pc:docMk/>
            <pc:sldMasterMk cId="0" sldId="2147483648"/>
            <pc:sldLayoutMk cId="0" sldId="2147483754"/>
          </pc:sldLayoutMkLst>
          <pc:spChg chg="mod">
            <ac:chgData name="Odd Kolbjørnsen" userId="44453b02-8c5d-47cc-a912-2ec8a72f16d0" providerId="ADAL" clId="{E83FD0C1-9184-45DF-9BAC-34784DAD0F64}" dt="2024-05-14T13:20:56.202" v="0"/>
            <ac:spMkLst>
              <pc:docMk/>
              <pc:sldMasterMk cId="0" sldId="2147483648"/>
              <pc:sldLayoutMk cId="0" sldId="2147483754"/>
              <ac:spMk id="7" creationId="{00000000-0000-0000-0000-000000000000}"/>
            </ac:spMkLst>
          </pc:spChg>
        </pc:sldLayoutChg>
        <pc:sldLayoutChg chg="modSp">
          <pc:chgData name="Odd Kolbjørnsen" userId="44453b02-8c5d-47cc-a912-2ec8a72f16d0" providerId="ADAL" clId="{E83FD0C1-9184-45DF-9BAC-34784DAD0F64}" dt="2024-05-14T13:20:56.202" v="0"/>
          <pc:sldLayoutMkLst>
            <pc:docMk/>
            <pc:sldMasterMk cId="0" sldId="2147483648"/>
            <pc:sldLayoutMk cId="0" sldId="2147483755"/>
          </pc:sldLayoutMkLst>
          <pc:spChg chg="mod">
            <ac:chgData name="Odd Kolbjørnsen" userId="44453b02-8c5d-47cc-a912-2ec8a72f16d0" providerId="ADAL" clId="{E83FD0C1-9184-45DF-9BAC-34784DAD0F64}" dt="2024-05-14T13:20:56.202" v="0"/>
            <ac:spMkLst>
              <pc:docMk/>
              <pc:sldMasterMk cId="0" sldId="2147483648"/>
              <pc:sldLayoutMk cId="0" sldId="2147483755"/>
              <ac:spMk id="6" creationId="{00000000-0000-0000-0000-000000000000}"/>
            </ac:spMkLst>
          </pc:spChg>
        </pc:sldLayoutChg>
        <pc:sldLayoutChg chg="modSp">
          <pc:chgData name="Odd Kolbjørnsen" userId="44453b02-8c5d-47cc-a912-2ec8a72f16d0" providerId="ADAL" clId="{E83FD0C1-9184-45DF-9BAC-34784DAD0F64}" dt="2024-05-14T13:20:56.202" v="0"/>
          <pc:sldLayoutMkLst>
            <pc:docMk/>
            <pc:sldMasterMk cId="0" sldId="2147483648"/>
            <pc:sldLayoutMk cId="0" sldId="2147483756"/>
          </pc:sldLayoutMkLst>
          <pc:spChg chg="mod">
            <ac:chgData name="Odd Kolbjørnsen" userId="44453b02-8c5d-47cc-a912-2ec8a72f16d0" providerId="ADAL" clId="{E83FD0C1-9184-45DF-9BAC-34784DAD0F64}" dt="2024-05-14T13:20:56.202" v="0"/>
            <ac:spMkLst>
              <pc:docMk/>
              <pc:sldMasterMk cId="0" sldId="2147483648"/>
              <pc:sldLayoutMk cId="0" sldId="2147483756"/>
              <ac:spMk id="9" creationId="{00000000-0000-0000-0000-000000000000}"/>
            </ac:spMkLst>
          </pc:spChg>
        </pc:sldLayoutChg>
        <pc:sldLayoutChg chg="modSp">
          <pc:chgData name="Odd Kolbjørnsen" userId="44453b02-8c5d-47cc-a912-2ec8a72f16d0" providerId="ADAL" clId="{E83FD0C1-9184-45DF-9BAC-34784DAD0F64}" dt="2024-05-14T13:20:56.202" v="0"/>
          <pc:sldLayoutMkLst>
            <pc:docMk/>
            <pc:sldMasterMk cId="0" sldId="2147483648"/>
            <pc:sldLayoutMk cId="0" sldId="2147483757"/>
          </pc:sldLayoutMkLst>
          <pc:spChg chg="mod">
            <ac:chgData name="Odd Kolbjørnsen" userId="44453b02-8c5d-47cc-a912-2ec8a72f16d0" providerId="ADAL" clId="{E83FD0C1-9184-45DF-9BAC-34784DAD0F64}" dt="2024-05-14T13:20:56.202" v="0"/>
            <ac:spMkLst>
              <pc:docMk/>
              <pc:sldMasterMk cId="0" sldId="2147483648"/>
              <pc:sldLayoutMk cId="0" sldId="2147483757"/>
              <ac:spMk id="9" creationId="{00000000-0000-0000-0000-000000000000}"/>
            </ac:spMkLst>
          </pc:spChg>
        </pc:sldLayoutChg>
        <pc:sldLayoutChg chg="modSp">
          <pc:chgData name="Odd Kolbjørnsen" userId="44453b02-8c5d-47cc-a912-2ec8a72f16d0" providerId="ADAL" clId="{E83FD0C1-9184-45DF-9BAC-34784DAD0F64}" dt="2024-05-14T13:20:56.202" v="0"/>
          <pc:sldLayoutMkLst>
            <pc:docMk/>
            <pc:sldMasterMk cId="0" sldId="2147483648"/>
            <pc:sldLayoutMk cId="0" sldId="2147483758"/>
          </pc:sldLayoutMkLst>
          <pc:spChg chg="mod">
            <ac:chgData name="Odd Kolbjørnsen" userId="44453b02-8c5d-47cc-a912-2ec8a72f16d0" providerId="ADAL" clId="{E83FD0C1-9184-45DF-9BAC-34784DAD0F64}" dt="2024-05-14T13:20:56.202" v="0"/>
            <ac:spMkLst>
              <pc:docMk/>
              <pc:sldMasterMk cId="0" sldId="2147483648"/>
              <pc:sldLayoutMk cId="0" sldId="2147483758"/>
              <ac:spMk id="8" creationId="{00000000-0000-0000-0000-000000000000}"/>
            </ac:spMkLst>
          </pc:spChg>
        </pc:sldLayoutChg>
        <pc:sldLayoutChg chg="modSp">
          <pc:chgData name="Odd Kolbjørnsen" userId="44453b02-8c5d-47cc-a912-2ec8a72f16d0" providerId="ADAL" clId="{E83FD0C1-9184-45DF-9BAC-34784DAD0F64}" dt="2024-05-14T13:20:56.202" v="0"/>
          <pc:sldLayoutMkLst>
            <pc:docMk/>
            <pc:sldMasterMk cId="0" sldId="2147483648"/>
            <pc:sldLayoutMk cId="0" sldId="2147483759"/>
          </pc:sldLayoutMkLst>
          <pc:spChg chg="mod">
            <ac:chgData name="Odd Kolbjørnsen" userId="44453b02-8c5d-47cc-a912-2ec8a72f16d0" providerId="ADAL" clId="{E83FD0C1-9184-45DF-9BAC-34784DAD0F64}" dt="2024-05-14T13:20:56.202" v="0"/>
            <ac:spMkLst>
              <pc:docMk/>
              <pc:sldMasterMk cId="0" sldId="2147483648"/>
              <pc:sldLayoutMk cId="0" sldId="2147483759"/>
              <ac:spMk id="8" creationId="{00000000-0000-0000-0000-000000000000}"/>
            </ac:spMkLst>
          </pc:spChg>
        </pc:sldLayoutChg>
      </pc:sldMaster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pPr>
              <a:defRPr/>
            </a:pPr>
            <a:endParaRPr lang="nb-NO" dirty="0"/>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pPr>
              <a:defRPr/>
            </a:pPr>
            <a:fld id="{E869335E-8B0B-E747-BF20-4F33BAEEACEB}" type="datetime1">
              <a:rPr lang="nb-NO"/>
              <a:pPr>
                <a:defRPr/>
              </a:pPr>
              <a:t>14.05.2024</a:t>
            </a:fld>
            <a:endParaRPr lang="nb-NO" dirty="0"/>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pPr>
              <a:defRPr/>
            </a:pPr>
            <a:endParaRPr lang="nb-NO" dirty="0"/>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pPr>
              <a:defRPr/>
            </a:pPr>
            <a:fld id="{8A29E114-AD7D-5640-91AE-ABD555900798}" type="slidenum">
              <a:rPr lang="nb-NO"/>
              <a:pPr>
                <a:defRPr/>
              </a:pPr>
              <a:t>‹#›</a:t>
            </a:fld>
            <a:endParaRPr lang="nb-NO" dirty="0"/>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122" name="Rectangle 2"/>
          <p:cNvSpPr>
            <a:spLocks noGrp="1" noChangeArrowheads="1"/>
          </p:cNvSpPr>
          <p:nvPr>
            <p:ph type="hdr" sz="quarter"/>
          </p:nvPr>
        </p:nvSpPr>
        <p:spPr bwMode="auto">
          <a:xfrm>
            <a:off x="0" y="0"/>
            <a:ext cx="2971800" cy="457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defRPr sz="1200"/>
            </a:lvl1pPr>
          </a:lstStyle>
          <a:p>
            <a:pPr>
              <a:defRPr/>
            </a:pPr>
            <a:endParaRPr lang="en-US" dirty="0"/>
          </a:p>
        </p:txBody>
      </p:sp>
      <p:sp>
        <p:nvSpPr>
          <p:cNvPr id="5123" name="Rectangle 3"/>
          <p:cNvSpPr>
            <a:spLocks noGrp="1" noChangeArrowheads="1"/>
          </p:cNvSpPr>
          <p:nvPr>
            <p:ph type="dt" idx="1"/>
          </p:nvPr>
        </p:nvSpPr>
        <p:spPr bwMode="auto">
          <a:xfrm>
            <a:off x="3886200" y="0"/>
            <a:ext cx="2971800" cy="457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lgn="r">
              <a:defRPr sz="1200"/>
            </a:lvl1pPr>
          </a:lstStyle>
          <a:p>
            <a:pPr>
              <a:defRPr/>
            </a:pPr>
            <a:endParaRPr lang="en-US" dirty="0"/>
          </a:p>
        </p:txBody>
      </p:sp>
      <p:sp>
        <p:nvSpPr>
          <p:cNvPr id="14340"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p:spPr>
      </p:sp>
      <p:sp>
        <p:nvSpPr>
          <p:cNvPr id="5125" name="Rectangle 5"/>
          <p:cNvSpPr>
            <a:spLocks noGrp="1" noChangeArrowheads="1"/>
          </p:cNvSpPr>
          <p:nvPr>
            <p:ph type="body" sz="quarter" idx="3"/>
          </p:nvPr>
        </p:nvSpPr>
        <p:spPr bwMode="auto">
          <a:xfrm>
            <a:off x="914400" y="4343400"/>
            <a:ext cx="5029200" cy="4114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5126" name="Rectangle 6"/>
          <p:cNvSpPr>
            <a:spLocks noGrp="1" noChangeArrowheads="1"/>
          </p:cNvSpPr>
          <p:nvPr>
            <p:ph type="ftr" sz="quarter" idx="4"/>
          </p:nvPr>
        </p:nvSpPr>
        <p:spPr bwMode="auto">
          <a:xfrm>
            <a:off x="0" y="8686800"/>
            <a:ext cx="2971800" cy="457200"/>
          </a:xfrm>
          <a:prstGeom prst="rect">
            <a:avLst/>
          </a:prstGeom>
          <a:noFill/>
          <a:ln w="9525">
            <a:noFill/>
            <a:miter lim="800000"/>
            <a:headEnd/>
            <a:tailEnd/>
          </a:ln>
        </p:spPr>
        <p:txBody>
          <a:bodyPr vert="horz" wrap="square" lIns="91440" tIns="45720" rIns="91440" bIns="45720" numCol="1" anchor="b" anchorCtr="0" compatLnSpc="1">
            <a:prstTxWarp prst="textNoShape">
              <a:avLst/>
            </a:prstTxWarp>
          </a:bodyPr>
          <a:lstStyle>
            <a:lvl1pPr>
              <a:defRPr sz="1200"/>
            </a:lvl1pPr>
          </a:lstStyle>
          <a:p>
            <a:pPr>
              <a:defRPr/>
            </a:pPr>
            <a:endParaRPr lang="en-US" dirty="0"/>
          </a:p>
        </p:txBody>
      </p:sp>
      <p:sp>
        <p:nvSpPr>
          <p:cNvPr id="5127" name="Rectangle 7"/>
          <p:cNvSpPr>
            <a:spLocks noGrp="1" noChangeArrowheads="1"/>
          </p:cNvSpPr>
          <p:nvPr>
            <p:ph type="sldNum" sz="quarter" idx="5"/>
          </p:nvPr>
        </p:nvSpPr>
        <p:spPr bwMode="auto">
          <a:xfrm>
            <a:off x="3886200" y="8686800"/>
            <a:ext cx="2971800" cy="457200"/>
          </a:xfrm>
          <a:prstGeom prst="rect">
            <a:avLst/>
          </a:prstGeom>
          <a:noFill/>
          <a:ln w="9525">
            <a:noFill/>
            <a:miter lim="800000"/>
            <a:headEnd/>
            <a:tailEnd/>
          </a:ln>
        </p:spPr>
        <p:txBody>
          <a:bodyPr vert="horz" wrap="square" lIns="91440" tIns="45720" rIns="91440" bIns="45720" numCol="1" anchor="b" anchorCtr="0" compatLnSpc="1">
            <a:prstTxWarp prst="textNoShape">
              <a:avLst/>
            </a:prstTxWarp>
          </a:bodyPr>
          <a:lstStyle>
            <a:lvl1pPr algn="r">
              <a:defRPr sz="1200"/>
            </a:lvl1pPr>
          </a:lstStyle>
          <a:p>
            <a:pPr>
              <a:defRPr/>
            </a:pPr>
            <a:fld id="{E0E28453-F6BE-B546-A98D-107E694FF34B}" type="slidenum">
              <a:rPr lang="en-US"/>
              <a:pPr>
                <a:defRPr/>
              </a:pPr>
              <a:t>‹#›</a:t>
            </a:fld>
            <a:endParaRPr lang="en-US" dirty="0"/>
          </a:p>
        </p:txBody>
      </p:sp>
    </p:spTree>
  </p:cSld>
  <p:clrMap bg1="lt1" tx1="dk1" bg2="lt2" tx2="dk2" accent1="accent1" accent2="accent2" accent3="accent3" accent4="accent4" accent5="accent5" accent6="accent6" hlink="hlink" folHlink="folHlink"/>
  <p:hf hdr="0" ftr="0" dt="0"/>
  <p:notesStyle>
    <a:lvl1pPr algn="l" rtl="0" eaLnBrk="0" fontAlgn="base" hangingPunct="0">
      <a:spcBef>
        <a:spcPct val="30000"/>
      </a:spcBef>
      <a:spcAft>
        <a:spcPct val="0"/>
      </a:spcAft>
      <a:defRPr sz="1200" kern="1200">
        <a:solidFill>
          <a:schemeClr val="tx1"/>
        </a:solidFill>
        <a:latin typeface="Arial" charset="0"/>
        <a:ea typeface="ヒラギノ角ゴ Pro W3" charset="-128"/>
        <a:cs typeface="ヒラギノ角ゴ Pro W3" charset="-128"/>
      </a:defRPr>
    </a:lvl1pPr>
    <a:lvl2pPr marL="457200" algn="l" rtl="0" eaLnBrk="0" fontAlgn="base" hangingPunct="0">
      <a:spcBef>
        <a:spcPct val="30000"/>
      </a:spcBef>
      <a:spcAft>
        <a:spcPct val="0"/>
      </a:spcAft>
      <a:defRPr sz="1200" kern="1200">
        <a:solidFill>
          <a:schemeClr val="tx1"/>
        </a:solidFill>
        <a:latin typeface="Arial" charset="0"/>
        <a:ea typeface="ヒラギノ角ゴ Pro W3" charset="-128"/>
        <a:cs typeface="ヒラギノ角ゴ Pro W3" charset="-128"/>
      </a:defRPr>
    </a:lvl2pPr>
    <a:lvl3pPr marL="914400" algn="l" rtl="0" eaLnBrk="0" fontAlgn="base" hangingPunct="0">
      <a:spcBef>
        <a:spcPct val="30000"/>
      </a:spcBef>
      <a:spcAft>
        <a:spcPct val="0"/>
      </a:spcAft>
      <a:defRPr sz="1200" kern="1200">
        <a:solidFill>
          <a:schemeClr val="tx1"/>
        </a:solidFill>
        <a:latin typeface="Arial" charset="0"/>
        <a:ea typeface="ヒラギノ角ゴ Pro W3" charset="-128"/>
        <a:cs typeface="ヒラギノ角ゴ Pro W3" charset="-128"/>
      </a:defRPr>
    </a:lvl3pPr>
    <a:lvl4pPr marL="1371600" algn="l" rtl="0" eaLnBrk="0" fontAlgn="base" hangingPunct="0">
      <a:spcBef>
        <a:spcPct val="30000"/>
      </a:spcBef>
      <a:spcAft>
        <a:spcPct val="0"/>
      </a:spcAft>
      <a:defRPr sz="1200" kern="1200">
        <a:solidFill>
          <a:schemeClr val="tx1"/>
        </a:solidFill>
        <a:latin typeface="Arial" charset="0"/>
        <a:ea typeface="ヒラギノ角ゴ Pro W3" charset="-128"/>
        <a:cs typeface="ヒラギノ角ゴ Pro W3" charset="-128"/>
      </a:defRPr>
    </a:lvl4pPr>
    <a:lvl5pPr marL="1828800" algn="l" rtl="0" eaLnBrk="0" fontAlgn="base" hangingPunct="0">
      <a:spcBef>
        <a:spcPct val="30000"/>
      </a:spcBef>
      <a:spcAft>
        <a:spcPct val="0"/>
      </a:spcAft>
      <a:defRPr sz="1200" kern="1200">
        <a:solidFill>
          <a:schemeClr val="tx1"/>
        </a:solidFill>
        <a:latin typeface="Arial" charset="0"/>
        <a:ea typeface="ヒラギノ角ゴ Pro W3" charset="-128"/>
        <a:cs typeface="ヒラギノ角ゴ Pro W3" charset="-128"/>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3074" name="Rectangle 2"/>
          <p:cNvSpPr>
            <a:spLocks noGrp="1" noChangeArrowheads="1"/>
          </p:cNvSpPr>
          <p:nvPr>
            <p:ph type="ctrTitle" sz="quarter"/>
          </p:nvPr>
        </p:nvSpPr>
        <p:spPr>
          <a:xfrm>
            <a:off x="1143000" y="2286000"/>
            <a:ext cx="7543800" cy="1143000"/>
          </a:xfrm>
        </p:spPr>
        <p:txBody>
          <a:bodyPr anchor="b"/>
          <a:lstStyle>
            <a:lvl1pPr>
              <a:defRPr sz="2000"/>
            </a:lvl1pPr>
          </a:lstStyle>
          <a:p>
            <a:r>
              <a:rPr lang="en-US"/>
              <a:t>Click to edit Master title style</a:t>
            </a:r>
          </a:p>
        </p:txBody>
      </p:sp>
      <p:sp>
        <p:nvSpPr>
          <p:cNvPr id="3075" name="Rectangle 3"/>
          <p:cNvSpPr>
            <a:spLocks noGrp="1" noChangeArrowheads="1"/>
          </p:cNvSpPr>
          <p:nvPr>
            <p:ph type="subTitle" sz="quarter" idx="1"/>
          </p:nvPr>
        </p:nvSpPr>
        <p:spPr>
          <a:xfrm>
            <a:off x="1143000" y="3429000"/>
            <a:ext cx="7543800" cy="1752600"/>
          </a:xfrm>
        </p:spPr>
        <p:txBody>
          <a:bodyPr/>
          <a:lstStyle>
            <a:lvl1pPr marL="0" indent="0">
              <a:buFontTx/>
              <a:buNone/>
              <a:defRPr/>
            </a:lvl1pPr>
          </a:lstStyle>
          <a:p>
            <a:r>
              <a:rPr lang="en-US"/>
              <a:t>Click to edit Master subtitle style</a:t>
            </a: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nb-NO"/>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nb-NO"/>
          </a:p>
        </p:txBody>
      </p:sp>
      <p:sp>
        <p:nvSpPr>
          <p:cNvPr id="6" name="Rectangle 12"/>
          <p:cNvSpPr>
            <a:spLocks noGrp="1" noChangeArrowheads="1"/>
          </p:cNvSpPr>
          <p:nvPr>
            <p:ph type="sldNum" sz="quarter" idx="12"/>
          </p:nvPr>
        </p:nvSpPr>
        <p:spPr/>
        <p:txBody>
          <a:bodyPr/>
          <a:lstStyle>
            <a:lvl1pPr>
              <a:defRPr/>
            </a:lvl1pPr>
          </a:lstStyle>
          <a:p>
            <a:pPr>
              <a:defRPr/>
            </a:pPr>
            <a:fld id="{80E85F33-64F2-DC45-8242-2D1EA2FA570D}" type="slidenum">
              <a:rPr lang="en-US"/>
              <a:pPr>
                <a:defRPr/>
              </a:pPr>
              <a:t>‹#›</a:t>
            </a:fld>
            <a:endParaRPr lang="en-US" dirty="0"/>
          </a:p>
        </p:txBody>
      </p:sp>
      <p:sp>
        <p:nvSpPr>
          <p:cNvPr id="7" name="Rectangle 10"/>
          <p:cNvSpPr>
            <a:spLocks noGrp="1" noChangeArrowheads="1"/>
          </p:cNvSpPr>
          <p:nvPr>
            <p:ph type="dt" sz="half" idx="2"/>
          </p:nvPr>
        </p:nvSpPr>
        <p:spPr bwMode="auto">
          <a:xfrm>
            <a:off x="990600" y="6248400"/>
            <a:ext cx="1905000" cy="457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defRPr sz="900"/>
            </a:lvl1pPr>
          </a:lstStyle>
          <a:p>
            <a:pPr>
              <a:defRPr/>
            </a:pPr>
            <a:endParaRPr lang="nb-NO" dirty="0"/>
          </a:p>
          <a:p>
            <a:pPr>
              <a:defRPr/>
            </a:pPr>
            <a:endParaRPr lang="nb-NO" dirty="0"/>
          </a:p>
        </p:txBody>
      </p:sp>
      <p:sp>
        <p:nvSpPr>
          <p:cNvPr id="8" name="Rectangle 11"/>
          <p:cNvSpPr>
            <a:spLocks noGrp="1" noChangeArrowheads="1"/>
          </p:cNvSpPr>
          <p:nvPr>
            <p:ph type="ftr" sz="quarter" idx="3"/>
          </p:nvPr>
        </p:nvSpPr>
        <p:spPr bwMode="auto">
          <a:xfrm>
            <a:off x="3048000" y="6248400"/>
            <a:ext cx="4800600" cy="457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defRPr sz="900"/>
            </a:lvl1pPr>
          </a:lstStyle>
          <a:p>
            <a:pPr>
              <a:defRPr/>
            </a:pPr>
            <a:r>
              <a:rPr lang="en-US" dirty="0"/>
              <a:t>STK 4051 Computational statistics, spring 2024</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endParaRPr lang="nb-NO"/>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Edit Master text styles</a:t>
            </a:r>
          </a:p>
        </p:txBody>
      </p:sp>
      <p:sp>
        <p:nvSpPr>
          <p:cNvPr id="6" name="Rectangle 12"/>
          <p:cNvSpPr>
            <a:spLocks noGrp="1" noChangeArrowheads="1"/>
          </p:cNvSpPr>
          <p:nvPr>
            <p:ph type="sldNum" sz="quarter" idx="12"/>
          </p:nvPr>
        </p:nvSpPr>
        <p:spPr/>
        <p:txBody>
          <a:bodyPr/>
          <a:lstStyle>
            <a:lvl1pPr>
              <a:defRPr/>
            </a:lvl1pPr>
          </a:lstStyle>
          <a:p>
            <a:pPr>
              <a:defRPr/>
            </a:pPr>
            <a:fld id="{0F7D754E-87E8-3F4E-8879-2A555318E5F2}" type="slidenum">
              <a:rPr lang="en-US"/>
              <a:pPr>
                <a:defRPr/>
              </a:pPr>
              <a:t>‹#›</a:t>
            </a:fld>
            <a:endParaRPr lang="en-US" dirty="0"/>
          </a:p>
        </p:txBody>
      </p:sp>
      <p:sp>
        <p:nvSpPr>
          <p:cNvPr id="7" name="Rectangle 10"/>
          <p:cNvSpPr>
            <a:spLocks noGrp="1" noChangeArrowheads="1"/>
          </p:cNvSpPr>
          <p:nvPr>
            <p:ph type="dt" sz="half" idx="2"/>
          </p:nvPr>
        </p:nvSpPr>
        <p:spPr bwMode="auto">
          <a:xfrm>
            <a:off x="990600" y="6248400"/>
            <a:ext cx="1905000" cy="457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defRPr sz="900"/>
            </a:lvl1pPr>
          </a:lstStyle>
          <a:p>
            <a:pPr>
              <a:defRPr/>
            </a:pPr>
            <a:endParaRPr lang="nb-NO" dirty="0"/>
          </a:p>
        </p:txBody>
      </p:sp>
      <p:sp>
        <p:nvSpPr>
          <p:cNvPr id="8" name="Rectangle 11"/>
          <p:cNvSpPr>
            <a:spLocks noGrp="1" noChangeArrowheads="1"/>
          </p:cNvSpPr>
          <p:nvPr>
            <p:ph type="ftr" sz="quarter" idx="3"/>
          </p:nvPr>
        </p:nvSpPr>
        <p:spPr bwMode="auto">
          <a:xfrm>
            <a:off x="3048000" y="6248400"/>
            <a:ext cx="4800600" cy="457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defRPr sz="900"/>
            </a:lvl1pPr>
          </a:lstStyle>
          <a:p>
            <a:pPr>
              <a:defRPr/>
            </a:pPr>
            <a:r>
              <a:rPr lang="en-US" dirty="0"/>
              <a:t>STK 4051 Computational statistics, spring 2024</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nb-NO"/>
          </a:p>
        </p:txBody>
      </p:sp>
      <p:sp>
        <p:nvSpPr>
          <p:cNvPr id="3" name="Content Placeholder 2"/>
          <p:cNvSpPr>
            <a:spLocks noGrp="1"/>
          </p:cNvSpPr>
          <p:nvPr>
            <p:ph sz="half" idx="1"/>
          </p:nvPr>
        </p:nvSpPr>
        <p:spPr>
          <a:xfrm>
            <a:off x="990600" y="1981200"/>
            <a:ext cx="37719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nb-NO"/>
          </a:p>
        </p:txBody>
      </p:sp>
      <p:sp>
        <p:nvSpPr>
          <p:cNvPr id="4" name="Content Placeholder 3"/>
          <p:cNvSpPr>
            <a:spLocks noGrp="1"/>
          </p:cNvSpPr>
          <p:nvPr>
            <p:ph sz="half" idx="2"/>
          </p:nvPr>
        </p:nvSpPr>
        <p:spPr>
          <a:xfrm>
            <a:off x="4914900" y="1981200"/>
            <a:ext cx="37719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nb-NO"/>
          </a:p>
        </p:txBody>
      </p:sp>
      <p:sp>
        <p:nvSpPr>
          <p:cNvPr id="7" name="Rectangle 12"/>
          <p:cNvSpPr>
            <a:spLocks noGrp="1" noChangeArrowheads="1"/>
          </p:cNvSpPr>
          <p:nvPr>
            <p:ph type="sldNum" sz="quarter" idx="12"/>
          </p:nvPr>
        </p:nvSpPr>
        <p:spPr/>
        <p:txBody>
          <a:bodyPr/>
          <a:lstStyle>
            <a:lvl1pPr>
              <a:defRPr/>
            </a:lvl1pPr>
          </a:lstStyle>
          <a:p>
            <a:pPr>
              <a:defRPr/>
            </a:pPr>
            <a:fld id="{965CC4D6-CC22-5F43-961E-0E7301214EE2}" type="slidenum">
              <a:rPr lang="en-US"/>
              <a:pPr>
                <a:defRPr/>
              </a:pPr>
              <a:t>‹#›</a:t>
            </a:fld>
            <a:endParaRPr lang="en-US" dirty="0"/>
          </a:p>
        </p:txBody>
      </p:sp>
      <p:sp>
        <p:nvSpPr>
          <p:cNvPr id="8" name="Rectangle 10"/>
          <p:cNvSpPr>
            <a:spLocks noGrp="1" noChangeArrowheads="1"/>
          </p:cNvSpPr>
          <p:nvPr>
            <p:ph type="dt" sz="half" idx="13"/>
          </p:nvPr>
        </p:nvSpPr>
        <p:spPr bwMode="auto">
          <a:xfrm>
            <a:off x="990600" y="6248400"/>
            <a:ext cx="1905000" cy="457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defRPr sz="900"/>
            </a:lvl1pPr>
          </a:lstStyle>
          <a:p>
            <a:pPr>
              <a:defRPr/>
            </a:pPr>
            <a:r>
              <a:rPr lang="nb-NO" dirty="0"/>
              <a:t>11. september 2018</a:t>
            </a:r>
          </a:p>
        </p:txBody>
      </p:sp>
      <p:sp>
        <p:nvSpPr>
          <p:cNvPr id="9" name="Rectangle 11"/>
          <p:cNvSpPr>
            <a:spLocks noGrp="1" noChangeArrowheads="1"/>
          </p:cNvSpPr>
          <p:nvPr>
            <p:ph type="ftr" sz="quarter" idx="3"/>
          </p:nvPr>
        </p:nvSpPr>
        <p:spPr bwMode="auto">
          <a:xfrm>
            <a:off x="3048000" y="6248400"/>
            <a:ext cx="4800600" cy="457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defRPr sz="900"/>
            </a:lvl1pPr>
          </a:lstStyle>
          <a:p>
            <a:pPr>
              <a:defRPr/>
            </a:pPr>
            <a:r>
              <a:rPr lang="en-US" dirty="0"/>
              <a:t>STK 4051 Computational statistics, spring 2024</a:t>
            </a: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endParaRPr lang="nb-NO"/>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nb-NO"/>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nb-NO"/>
          </a:p>
        </p:txBody>
      </p:sp>
      <p:sp>
        <p:nvSpPr>
          <p:cNvPr id="9" name="Rectangle 12"/>
          <p:cNvSpPr>
            <a:spLocks noGrp="1" noChangeArrowheads="1"/>
          </p:cNvSpPr>
          <p:nvPr>
            <p:ph type="sldNum" sz="quarter" idx="12"/>
          </p:nvPr>
        </p:nvSpPr>
        <p:spPr/>
        <p:txBody>
          <a:bodyPr/>
          <a:lstStyle>
            <a:lvl1pPr>
              <a:defRPr/>
            </a:lvl1pPr>
          </a:lstStyle>
          <a:p>
            <a:pPr>
              <a:defRPr/>
            </a:pPr>
            <a:fld id="{3664E8AA-21C1-294F-A0F0-D96940EE5D57}" type="slidenum">
              <a:rPr lang="en-US"/>
              <a:pPr>
                <a:defRPr/>
              </a:pPr>
              <a:t>‹#›</a:t>
            </a:fld>
            <a:endParaRPr lang="en-US" dirty="0"/>
          </a:p>
        </p:txBody>
      </p:sp>
      <p:sp>
        <p:nvSpPr>
          <p:cNvPr id="10" name="Rectangle 10"/>
          <p:cNvSpPr>
            <a:spLocks noGrp="1" noChangeArrowheads="1"/>
          </p:cNvSpPr>
          <p:nvPr>
            <p:ph type="dt" sz="half" idx="13"/>
          </p:nvPr>
        </p:nvSpPr>
        <p:spPr bwMode="auto">
          <a:xfrm>
            <a:off x="990600" y="6248400"/>
            <a:ext cx="1905000" cy="457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defRPr sz="900"/>
            </a:lvl1pPr>
          </a:lstStyle>
          <a:p>
            <a:pPr>
              <a:defRPr/>
            </a:pPr>
            <a:r>
              <a:rPr lang="nb-NO" dirty="0"/>
              <a:t>11. september 2018</a:t>
            </a:r>
          </a:p>
        </p:txBody>
      </p:sp>
      <p:sp>
        <p:nvSpPr>
          <p:cNvPr id="11" name="Rectangle 11"/>
          <p:cNvSpPr>
            <a:spLocks noGrp="1" noChangeArrowheads="1"/>
          </p:cNvSpPr>
          <p:nvPr>
            <p:ph type="ftr" sz="quarter" idx="14"/>
          </p:nvPr>
        </p:nvSpPr>
        <p:spPr bwMode="auto">
          <a:xfrm>
            <a:off x="3048000" y="6248400"/>
            <a:ext cx="4800600" cy="457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defRPr sz="900"/>
            </a:lvl1pPr>
          </a:lstStyle>
          <a:p>
            <a:pPr>
              <a:defRPr/>
            </a:pPr>
            <a:r>
              <a:rPr lang="en-US" dirty="0"/>
              <a:t>STK 4051 Computational statistics, spring 2024</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nb-NO"/>
          </a:p>
        </p:txBody>
      </p:sp>
      <p:sp>
        <p:nvSpPr>
          <p:cNvPr id="5" name="Rectangle 12"/>
          <p:cNvSpPr>
            <a:spLocks noGrp="1" noChangeArrowheads="1"/>
          </p:cNvSpPr>
          <p:nvPr>
            <p:ph type="sldNum" sz="quarter" idx="12"/>
          </p:nvPr>
        </p:nvSpPr>
        <p:spPr/>
        <p:txBody>
          <a:bodyPr/>
          <a:lstStyle>
            <a:lvl1pPr>
              <a:defRPr/>
            </a:lvl1pPr>
          </a:lstStyle>
          <a:p>
            <a:pPr>
              <a:defRPr/>
            </a:pPr>
            <a:fld id="{5ED668C4-2029-3A44-A36E-8E83129FD5C4}" type="slidenum">
              <a:rPr lang="en-US"/>
              <a:pPr>
                <a:defRPr/>
              </a:pPr>
              <a:t>‹#›</a:t>
            </a:fld>
            <a:endParaRPr lang="en-US" dirty="0"/>
          </a:p>
        </p:txBody>
      </p:sp>
      <p:sp>
        <p:nvSpPr>
          <p:cNvPr id="6" name="Rectangle 10"/>
          <p:cNvSpPr>
            <a:spLocks noGrp="1" noChangeArrowheads="1"/>
          </p:cNvSpPr>
          <p:nvPr>
            <p:ph type="dt" sz="half" idx="2"/>
          </p:nvPr>
        </p:nvSpPr>
        <p:spPr bwMode="auto">
          <a:xfrm>
            <a:off x="990600" y="6248400"/>
            <a:ext cx="1905000" cy="457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defRPr sz="900"/>
            </a:lvl1pPr>
          </a:lstStyle>
          <a:p>
            <a:pPr>
              <a:defRPr/>
            </a:pPr>
            <a:endParaRPr lang="nb-NO" dirty="0"/>
          </a:p>
        </p:txBody>
      </p:sp>
      <p:sp>
        <p:nvSpPr>
          <p:cNvPr id="7" name="Rectangle 11"/>
          <p:cNvSpPr>
            <a:spLocks noGrp="1" noChangeArrowheads="1"/>
          </p:cNvSpPr>
          <p:nvPr>
            <p:ph type="ftr" sz="quarter" idx="3"/>
          </p:nvPr>
        </p:nvSpPr>
        <p:spPr bwMode="auto">
          <a:xfrm>
            <a:off x="3048000" y="6248400"/>
            <a:ext cx="4800600" cy="457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defRPr sz="900"/>
            </a:lvl1pPr>
          </a:lstStyle>
          <a:p>
            <a:pPr>
              <a:defRPr/>
            </a:pPr>
            <a:r>
              <a:rPr lang="en-US" dirty="0"/>
              <a:t>STK 4051 Computational statistics, spring 2024</a:t>
            </a: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4" name="Rectangle 12"/>
          <p:cNvSpPr>
            <a:spLocks noGrp="1" noChangeArrowheads="1"/>
          </p:cNvSpPr>
          <p:nvPr>
            <p:ph type="sldNum" sz="quarter" idx="12"/>
          </p:nvPr>
        </p:nvSpPr>
        <p:spPr/>
        <p:txBody>
          <a:bodyPr/>
          <a:lstStyle>
            <a:lvl1pPr>
              <a:defRPr/>
            </a:lvl1pPr>
          </a:lstStyle>
          <a:p>
            <a:pPr>
              <a:defRPr/>
            </a:pPr>
            <a:fld id="{6B61078F-7754-0E43-992F-3441E48F0B67}" type="slidenum">
              <a:rPr lang="en-US"/>
              <a:pPr>
                <a:defRPr/>
              </a:pPr>
              <a:t>‹#›</a:t>
            </a:fld>
            <a:endParaRPr lang="en-US" dirty="0"/>
          </a:p>
        </p:txBody>
      </p:sp>
      <p:sp>
        <p:nvSpPr>
          <p:cNvPr id="5" name="Rectangle 10"/>
          <p:cNvSpPr>
            <a:spLocks noGrp="1" noChangeArrowheads="1"/>
          </p:cNvSpPr>
          <p:nvPr>
            <p:ph type="dt" sz="half" idx="2"/>
          </p:nvPr>
        </p:nvSpPr>
        <p:spPr bwMode="auto">
          <a:xfrm>
            <a:off x="990600" y="6248400"/>
            <a:ext cx="1905000" cy="457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defRPr sz="900"/>
            </a:lvl1pPr>
          </a:lstStyle>
          <a:p>
            <a:pPr>
              <a:defRPr/>
            </a:pPr>
            <a:r>
              <a:rPr lang="nb-NO" dirty="0"/>
              <a:t>11. september 2018</a:t>
            </a:r>
          </a:p>
        </p:txBody>
      </p:sp>
      <p:sp>
        <p:nvSpPr>
          <p:cNvPr id="6" name="Rectangle 11"/>
          <p:cNvSpPr>
            <a:spLocks noGrp="1" noChangeArrowheads="1"/>
          </p:cNvSpPr>
          <p:nvPr>
            <p:ph type="ftr" sz="quarter" idx="3"/>
          </p:nvPr>
        </p:nvSpPr>
        <p:spPr bwMode="auto">
          <a:xfrm>
            <a:off x="3048000" y="6248400"/>
            <a:ext cx="4800600" cy="457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defRPr sz="900"/>
            </a:lvl1pPr>
          </a:lstStyle>
          <a:p>
            <a:pPr>
              <a:defRPr/>
            </a:pPr>
            <a:r>
              <a:rPr lang="en-US" dirty="0"/>
              <a:t>STK 4051 Computational statistics, spring 2024</a:t>
            </a: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endParaRPr lang="nb-NO"/>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nb-NO"/>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7" name="Rectangle 12"/>
          <p:cNvSpPr>
            <a:spLocks noGrp="1" noChangeArrowheads="1"/>
          </p:cNvSpPr>
          <p:nvPr>
            <p:ph type="sldNum" sz="quarter" idx="12"/>
          </p:nvPr>
        </p:nvSpPr>
        <p:spPr/>
        <p:txBody>
          <a:bodyPr/>
          <a:lstStyle>
            <a:lvl1pPr>
              <a:defRPr/>
            </a:lvl1pPr>
          </a:lstStyle>
          <a:p>
            <a:pPr>
              <a:defRPr/>
            </a:pPr>
            <a:fld id="{1E021B79-192D-244E-B153-B9BC177351D6}" type="slidenum">
              <a:rPr lang="en-US"/>
              <a:pPr>
                <a:defRPr/>
              </a:pPr>
              <a:t>‹#›</a:t>
            </a:fld>
            <a:endParaRPr lang="en-US" dirty="0"/>
          </a:p>
        </p:txBody>
      </p:sp>
      <p:sp>
        <p:nvSpPr>
          <p:cNvPr id="8" name="Rectangle 10"/>
          <p:cNvSpPr>
            <a:spLocks noGrp="1" noChangeArrowheads="1"/>
          </p:cNvSpPr>
          <p:nvPr>
            <p:ph type="dt" sz="half" idx="13"/>
          </p:nvPr>
        </p:nvSpPr>
        <p:spPr bwMode="auto">
          <a:xfrm>
            <a:off x="990600" y="6248400"/>
            <a:ext cx="1905000" cy="457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defRPr sz="900"/>
            </a:lvl1pPr>
          </a:lstStyle>
          <a:p>
            <a:pPr>
              <a:defRPr/>
            </a:pPr>
            <a:r>
              <a:rPr lang="nb-NO" dirty="0"/>
              <a:t>11. september 2018</a:t>
            </a:r>
          </a:p>
        </p:txBody>
      </p:sp>
      <p:sp>
        <p:nvSpPr>
          <p:cNvPr id="9" name="Rectangle 11"/>
          <p:cNvSpPr>
            <a:spLocks noGrp="1" noChangeArrowheads="1"/>
          </p:cNvSpPr>
          <p:nvPr>
            <p:ph type="ftr" sz="quarter" idx="3"/>
          </p:nvPr>
        </p:nvSpPr>
        <p:spPr bwMode="auto">
          <a:xfrm>
            <a:off x="3048000" y="6248400"/>
            <a:ext cx="4800600" cy="457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defRPr sz="900"/>
            </a:lvl1pPr>
          </a:lstStyle>
          <a:p>
            <a:pPr>
              <a:defRPr/>
            </a:pPr>
            <a:r>
              <a:rPr lang="en-US" dirty="0"/>
              <a:t>STK 4051 Computational statistics, spring 2024</a:t>
            </a: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endParaRPr lang="nb-NO"/>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dirty="0"/>
              <a:t>Click icon to add picture</a:t>
            </a:r>
            <a:endParaRPr lang="nb-NO" noProof="0"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7" name="Rectangle 12"/>
          <p:cNvSpPr>
            <a:spLocks noGrp="1" noChangeArrowheads="1"/>
          </p:cNvSpPr>
          <p:nvPr>
            <p:ph type="sldNum" sz="quarter" idx="12"/>
          </p:nvPr>
        </p:nvSpPr>
        <p:spPr/>
        <p:txBody>
          <a:bodyPr/>
          <a:lstStyle>
            <a:lvl1pPr>
              <a:defRPr/>
            </a:lvl1pPr>
          </a:lstStyle>
          <a:p>
            <a:pPr>
              <a:defRPr/>
            </a:pPr>
            <a:fld id="{39AAEF93-74BC-934C-8F9E-C70852BA160A}" type="slidenum">
              <a:rPr lang="en-US"/>
              <a:pPr>
                <a:defRPr/>
              </a:pPr>
              <a:t>‹#›</a:t>
            </a:fld>
            <a:endParaRPr lang="en-US" dirty="0"/>
          </a:p>
        </p:txBody>
      </p:sp>
      <p:sp>
        <p:nvSpPr>
          <p:cNvPr id="8" name="Rectangle 10"/>
          <p:cNvSpPr>
            <a:spLocks noGrp="1" noChangeArrowheads="1"/>
          </p:cNvSpPr>
          <p:nvPr>
            <p:ph type="dt" sz="half" idx="13"/>
          </p:nvPr>
        </p:nvSpPr>
        <p:spPr bwMode="auto">
          <a:xfrm>
            <a:off x="990600" y="6248400"/>
            <a:ext cx="1905000" cy="457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defRPr sz="900"/>
            </a:lvl1pPr>
          </a:lstStyle>
          <a:p>
            <a:pPr>
              <a:defRPr/>
            </a:pPr>
            <a:r>
              <a:rPr lang="nb-NO" dirty="0"/>
              <a:t>11. september 2018</a:t>
            </a:r>
          </a:p>
        </p:txBody>
      </p:sp>
      <p:sp>
        <p:nvSpPr>
          <p:cNvPr id="9" name="Rectangle 11"/>
          <p:cNvSpPr>
            <a:spLocks noGrp="1" noChangeArrowheads="1"/>
          </p:cNvSpPr>
          <p:nvPr>
            <p:ph type="ftr" sz="quarter" idx="3"/>
          </p:nvPr>
        </p:nvSpPr>
        <p:spPr bwMode="auto">
          <a:xfrm>
            <a:off x="3048000" y="6248400"/>
            <a:ext cx="4800600" cy="457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defRPr sz="900"/>
            </a:lvl1pPr>
          </a:lstStyle>
          <a:p>
            <a:pPr>
              <a:defRPr/>
            </a:pPr>
            <a:r>
              <a:rPr lang="en-US" dirty="0"/>
              <a:t>STK 4051 Computational statistics, spring 2024</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nb-NO"/>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nb-NO"/>
          </a:p>
        </p:txBody>
      </p:sp>
      <p:sp>
        <p:nvSpPr>
          <p:cNvPr id="6" name="Rectangle 12"/>
          <p:cNvSpPr>
            <a:spLocks noGrp="1" noChangeArrowheads="1"/>
          </p:cNvSpPr>
          <p:nvPr>
            <p:ph type="sldNum" sz="quarter" idx="12"/>
          </p:nvPr>
        </p:nvSpPr>
        <p:spPr/>
        <p:txBody>
          <a:bodyPr/>
          <a:lstStyle>
            <a:lvl1pPr>
              <a:defRPr/>
            </a:lvl1pPr>
          </a:lstStyle>
          <a:p>
            <a:pPr>
              <a:defRPr/>
            </a:pPr>
            <a:fld id="{F914A01A-608C-4147-80C7-C8BD8A98DDD7}" type="slidenum">
              <a:rPr lang="en-US"/>
              <a:pPr>
                <a:defRPr/>
              </a:pPr>
              <a:t>‹#›</a:t>
            </a:fld>
            <a:endParaRPr lang="en-US" dirty="0"/>
          </a:p>
        </p:txBody>
      </p:sp>
      <p:sp>
        <p:nvSpPr>
          <p:cNvPr id="7" name="Rectangle 10"/>
          <p:cNvSpPr>
            <a:spLocks noGrp="1" noChangeArrowheads="1"/>
          </p:cNvSpPr>
          <p:nvPr>
            <p:ph type="dt" sz="half" idx="2"/>
          </p:nvPr>
        </p:nvSpPr>
        <p:spPr bwMode="auto">
          <a:xfrm>
            <a:off x="990600" y="6248400"/>
            <a:ext cx="1905000" cy="457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defRPr sz="900"/>
            </a:lvl1pPr>
          </a:lstStyle>
          <a:p>
            <a:pPr>
              <a:defRPr/>
            </a:pPr>
            <a:r>
              <a:rPr lang="nb-NO" dirty="0"/>
              <a:t>11. september 2018</a:t>
            </a:r>
          </a:p>
        </p:txBody>
      </p:sp>
      <p:sp>
        <p:nvSpPr>
          <p:cNvPr id="8" name="Rectangle 11"/>
          <p:cNvSpPr>
            <a:spLocks noGrp="1" noChangeArrowheads="1"/>
          </p:cNvSpPr>
          <p:nvPr>
            <p:ph type="ftr" sz="quarter" idx="3"/>
          </p:nvPr>
        </p:nvSpPr>
        <p:spPr bwMode="auto">
          <a:xfrm>
            <a:off x="3048000" y="6248400"/>
            <a:ext cx="4800600" cy="457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defRPr sz="900"/>
            </a:lvl1pPr>
          </a:lstStyle>
          <a:p>
            <a:pPr>
              <a:defRPr/>
            </a:pPr>
            <a:r>
              <a:rPr lang="en-US" dirty="0"/>
              <a:t>STK 4051 Computational statistics, spring 2024</a:t>
            </a: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762750" y="838200"/>
            <a:ext cx="1924050" cy="5257800"/>
          </a:xfrm>
        </p:spPr>
        <p:txBody>
          <a:bodyPr vert="eaVert"/>
          <a:lstStyle/>
          <a:p>
            <a:r>
              <a:rPr lang="en-US"/>
              <a:t>Click to edit Master title style</a:t>
            </a:r>
            <a:endParaRPr lang="nb-NO"/>
          </a:p>
        </p:txBody>
      </p:sp>
      <p:sp>
        <p:nvSpPr>
          <p:cNvPr id="3" name="Vertical Text Placeholder 2"/>
          <p:cNvSpPr>
            <a:spLocks noGrp="1"/>
          </p:cNvSpPr>
          <p:nvPr>
            <p:ph type="body" orient="vert" idx="1"/>
          </p:nvPr>
        </p:nvSpPr>
        <p:spPr>
          <a:xfrm>
            <a:off x="990600" y="838200"/>
            <a:ext cx="5619750" cy="5257800"/>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nb-NO"/>
          </a:p>
        </p:txBody>
      </p:sp>
      <p:sp>
        <p:nvSpPr>
          <p:cNvPr id="6" name="Rectangle 12"/>
          <p:cNvSpPr>
            <a:spLocks noGrp="1" noChangeArrowheads="1"/>
          </p:cNvSpPr>
          <p:nvPr>
            <p:ph type="sldNum" sz="quarter" idx="12"/>
          </p:nvPr>
        </p:nvSpPr>
        <p:spPr/>
        <p:txBody>
          <a:bodyPr/>
          <a:lstStyle>
            <a:lvl1pPr>
              <a:defRPr/>
            </a:lvl1pPr>
          </a:lstStyle>
          <a:p>
            <a:pPr>
              <a:defRPr/>
            </a:pPr>
            <a:fld id="{67A5B175-C43A-5F41-B294-7D2392EA300E}" type="slidenum">
              <a:rPr lang="en-US"/>
              <a:pPr>
                <a:defRPr/>
              </a:pPr>
              <a:t>‹#›</a:t>
            </a:fld>
            <a:endParaRPr lang="en-US" dirty="0"/>
          </a:p>
        </p:txBody>
      </p:sp>
      <p:sp>
        <p:nvSpPr>
          <p:cNvPr id="7" name="Rectangle 10"/>
          <p:cNvSpPr>
            <a:spLocks noGrp="1" noChangeArrowheads="1"/>
          </p:cNvSpPr>
          <p:nvPr>
            <p:ph type="dt" sz="half" idx="2"/>
          </p:nvPr>
        </p:nvSpPr>
        <p:spPr bwMode="auto">
          <a:xfrm>
            <a:off x="990600" y="6248400"/>
            <a:ext cx="1905000" cy="457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defRPr sz="900"/>
            </a:lvl1pPr>
          </a:lstStyle>
          <a:p>
            <a:pPr>
              <a:defRPr/>
            </a:pPr>
            <a:r>
              <a:rPr lang="nb-NO" dirty="0"/>
              <a:t>11. september 2018</a:t>
            </a:r>
          </a:p>
        </p:txBody>
      </p:sp>
      <p:sp>
        <p:nvSpPr>
          <p:cNvPr id="8" name="Rectangle 11"/>
          <p:cNvSpPr>
            <a:spLocks noGrp="1" noChangeArrowheads="1"/>
          </p:cNvSpPr>
          <p:nvPr>
            <p:ph type="ftr" sz="quarter" idx="3"/>
          </p:nvPr>
        </p:nvSpPr>
        <p:spPr bwMode="auto">
          <a:xfrm>
            <a:off x="3048000" y="6248400"/>
            <a:ext cx="4800600" cy="457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defRPr sz="900"/>
            </a:lvl1pPr>
          </a:lstStyle>
          <a:p>
            <a:pPr>
              <a:defRPr/>
            </a:pPr>
            <a:r>
              <a:rPr lang="en-US" dirty="0"/>
              <a:t>STK 4051 Computational statistics, spring 2024</a:t>
            </a: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accent3"/>
        </a:solidFill>
        <a:effectLst/>
      </p:bgPr>
    </p:bg>
    <p:spTree>
      <p:nvGrpSpPr>
        <p:cNvPr id="1" name=""/>
        <p:cNvGrpSpPr/>
        <p:nvPr/>
      </p:nvGrpSpPr>
      <p:grpSpPr>
        <a:xfrm>
          <a:off x="0" y="0"/>
          <a:ext cx="0" cy="0"/>
          <a:chOff x="0" y="0"/>
          <a:chExt cx="0" cy="0"/>
        </a:xfrm>
      </p:grpSpPr>
      <p:sp>
        <p:nvSpPr>
          <p:cNvPr id="1026" name="Rectangle 7"/>
          <p:cNvSpPr>
            <a:spLocks noGrp="1" noChangeArrowheads="1"/>
          </p:cNvSpPr>
          <p:nvPr>
            <p:ph type="title"/>
          </p:nvPr>
        </p:nvSpPr>
        <p:spPr bwMode="auto">
          <a:xfrm>
            <a:off x="990600" y="838200"/>
            <a:ext cx="76962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1027" name="Rectangle 8"/>
          <p:cNvSpPr>
            <a:spLocks noGrp="1" noChangeArrowheads="1"/>
          </p:cNvSpPr>
          <p:nvPr>
            <p:ph type="body" idx="1"/>
          </p:nvPr>
        </p:nvSpPr>
        <p:spPr bwMode="auto">
          <a:xfrm>
            <a:off x="990600" y="1981200"/>
            <a:ext cx="7696200" cy="4114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1034" name="Rectangle 10"/>
          <p:cNvSpPr>
            <a:spLocks noGrp="1" noChangeArrowheads="1"/>
          </p:cNvSpPr>
          <p:nvPr>
            <p:ph type="dt" sz="half" idx="2"/>
          </p:nvPr>
        </p:nvSpPr>
        <p:spPr bwMode="auto">
          <a:xfrm>
            <a:off x="990600" y="6248400"/>
            <a:ext cx="1905000" cy="457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defRPr sz="900"/>
            </a:lvl1pPr>
          </a:lstStyle>
          <a:p>
            <a:pPr>
              <a:defRPr/>
            </a:pPr>
            <a:endParaRPr lang="nb-NO" dirty="0"/>
          </a:p>
        </p:txBody>
      </p:sp>
      <p:sp>
        <p:nvSpPr>
          <p:cNvPr id="1035" name="Rectangle 11"/>
          <p:cNvSpPr>
            <a:spLocks noGrp="1" noChangeArrowheads="1"/>
          </p:cNvSpPr>
          <p:nvPr>
            <p:ph type="ftr" sz="quarter" idx="3"/>
          </p:nvPr>
        </p:nvSpPr>
        <p:spPr bwMode="auto">
          <a:xfrm>
            <a:off x="3048000" y="6248400"/>
            <a:ext cx="4800600" cy="457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defRPr sz="900"/>
            </a:lvl1pPr>
          </a:lstStyle>
          <a:p>
            <a:pPr>
              <a:defRPr/>
            </a:pPr>
            <a:r>
              <a:rPr lang="en-US" dirty="0"/>
              <a:t>STK 4051 Computational statistics, spring 2024</a:t>
            </a:r>
          </a:p>
        </p:txBody>
      </p:sp>
      <p:sp>
        <p:nvSpPr>
          <p:cNvPr id="1036" name="Rectangle 12"/>
          <p:cNvSpPr>
            <a:spLocks noGrp="1" noChangeArrowheads="1"/>
          </p:cNvSpPr>
          <p:nvPr>
            <p:ph type="sldNum" sz="quarter" idx="4"/>
          </p:nvPr>
        </p:nvSpPr>
        <p:spPr bwMode="auto">
          <a:xfrm>
            <a:off x="8001000" y="6248400"/>
            <a:ext cx="685800" cy="457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lgn="r">
              <a:defRPr sz="900"/>
            </a:lvl1pPr>
          </a:lstStyle>
          <a:p>
            <a:pPr>
              <a:defRPr/>
            </a:pPr>
            <a:fld id="{043E2C96-FA80-E446-99D1-91B1FF4F53E9}" type="slidenum">
              <a:rPr lang="en-US"/>
              <a:pPr>
                <a:defRPr/>
              </a:pPr>
              <a:t>‹#›</a:t>
            </a:fld>
            <a:endParaRPr lang="en-US" dirty="0"/>
          </a:p>
        </p:txBody>
      </p:sp>
      <p:pic>
        <p:nvPicPr>
          <p:cNvPr id="1031" name="Picture 7" descr="MN_MATH_A.png"/>
          <p:cNvPicPr>
            <a:picLocks noChangeAspect="1"/>
          </p:cNvPicPr>
          <p:nvPr userDrawn="1"/>
        </p:nvPicPr>
        <p:blipFill>
          <a:blip r:embed="rId13"/>
          <a:srcRect/>
          <a:stretch>
            <a:fillRect/>
          </a:stretch>
        </p:blipFill>
        <p:spPr bwMode="auto">
          <a:xfrm>
            <a:off x="304800" y="228600"/>
            <a:ext cx="3665538" cy="355600"/>
          </a:xfrm>
          <a:prstGeom prst="rect">
            <a:avLst/>
          </a:prstGeom>
          <a:noFill/>
          <a:ln w="9525">
            <a:noFill/>
            <a:miter lim="800000"/>
            <a:headEnd/>
            <a:tailEnd/>
          </a:ln>
        </p:spPr>
      </p:pic>
    </p:spTree>
  </p:cSld>
  <p:clrMap bg1="lt1" tx1="dk1" bg2="lt2" tx2="dk2" accent1="accent1" accent2="accent2" accent3="accent3" accent4="accent4" accent5="accent5" accent6="accent6" hlink="hlink" folHlink="folHlink"/>
  <p:sldLayoutIdLst>
    <p:sldLayoutId id="2147483749" r:id="rId1"/>
    <p:sldLayoutId id="2147483750" r:id="rId2"/>
    <p:sldLayoutId id="2147483751" r:id="rId3"/>
    <p:sldLayoutId id="2147483752" r:id="rId4"/>
    <p:sldLayoutId id="2147483753" r:id="rId5"/>
    <p:sldLayoutId id="2147483754" r:id="rId6"/>
    <p:sldLayoutId id="2147483755" r:id="rId7"/>
    <p:sldLayoutId id="2147483756" r:id="rId8"/>
    <p:sldLayoutId id="2147483757" r:id="rId9"/>
    <p:sldLayoutId id="2147483758" r:id="rId10"/>
    <p:sldLayoutId id="2147483759" r:id="rId11"/>
  </p:sldLayoutIdLst>
  <p:hf hdr="0"/>
  <p:txStyles>
    <p:titleStyle>
      <a:lvl1pPr algn="l" rtl="0" eaLnBrk="1" fontAlgn="base" hangingPunct="1">
        <a:spcBef>
          <a:spcPct val="0"/>
        </a:spcBef>
        <a:spcAft>
          <a:spcPct val="0"/>
        </a:spcAft>
        <a:defRPr sz="3200" b="1">
          <a:solidFill>
            <a:schemeClr val="tx2"/>
          </a:solidFill>
          <a:latin typeface="+mj-lt"/>
          <a:ea typeface="+mj-ea"/>
          <a:cs typeface="+mj-cs"/>
        </a:defRPr>
      </a:lvl1pPr>
      <a:lvl2pPr algn="l" rtl="0" eaLnBrk="1" fontAlgn="base" hangingPunct="1">
        <a:spcBef>
          <a:spcPct val="0"/>
        </a:spcBef>
        <a:spcAft>
          <a:spcPct val="0"/>
        </a:spcAft>
        <a:defRPr sz="3200" b="1">
          <a:solidFill>
            <a:schemeClr val="tx2"/>
          </a:solidFill>
          <a:latin typeface="Arial" charset="0"/>
          <a:ea typeface="ヒラギノ角ゴ Pro W3" charset="-128"/>
          <a:cs typeface="ヒラギノ角ゴ Pro W3" charset="-128"/>
        </a:defRPr>
      </a:lvl2pPr>
      <a:lvl3pPr algn="l" rtl="0" eaLnBrk="1" fontAlgn="base" hangingPunct="1">
        <a:spcBef>
          <a:spcPct val="0"/>
        </a:spcBef>
        <a:spcAft>
          <a:spcPct val="0"/>
        </a:spcAft>
        <a:defRPr sz="3200" b="1">
          <a:solidFill>
            <a:schemeClr val="tx2"/>
          </a:solidFill>
          <a:latin typeface="Arial" charset="0"/>
          <a:ea typeface="ヒラギノ角ゴ Pro W3" charset="-128"/>
          <a:cs typeface="ヒラギノ角ゴ Pro W3" charset="-128"/>
        </a:defRPr>
      </a:lvl3pPr>
      <a:lvl4pPr algn="l" rtl="0" eaLnBrk="1" fontAlgn="base" hangingPunct="1">
        <a:spcBef>
          <a:spcPct val="0"/>
        </a:spcBef>
        <a:spcAft>
          <a:spcPct val="0"/>
        </a:spcAft>
        <a:defRPr sz="3200" b="1">
          <a:solidFill>
            <a:schemeClr val="tx2"/>
          </a:solidFill>
          <a:latin typeface="Arial" charset="0"/>
          <a:ea typeface="ヒラギノ角ゴ Pro W3" charset="-128"/>
          <a:cs typeface="ヒラギノ角ゴ Pro W3" charset="-128"/>
        </a:defRPr>
      </a:lvl4pPr>
      <a:lvl5pPr algn="l" rtl="0" eaLnBrk="1" fontAlgn="base" hangingPunct="1">
        <a:spcBef>
          <a:spcPct val="0"/>
        </a:spcBef>
        <a:spcAft>
          <a:spcPct val="0"/>
        </a:spcAft>
        <a:defRPr sz="3200" b="1">
          <a:solidFill>
            <a:schemeClr val="tx2"/>
          </a:solidFill>
          <a:latin typeface="Arial" charset="0"/>
          <a:ea typeface="ヒラギノ角ゴ Pro W3" charset="-128"/>
          <a:cs typeface="ヒラギノ角ゴ Pro W3" charset="-128"/>
        </a:defRPr>
      </a:lvl5pPr>
      <a:lvl6pPr marL="457200" algn="l" rtl="0" eaLnBrk="1" fontAlgn="base" hangingPunct="1">
        <a:spcBef>
          <a:spcPct val="0"/>
        </a:spcBef>
        <a:spcAft>
          <a:spcPct val="0"/>
        </a:spcAft>
        <a:defRPr sz="3200" b="1">
          <a:solidFill>
            <a:schemeClr val="tx2"/>
          </a:solidFill>
          <a:latin typeface="Arial" charset="0"/>
          <a:ea typeface="ヒラギノ角ゴ Pro W3" charset="-128"/>
          <a:cs typeface="ヒラギノ角ゴ Pro W3" charset="-128"/>
        </a:defRPr>
      </a:lvl6pPr>
      <a:lvl7pPr marL="914400" algn="l" rtl="0" eaLnBrk="1" fontAlgn="base" hangingPunct="1">
        <a:spcBef>
          <a:spcPct val="0"/>
        </a:spcBef>
        <a:spcAft>
          <a:spcPct val="0"/>
        </a:spcAft>
        <a:defRPr sz="3200" b="1">
          <a:solidFill>
            <a:schemeClr val="tx2"/>
          </a:solidFill>
          <a:latin typeface="Arial" charset="0"/>
          <a:ea typeface="ヒラギノ角ゴ Pro W3" charset="-128"/>
          <a:cs typeface="ヒラギノ角ゴ Pro W3" charset="-128"/>
        </a:defRPr>
      </a:lvl7pPr>
      <a:lvl8pPr marL="1371600" algn="l" rtl="0" eaLnBrk="1" fontAlgn="base" hangingPunct="1">
        <a:spcBef>
          <a:spcPct val="0"/>
        </a:spcBef>
        <a:spcAft>
          <a:spcPct val="0"/>
        </a:spcAft>
        <a:defRPr sz="3200" b="1">
          <a:solidFill>
            <a:schemeClr val="tx2"/>
          </a:solidFill>
          <a:latin typeface="Arial" charset="0"/>
          <a:ea typeface="ヒラギノ角ゴ Pro W3" charset="-128"/>
          <a:cs typeface="ヒラギノ角ゴ Pro W3" charset="-128"/>
        </a:defRPr>
      </a:lvl8pPr>
      <a:lvl9pPr marL="1828800" algn="l" rtl="0" eaLnBrk="1" fontAlgn="base" hangingPunct="1">
        <a:spcBef>
          <a:spcPct val="0"/>
        </a:spcBef>
        <a:spcAft>
          <a:spcPct val="0"/>
        </a:spcAft>
        <a:defRPr sz="3200" b="1">
          <a:solidFill>
            <a:schemeClr val="tx2"/>
          </a:solidFill>
          <a:latin typeface="Arial" charset="0"/>
          <a:ea typeface="ヒラギノ角ゴ Pro W3" charset="-128"/>
          <a:cs typeface="ヒラギノ角ゴ Pro W3" charset="-128"/>
        </a:defRPr>
      </a:lvl9pPr>
    </p:titleStyle>
    <p:bodyStyle>
      <a:lvl1pPr marL="342900" indent="-342900" algn="l" rtl="0" eaLnBrk="1" fontAlgn="base" hangingPunct="1">
        <a:spcBef>
          <a:spcPct val="20000"/>
        </a:spcBef>
        <a:spcAft>
          <a:spcPct val="0"/>
        </a:spcAft>
        <a:buChar char="•"/>
        <a:defRPr sz="2800">
          <a:solidFill>
            <a:schemeClr val="tx1"/>
          </a:solidFill>
          <a:latin typeface="+mn-lt"/>
          <a:ea typeface="+mn-ea"/>
          <a:cs typeface="+mn-cs"/>
        </a:defRPr>
      </a:lvl1pPr>
      <a:lvl2pPr marL="742950" indent="-285750" algn="l" rtl="0" eaLnBrk="1" fontAlgn="base" hangingPunct="1">
        <a:spcBef>
          <a:spcPct val="20000"/>
        </a:spcBef>
        <a:spcAft>
          <a:spcPct val="0"/>
        </a:spcAft>
        <a:buChar char="–"/>
        <a:defRPr sz="2400">
          <a:solidFill>
            <a:schemeClr val="tx1"/>
          </a:solidFill>
          <a:latin typeface="+mn-lt"/>
          <a:ea typeface="+mn-ea"/>
          <a:cs typeface="+mn-cs"/>
        </a:defRPr>
      </a:lvl2pPr>
      <a:lvl3pPr marL="1143000" indent="-228600" algn="l" rtl="0" eaLnBrk="1" fontAlgn="base" hangingPunct="1">
        <a:spcBef>
          <a:spcPct val="20000"/>
        </a:spcBef>
        <a:spcAft>
          <a:spcPct val="0"/>
        </a:spcAft>
        <a:buChar char="•"/>
        <a:defRPr sz="2000">
          <a:solidFill>
            <a:schemeClr val="tx1"/>
          </a:solidFill>
          <a:latin typeface="+mn-lt"/>
          <a:ea typeface="+mn-ea"/>
          <a:cs typeface="+mn-cs"/>
        </a:defRPr>
      </a:lvl3pPr>
      <a:lvl4pPr marL="1600200" indent="-228600" algn="l" rtl="0" eaLnBrk="1" fontAlgn="base" hangingPunct="1">
        <a:spcBef>
          <a:spcPct val="20000"/>
        </a:spcBef>
        <a:spcAft>
          <a:spcPct val="0"/>
        </a:spcAft>
        <a:buChar char="–"/>
        <a:defRPr>
          <a:solidFill>
            <a:schemeClr val="tx1"/>
          </a:solidFill>
          <a:latin typeface="+mn-lt"/>
          <a:ea typeface="+mn-ea"/>
          <a:cs typeface="+mn-cs"/>
        </a:defRPr>
      </a:lvl4pPr>
      <a:lvl5pPr marL="2057400" indent="-228600" algn="l" rtl="0" eaLnBrk="1" fontAlgn="base" hangingPunct="1">
        <a:spcBef>
          <a:spcPct val="20000"/>
        </a:spcBef>
        <a:spcAft>
          <a:spcPct val="0"/>
        </a:spcAft>
        <a:buChar char="»"/>
        <a:defRPr sz="1600">
          <a:solidFill>
            <a:schemeClr val="tx1"/>
          </a:solidFill>
          <a:latin typeface="+mn-lt"/>
          <a:ea typeface="+mn-ea"/>
          <a:cs typeface="+mn-cs"/>
        </a:defRPr>
      </a:lvl5pPr>
      <a:lvl6pPr marL="2514600" indent="-228600" algn="l" rtl="0" eaLnBrk="1" fontAlgn="base" hangingPunct="1">
        <a:spcBef>
          <a:spcPct val="20000"/>
        </a:spcBef>
        <a:spcAft>
          <a:spcPct val="0"/>
        </a:spcAft>
        <a:buChar char="»"/>
        <a:defRPr sz="1600">
          <a:solidFill>
            <a:schemeClr val="tx1"/>
          </a:solidFill>
          <a:latin typeface="+mn-lt"/>
          <a:ea typeface="+mn-ea"/>
          <a:cs typeface="+mn-cs"/>
        </a:defRPr>
      </a:lvl6pPr>
      <a:lvl7pPr marL="2971800" indent="-228600" algn="l" rtl="0" eaLnBrk="1" fontAlgn="base" hangingPunct="1">
        <a:spcBef>
          <a:spcPct val="20000"/>
        </a:spcBef>
        <a:spcAft>
          <a:spcPct val="0"/>
        </a:spcAft>
        <a:buChar char="»"/>
        <a:defRPr sz="1600">
          <a:solidFill>
            <a:schemeClr val="tx1"/>
          </a:solidFill>
          <a:latin typeface="+mn-lt"/>
          <a:ea typeface="+mn-ea"/>
          <a:cs typeface="+mn-cs"/>
        </a:defRPr>
      </a:lvl7pPr>
      <a:lvl8pPr marL="3429000" indent="-228600" algn="l" rtl="0" eaLnBrk="1" fontAlgn="base" hangingPunct="1">
        <a:spcBef>
          <a:spcPct val="20000"/>
        </a:spcBef>
        <a:spcAft>
          <a:spcPct val="0"/>
        </a:spcAft>
        <a:buChar char="»"/>
        <a:defRPr sz="1600">
          <a:solidFill>
            <a:schemeClr val="tx1"/>
          </a:solidFill>
          <a:latin typeface="+mn-lt"/>
          <a:ea typeface="+mn-ea"/>
          <a:cs typeface="+mn-cs"/>
        </a:defRPr>
      </a:lvl8pPr>
      <a:lvl9pPr marL="3886200" indent="-228600" algn="l" rtl="0" eaLnBrk="1" fontAlgn="base" hangingPunct="1">
        <a:spcBef>
          <a:spcPct val="20000"/>
        </a:spcBef>
        <a:spcAft>
          <a:spcPct val="0"/>
        </a:spcAft>
        <a:buChar char="»"/>
        <a:defRPr sz="1600">
          <a:solidFill>
            <a:schemeClr val="tx1"/>
          </a:solidFill>
          <a:latin typeface="+mn-lt"/>
          <a:ea typeface="+mn-ea"/>
          <a:cs typeface="+mn-cs"/>
        </a:defRPr>
      </a:lvl9pPr>
    </p:bodyStyle>
    <p:otherStyle>
      <a:defPPr>
        <a:defRPr lang="nb-NO"/>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hyperlink" Target="mailto:oddkol@math.uio.no" TargetMode="Externa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2.xml"/><Relationship Id="rId5" Type="http://schemas.openxmlformats.org/officeDocument/2006/relationships/image" Target="../media/image6.png"/><Relationship Id="rId4" Type="http://schemas.openxmlformats.org/officeDocument/2006/relationships/image" Target="../media/image5.png"/></Relationships>
</file>

<file path=ppt/slides/_rels/slide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2.xml"/><Relationship Id="rId4" Type="http://schemas.openxmlformats.org/officeDocument/2006/relationships/image" Target="../media/image11.png"/></Relationships>
</file>

<file path=ppt/slides/_rels/slide5.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5.png"/><Relationship Id="rId1" Type="http://schemas.openxmlformats.org/officeDocument/2006/relationships/slideLayout" Target="../slideLayouts/slideLayout2.xml"/><Relationship Id="rId5" Type="http://schemas.openxmlformats.org/officeDocument/2006/relationships/image" Target="../media/image17.png"/><Relationship Id="rId4" Type="http://schemas.openxmlformats.org/officeDocument/2006/relationships/image" Target="../media/image16.png"/></Relationships>
</file>

<file path=ppt/slides/_rels/slide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8.png"/><Relationship Id="rId1" Type="http://schemas.openxmlformats.org/officeDocument/2006/relationships/slideLayout" Target="../slideLayouts/slideLayout2.xml"/><Relationship Id="rId6" Type="http://schemas.openxmlformats.org/officeDocument/2006/relationships/image" Target="../media/image21.png"/><Relationship Id="rId5" Type="http://schemas.openxmlformats.org/officeDocument/2006/relationships/image" Target="../media/image20.png"/><Relationship Id="rId4" Type="http://schemas.openxmlformats.org/officeDocument/2006/relationships/image" Target="../media/image19.png"/></Relationships>
</file>

<file path=ppt/slides/_rels/slide9.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png"/><Relationship Id="rId1" Type="http://schemas.openxmlformats.org/officeDocument/2006/relationships/slideLayout" Target="../slideLayouts/slideLayout2.xml"/><Relationship Id="rId4" Type="http://schemas.openxmlformats.org/officeDocument/2006/relationships/image" Target="../media/image24.png"/></Relationships>
</file>

<file path=ppt/slides/_rels/slide10.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6.png"/><Relationship Id="rId1" Type="http://schemas.openxmlformats.org/officeDocument/2006/relationships/slideLayout" Target="../slideLayouts/slideLayout2.xml"/><Relationship Id="rId6" Type="http://schemas.openxmlformats.org/officeDocument/2006/relationships/image" Target="../media/image3.png"/><Relationship Id="rId5" Type="http://schemas.openxmlformats.org/officeDocument/2006/relationships/image" Target="../media/image28.png"/><Relationship Id="rId4" Type="http://schemas.microsoft.com/office/2007/relationships/hdphoto" Target="../media/hdphoto1.wdp"/></Relationships>
</file>

<file path=ppt/slides/_rels/slide12.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29.png"/><Relationship Id="rId1" Type="http://schemas.openxmlformats.org/officeDocument/2006/relationships/slideLayout" Target="../slideLayouts/slideLayout2.xml"/><Relationship Id="rId6" Type="http://schemas.microsoft.com/office/2007/relationships/hdphoto" Target="../media/hdphoto3.wdp"/><Relationship Id="rId5" Type="http://schemas.openxmlformats.org/officeDocument/2006/relationships/image" Target="../media/image31.png"/><Relationship Id="rId4" Type="http://schemas.microsoft.com/office/2007/relationships/hdphoto" Target="../media/hdphoto2.wdp"/></Relationships>
</file>

<file path=ppt/slides/_rels/slide13.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32.png"/><Relationship Id="rId1" Type="http://schemas.openxmlformats.org/officeDocument/2006/relationships/slideLayout" Target="../slideLayouts/slideLayout2.xml"/><Relationship Id="rId4" Type="http://schemas.microsoft.com/office/2007/relationships/hdphoto" Target="../media/hdphoto3.wdp"/></Relationships>
</file>

<file path=ppt/slides/_rels/slide14.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33.png"/><Relationship Id="rId1" Type="http://schemas.openxmlformats.org/officeDocument/2006/relationships/slideLayout" Target="../slideLayouts/slideLayout2.xml"/><Relationship Id="rId4" Type="http://schemas.microsoft.com/office/2007/relationships/hdphoto" Target="../media/hdphoto4.wdp"/></Relationships>
</file>

<file path=ppt/slides/_rels/slide15.xml.rels><?xml version="1.0" encoding="UTF-8" standalone="yes"?>
<Relationships xmlns="http://schemas.openxmlformats.org/package/2006/relationships"><Relationship Id="rId3" Type="http://schemas.openxmlformats.org/officeDocument/2006/relationships/image" Target="../media/image36.png"/><Relationship Id="rId7" Type="http://schemas.openxmlformats.org/officeDocument/2006/relationships/image" Target="../media/image40.png"/><Relationship Id="rId2" Type="http://schemas.openxmlformats.org/officeDocument/2006/relationships/image" Target="../media/image35.png"/><Relationship Id="rId1" Type="http://schemas.openxmlformats.org/officeDocument/2006/relationships/slideLayout" Target="../slideLayouts/slideLayout2.xml"/><Relationship Id="rId6" Type="http://schemas.openxmlformats.org/officeDocument/2006/relationships/image" Target="../media/image39.png"/><Relationship Id="rId5" Type="http://schemas.openxmlformats.org/officeDocument/2006/relationships/image" Target="../media/image38.png"/><Relationship Id="rId4" Type="http://schemas.openxmlformats.org/officeDocument/2006/relationships/image" Target="../media/image37.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image" Target="../media/image41.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image" Target="../media/image43.png"/><Relationship Id="rId1" Type="http://schemas.openxmlformats.org/officeDocument/2006/relationships/slideLayout" Target="../slideLayouts/slideLayout2.xml"/><Relationship Id="rId4" Type="http://schemas.openxmlformats.org/officeDocument/2006/relationships/image" Target="../media/image45.png"/></Relationships>
</file>

<file path=ppt/slides/_rels/slide19.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image" Target="../media/image46.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image" Target="../media/image48.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image" Target="../media/image50.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51.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image" Target="../media/image52.png"/><Relationship Id="rId1" Type="http://schemas.openxmlformats.org/officeDocument/2006/relationships/slideLayout" Target="../slideLayouts/slideLayout2.xml"/><Relationship Id="rId5" Type="http://schemas.openxmlformats.org/officeDocument/2006/relationships/image" Target="../media/image55.png"/><Relationship Id="rId4" Type="http://schemas.openxmlformats.org/officeDocument/2006/relationships/image" Target="../media/image54.png"/></Relationships>
</file>

<file path=ppt/slides/_rels/slide24.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image" Target="../media/image56.png"/><Relationship Id="rId1" Type="http://schemas.openxmlformats.org/officeDocument/2006/relationships/slideLayout" Target="../slideLayouts/slideLayout2.xml"/><Relationship Id="rId4" Type="http://schemas.openxmlformats.org/officeDocument/2006/relationships/image" Target="../media/image58.png"/></Relationships>
</file>

<file path=ppt/slides/_rels/slide25.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image" Target="../media/image59.png"/><Relationship Id="rId1" Type="http://schemas.openxmlformats.org/officeDocument/2006/relationships/slideLayout" Target="../slideLayouts/slideLayout2.xml"/><Relationship Id="rId5" Type="http://schemas.openxmlformats.org/officeDocument/2006/relationships/image" Target="../media/image62.png"/><Relationship Id="rId4" Type="http://schemas.openxmlformats.org/officeDocument/2006/relationships/image" Target="../media/image61.png"/></Relationships>
</file>

<file path=ppt/slides/_rels/slide26.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image" Target="../media/image63.png"/><Relationship Id="rId1" Type="http://schemas.openxmlformats.org/officeDocument/2006/relationships/slideLayout" Target="../slideLayouts/slideLayout2.xml"/><Relationship Id="rId6" Type="http://schemas.openxmlformats.org/officeDocument/2006/relationships/image" Target="../media/image67.png"/><Relationship Id="rId5" Type="http://schemas.openxmlformats.org/officeDocument/2006/relationships/image" Target="../media/image66.png"/><Relationship Id="rId4" Type="http://schemas.openxmlformats.org/officeDocument/2006/relationships/image" Target="../media/image65.png"/></Relationships>
</file>

<file path=ppt/slides/_rels/slide27.xml.rels><?xml version="1.0" encoding="UTF-8" standalone="yes"?>
<Relationships xmlns="http://schemas.openxmlformats.org/package/2006/relationships"><Relationship Id="rId3" Type="http://schemas.openxmlformats.org/officeDocument/2006/relationships/image" Target="../media/image69.png"/><Relationship Id="rId2" Type="http://schemas.openxmlformats.org/officeDocument/2006/relationships/image" Target="../media/image68.png"/><Relationship Id="rId1" Type="http://schemas.openxmlformats.org/officeDocument/2006/relationships/slideLayout" Target="../slideLayouts/slideLayout2.xml"/><Relationship Id="rId4" Type="http://schemas.openxmlformats.org/officeDocument/2006/relationships/image" Target="../media/image70.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71.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72.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microsoft.com/office/2007/relationships/hdphoto" Target="../media/hdphoto5.wdp"/><Relationship Id="rId2" Type="http://schemas.openxmlformats.org/officeDocument/2006/relationships/image" Target="../media/image73.png"/><Relationship Id="rId1" Type="http://schemas.openxmlformats.org/officeDocument/2006/relationships/slideLayout" Target="../slideLayouts/slideLayout2.xml"/><Relationship Id="rId4" Type="http://schemas.openxmlformats.org/officeDocument/2006/relationships/image" Target="../media/image74.png"/></Relationships>
</file>

<file path=ppt/slides/_rels/slide32.xml.rels><?xml version="1.0" encoding="UTF-8" standalone="yes"?>
<Relationships xmlns="http://schemas.openxmlformats.org/package/2006/relationships"><Relationship Id="rId3" Type="http://schemas.openxmlformats.org/officeDocument/2006/relationships/image" Target="../media/image75.png"/><Relationship Id="rId2" Type="http://schemas.openxmlformats.org/officeDocument/2006/relationships/image" Target="../media/image71.png"/><Relationship Id="rId1" Type="http://schemas.openxmlformats.org/officeDocument/2006/relationships/slideLayout" Target="../slideLayouts/slideLayout2.xml"/><Relationship Id="rId4" Type="http://schemas.openxmlformats.org/officeDocument/2006/relationships/image" Target="../media/image76.png"/></Relationships>
</file>

<file path=ppt/slides/_rels/slide33.xml.rels><?xml version="1.0" encoding="UTF-8" standalone="yes"?>
<Relationships xmlns="http://schemas.openxmlformats.org/package/2006/relationships"><Relationship Id="rId3" Type="http://schemas.openxmlformats.org/officeDocument/2006/relationships/image" Target="../media/image77.png"/><Relationship Id="rId2" Type="http://schemas.openxmlformats.org/officeDocument/2006/relationships/image" Target="../media/image71.png"/><Relationship Id="rId1" Type="http://schemas.openxmlformats.org/officeDocument/2006/relationships/slideLayout" Target="../slideLayouts/slideLayout2.xml"/><Relationship Id="rId5" Type="http://schemas.openxmlformats.org/officeDocument/2006/relationships/image" Target="../media/image79.png"/><Relationship Id="rId4" Type="http://schemas.openxmlformats.org/officeDocument/2006/relationships/image" Target="../media/image78.png"/></Relationships>
</file>

<file path=ppt/slides/_rels/slide34.xml.rels><?xml version="1.0" encoding="UTF-8" standalone="yes"?>
<Relationships xmlns="http://schemas.openxmlformats.org/package/2006/relationships"><Relationship Id="rId3" Type="http://schemas.openxmlformats.org/officeDocument/2006/relationships/image" Target="../media/image81.png"/><Relationship Id="rId2" Type="http://schemas.openxmlformats.org/officeDocument/2006/relationships/image" Target="../media/image80.png"/><Relationship Id="rId1" Type="http://schemas.openxmlformats.org/officeDocument/2006/relationships/slideLayout" Target="../slideLayouts/slideLayout2.xml"/><Relationship Id="rId6" Type="http://schemas.openxmlformats.org/officeDocument/2006/relationships/image" Target="../media/image84.png"/><Relationship Id="rId5" Type="http://schemas.openxmlformats.org/officeDocument/2006/relationships/image" Target="../media/image83.png"/><Relationship Id="rId4" Type="http://schemas.openxmlformats.org/officeDocument/2006/relationships/image" Target="../media/image82.emf"/></Relationships>
</file>

<file path=ppt/slides/_rels/slide35.xml.rels><?xml version="1.0" encoding="UTF-8" standalone="yes"?>
<Relationships xmlns="http://schemas.openxmlformats.org/package/2006/relationships"><Relationship Id="rId3" Type="http://schemas.openxmlformats.org/officeDocument/2006/relationships/image" Target="../media/image86.png"/><Relationship Id="rId2" Type="http://schemas.openxmlformats.org/officeDocument/2006/relationships/image" Target="../media/image85.png"/><Relationship Id="rId1" Type="http://schemas.openxmlformats.org/officeDocument/2006/relationships/slideLayout" Target="../slideLayouts/slideLayout2.xml"/><Relationship Id="rId4" Type="http://schemas.openxmlformats.org/officeDocument/2006/relationships/image" Target="../media/image87.png"/></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89.png"/><Relationship Id="rId2" Type="http://schemas.openxmlformats.org/officeDocument/2006/relationships/image" Target="../media/image88.png"/><Relationship Id="rId1" Type="http://schemas.openxmlformats.org/officeDocument/2006/relationships/slideLayout" Target="../slideLayouts/slideLayout2.xml"/><Relationship Id="rId5" Type="http://schemas.openxmlformats.org/officeDocument/2006/relationships/image" Target="../media/image91.png"/><Relationship Id="rId4" Type="http://schemas.openxmlformats.org/officeDocument/2006/relationships/image" Target="../media/image90.png"/></Relationships>
</file>

<file path=ppt/slides/_rels/slide38.xml.rels><?xml version="1.0" encoding="UTF-8" standalone="yes"?>
<Relationships xmlns="http://schemas.openxmlformats.org/package/2006/relationships"><Relationship Id="rId3" Type="http://schemas.openxmlformats.org/officeDocument/2006/relationships/image" Target="../media/image93.png"/><Relationship Id="rId2" Type="http://schemas.openxmlformats.org/officeDocument/2006/relationships/image" Target="../media/image92.pn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95.emf"/><Relationship Id="rId2" Type="http://schemas.openxmlformats.org/officeDocument/2006/relationships/image" Target="../media/image94.png"/><Relationship Id="rId1" Type="http://schemas.openxmlformats.org/officeDocument/2006/relationships/slideLayout" Target="../slideLayouts/slideLayout2.xml"/><Relationship Id="rId4" Type="http://schemas.openxmlformats.org/officeDocument/2006/relationships/image" Target="../media/image96.png"/></Relationships>
</file>

<file path=ppt/slides/_rels/slide40.xml.rels><?xml version="1.0" encoding="UTF-8" standalone="yes"?>
<Relationships xmlns="http://schemas.openxmlformats.org/package/2006/relationships"><Relationship Id="rId3" Type="http://schemas.openxmlformats.org/officeDocument/2006/relationships/image" Target="../media/image98.png"/><Relationship Id="rId2" Type="http://schemas.openxmlformats.org/officeDocument/2006/relationships/image" Target="../media/image97.png"/><Relationship Id="rId1" Type="http://schemas.openxmlformats.org/officeDocument/2006/relationships/slideLayout" Target="../slideLayouts/slideLayout2.xml"/><Relationship Id="rId5" Type="http://schemas.microsoft.com/office/2007/relationships/hdphoto" Target="../media/hdphoto6.wdp"/><Relationship Id="rId4" Type="http://schemas.openxmlformats.org/officeDocument/2006/relationships/image" Target="../media/image99.png"/></Relationships>
</file>

<file path=ppt/slides/_rels/slide41.xml.rels><?xml version="1.0" encoding="UTF-8" standalone="yes"?>
<Relationships xmlns="http://schemas.openxmlformats.org/package/2006/relationships"><Relationship Id="rId3" Type="http://schemas.openxmlformats.org/officeDocument/2006/relationships/image" Target="../media/image101.emf"/><Relationship Id="rId2" Type="http://schemas.openxmlformats.org/officeDocument/2006/relationships/image" Target="../media/image100.png"/><Relationship Id="rId1" Type="http://schemas.openxmlformats.org/officeDocument/2006/relationships/slideLayout" Target="../slideLayouts/slideLayout2.xml"/><Relationship Id="rId5" Type="http://schemas.openxmlformats.org/officeDocument/2006/relationships/image" Target="../media/image103.png"/><Relationship Id="rId4" Type="http://schemas.openxmlformats.org/officeDocument/2006/relationships/image" Target="../media/image102.png"/></Relationships>
</file>

<file path=ppt/slides/_rels/slide42.xml.rels><?xml version="1.0" encoding="UTF-8" standalone="yes"?>
<Relationships xmlns="http://schemas.openxmlformats.org/package/2006/relationships"><Relationship Id="rId3" Type="http://schemas.openxmlformats.org/officeDocument/2006/relationships/image" Target="../media/image105.emf"/><Relationship Id="rId2" Type="http://schemas.openxmlformats.org/officeDocument/2006/relationships/image" Target="../media/image104.pn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106.pn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image" Target="../media/image108.png"/><Relationship Id="rId2" Type="http://schemas.openxmlformats.org/officeDocument/2006/relationships/image" Target="../media/image107.png"/><Relationship Id="rId1" Type="http://schemas.openxmlformats.org/officeDocument/2006/relationships/slideLayout" Target="../slideLayouts/slideLayout2.xml"/><Relationship Id="rId4" Type="http://schemas.openxmlformats.org/officeDocument/2006/relationships/image" Target="../media/image109.png"/></Relationships>
</file>

<file path=ppt/slides/_rels/slide45.xml.rels><?xml version="1.0" encoding="UTF-8" standalone="yes"?>
<Relationships xmlns="http://schemas.openxmlformats.org/package/2006/relationships"><Relationship Id="rId3" Type="http://schemas.microsoft.com/office/2007/relationships/hdphoto" Target="../media/hdphoto7.wdp"/><Relationship Id="rId2" Type="http://schemas.openxmlformats.org/officeDocument/2006/relationships/image" Target="../media/image110.png"/><Relationship Id="rId1" Type="http://schemas.openxmlformats.org/officeDocument/2006/relationships/slideLayout" Target="../slideLayouts/slideLayout2.xml"/><Relationship Id="rId6" Type="http://schemas.microsoft.com/office/2007/relationships/hdphoto" Target="../media/hdphoto8.wdp"/><Relationship Id="rId5" Type="http://schemas.openxmlformats.org/officeDocument/2006/relationships/image" Target="../media/image111.png"/><Relationship Id="rId4" Type="http://schemas.openxmlformats.org/officeDocument/2006/relationships/image" Target="../media/image107.png"/></Relationships>
</file>

<file path=ppt/slides/_rels/slide46.xml.rels><?xml version="1.0" encoding="UTF-8" standalone="yes"?>
<Relationships xmlns="http://schemas.openxmlformats.org/package/2006/relationships"><Relationship Id="rId2" Type="http://schemas.openxmlformats.org/officeDocument/2006/relationships/image" Target="../media/image112.pn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3" Type="http://schemas.openxmlformats.org/officeDocument/2006/relationships/image" Target="../media/image114.png"/><Relationship Id="rId2" Type="http://schemas.openxmlformats.org/officeDocument/2006/relationships/image" Target="../media/image113.png"/><Relationship Id="rId1" Type="http://schemas.openxmlformats.org/officeDocument/2006/relationships/slideLayout" Target="../slideLayouts/slideLayout2.xml"/><Relationship Id="rId5" Type="http://schemas.openxmlformats.org/officeDocument/2006/relationships/image" Target="../media/image1160.png"/><Relationship Id="rId4" Type="http://schemas.openxmlformats.org/officeDocument/2006/relationships/image" Target="../media/image115.png"/></Relationships>
</file>

<file path=ppt/slides/_rels/slide49.xml.rels><?xml version="1.0" encoding="UTF-8" standalone="yes"?>
<Relationships xmlns="http://schemas.openxmlformats.org/package/2006/relationships"><Relationship Id="rId3" Type="http://schemas.openxmlformats.org/officeDocument/2006/relationships/image" Target="../media/image117.png"/><Relationship Id="rId2" Type="http://schemas.openxmlformats.org/officeDocument/2006/relationships/image" Target="../media/image116.png"/><Relationship Id="rId1" Type="http://schemas.openxmlformats.org/officeDocument/2006/relationships/slideLayout" Target="../slideLayouts/slideLayout2.xml"/><Relationship Id="rId5" Type="http://schemas.openxmlformats.org/officeDocument/2006/relationships/image" Target="../media/image119.png"/><Relationship Id="rId4" Type="http://schemas.openxmlformats.org/officeDocument/2006/relationships/image" Target="../media/image113.png"/></Relationships>
</file>

<file path=ppt/slides/_rels/slide50.xml.rels><?xml version="1.0" encoding="UTF-8" standalone="yes"?>
<Relationships xmlns="http://schemas.openxmlformats.org/package/2006/relationships"><Relationship Id="rId3" Type="http://schemas.openxmlformats.org/officeDocument/2006/relationships/image" Target="../media/image120.png"/><Relationship Id="rId2" Type="http://schemas.openxmlformats.org/officeDocument/2006/relationships/image" Target="../media/image118.png"/><Relationship Id="rId1" Type="http://schemas.openxmlformats.org/officeDocument/2006/relationships/slideLayout" Target="../slideLayouts/slideLayout2.xml"/><Relationship Id="rId4" Type="http://schemas.openxmlformats.org/officeDocument/2006/relationships/image" Target="../media/image121.png"/></Relationships>
</file>

<file path=ppt/slides/_rels/slide51.xml.rels><?xml version="1.0" encoding="UTF-8" standalone="yes"?>
<Relationships xmlns="http://schemas.openxmlformats.org/package/2006/relationships"><Relationship Id="rId2" Type="http://schemas.openxmlformats.org/officeDocument/2006/relationships/image" Target="../media/image122.png"/><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3" Type="http://schemas.openxmlformats.org/officeDocument/2006/relationships/image" Target="../media/image123.png"/><Relationship Id="rId2" Type="http://schemas.openxmlformats.org/officeDocument/2006/relationships/image" Target="../media/image114.png"/><Relationship Id="rId1" Type="http://schemas.openxmlformats.org/officeDocument/2006/relationships/slideLayout" Target="../slideLayouts/slideLayout2.xml"/><Relationship Id="rId4" Type="http://schemas.openxmlformats.org/officeDocument/2006/relationships/image" Target="../media/image124.png"/></Relationships>
</file>

<file path=ppt/slides/_rels/slide53.xml.rels><?xml version="1.0" encoding="UTF-8" standalone="yes"?>
<Relationships xmlns="http://schemas.openxmlformats.org/package/2006/relationships"><Relationship Id="rId2" Type="http://schemas.openxmlformats.org/officeDocument/2006/relationships/image" Target="../media/image125.png"/><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image" Target="../media/image126.emf"/><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image" Target="../media/image127.png"/><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image" Target="../media/image128.emf"/><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image" Target="../media/image129.png"/><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2"/>
          <p:cNvSpPr>
            <a:spLocks noGrp="1" noChangeArrowheads="1"/>
          </p:cNvSpPr>
          <p:nvPr>
            <p:ph type="ctrTitle"/>
          </p:nvPr>
        </p:nvSpPr>
        <p:spPr/>
        <p:txBody>
          <a:bodyPr/>
          <a:lstStyle/>
          <a:p>
            <a:r>
              <a:rPr lang="en-US" dirty="0"/>
              <a:t>STK-4051/9051  Computational Statistics </a:t>
            </a:r>
            <a:br>
              <a:rPr lang="en-US" dirty="0"/>
            </a:br>
            <a:r>
              <a:rPr lang="en-US" dirty="0"/>
              <a:t>Spring 2024</a:t>
            </a:r>
            <a:br>
              <a:rPr lang="en-US" dirty="0"/>
            </a:br>
            <a:r>
              <a:rPr lang="en-US" dirty="0"/>
              <a:t>Compulsory Part 1</a:t>
            </a:r>
          </a:p>
        </p:txBody>
      </p:sp>
      <p:sp>
        <p:nvSpPr>
          <p:cNvPr id="15363" name="Rectangle 3"/>
          <p:cNvSpPr>
            <a:spLocks noGrp="1" noChangeArrowheads="1"/>
          </p:cNvSpPr>
          <p:nvPr>
            <p:ph type="subTitle" idx="1"/>
          </p:nvPr>
        </p:nvSpPr>
        <p:spPr>
          <a:xfrm>
            <a:off x="1143000" y="3386847"/>
            <a:ext cx="7543800" cy="1752600"/>
          </a:xfrm>
        </p:spPr>
        <p:txBody>
          <a:bodyPr/>
          <a:lstStyle/>
          <a:p>
            <a:r>
              <a:rPr lang="en-US" sz="1400" dirty="0"/>
              <a:t>Instructor: Odd Kolbjørnsen, </a:t>
            </a:r>
            <a:r>
              <a:rPr lang="en-US" sz="1400" dirty="0">
                <a:hlinkClick r:id="rId2"/>
              </a:rPr>
              <a:t>oddkol@math.uio.no</a:t>
            </a:r>
            <a:endParaRPr lang="en-US" sz="1400" dirty="0"/>
          </a:p>
          <a:p>
            <a:endParaRPr lang="en-US" sz="14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nb-NO"/>
          </a:p>
        </p:txBody>
      </p:sp>
      <p:pic>
        <p:nvPicPr>
          <p:cNvPr id="7" name="Content Placeholder 6"/>
          <p:cNvPicPr>
            <a:picLocks noGrp="1" noChangeAspect="1"/>
          </p:cNvPicPr>
          <p:nvPr>
            <p:ph idx="1"/>
          </p:nvPr>
        </p:nvPicPr>
        <p:blipFill rotWithShape="1">
          <a:blip r:embed="rId2"/>
          <a:srcRect t="5641" b="34860"/>
          <a:stretch/>
        </p:blipFill>
        <p:spPr>
          <a:xfrm>
            <a:off x="899592" y="692696"/>
            <a:ext cx="7696200" cy="1775842"/>
          </a:xfrm>
          <a:prstGeom prst="rect">
            <a:avLst/>
          </a:prstGeom>
        </p:spPr>
      </p:pic>
      <p:sp>
        <p:nvSpPr>
          <p:cNvPr id="4" name="Slide Number Placeholder 3"/>
          <p:cNvSpPr>
            <a:spLocks noGrp="1"/>
          </p:cNvSpPr>
          <p:nvPr>
            <p:ph type="sldNum" sz="quarter" idx="12"/>
          </p:nvPr>
        </p:nvSpPr>
        <p:spPr/>
        <p:txBody>
          <a:bodyPr/>
          <a:lstStyle/>
          <a:p>
            <a:pPr>
              <a:defRPr/>
            </a:pPr>
            <a:fld id="{80E85F33-64F2-DC45-8242-2D1EA2FA570D}" type="slidenum">
              <a:rPr lang="en-US" smtClean="0"/>
              <a:pPr>
                <a:defRPr/>
              </a:pPr>
              <a:t>3</a:t>
            </a:fld>
            <a:endParaRPr lang="en-US" dirty="0"/>
          </a:p>
        </p:txBody>
      </p:sp>
      <p:sp>
        <p:nvSpPr>
          <p:cNvPr id="5" name="Date Placeholder 4"/>
          <p:cNvSpPr>
            <a:spLocks noGrp="1"/>
          </p:cNvSpPr>
          <p:nvPr>
            <p:ph type="dt" sz="half" idx="2"/>
          </p:nvPr>
        </p:nvSpPr>
        <p:spPr/>
        <p:txBody>
          <a:bodyPr/>
          <a:lstStyle/>
          <a:p>
            <a:pPr>
              <a:defRPr/>
            </a:pPr>
            <a:endParaRPr lang="nb-NO"/>
          </a:p>
          <a:p>
            <a:pPr>
              <a:defRPr/>
            </a:pPr>
            <a:endParaRPr lang="nb-NO" dirty="0"/>
          </a:p>
        </p:txBody>
      </p:sp>
      <p:sp>
        <p:nvSpPr>
          <p:cNvPr id="6" name="Footer Placeholder 5"/>
          <p:cNvSpPr>
            <a:spLocks noGrp="1"/>
          </p:cNvSpPr>
          <p:nvPr>
            <p:ph type="ftr" sz="quarter" idx="3"/>
          </p:nvPr>
        </p:nvSpPr>
        <p:spPr/>
        <p:txBody>
          <a:bodyPr/>
          <a:lstStyle/>
          <a:p>
            <a:pPr>
              <a:defRPr/>
            </a:pPr>
            <a:r>
              <a:rPr lang="en-US" dirty="0"/>
              <a:t>STK 4051 Computational statistics, spring 2024</a:t>
            </a:r>
          </a:p>
        </p:txBody>
      </p:sp>
      <p:pic>
        <p:nvPicPr>
          <p:cNvPr id="8" name="Content Placeholder 6"/>
          <p:cNvPicPr>
            <a:picLocks noChangeAspect="1"/>
          </p:cNvPicPr>
          <p:nvPr/>
        </p:nvPicPr>
        <p:blipFill rotWithShape="1">
          <a:blip r:embed="rId2"/>
          <a:srcRect t="65091"/>
          <a:stretch/>
        </p:blipFill>
        <p:spPr bwMode="auto">
          <a:xfrm>
            <a:off x="899592" y="2468538"/>
            <a:ext cx="7696200" cy="1041925"/>
          </a:xfrm>
          <a:prstGeom prst="rect">
            <a:avLst/>
          </a:prstGeom>
          <a:noFill/>
          <a:ln w="9525">
            <a:noFill/>
            <a:miter lim="800000"/>
            <a:headEnd/>
            <a:tailEnd/>
          </a:ln>
        </p:spPr>
      </p:pic>
      <p:pic>
        <p:nvPicPr>
          <p:cNvPr id="11" name="Picture 10"/>
          <p:cNvPicPr>
            <a:picLocks noChangeAspect="1"/>
          </p:cNvPicPr>
          <p:nvPr/>
        </p:nvPicPr>
        <p:blipFill>
          <a:blip r:embed="rId3"/>
          <a:stretch>
            <a:fillRect/>
          </a:stretch>
        </p:blipFill>
        <p:spPr>
          <a:xfrm>
            <a:off x="6876256" y="4009524"/>
            <a:ext cx="1466850" cy="1419225"/>
          </a:xfrm>
          <a:prstGeom prst="rect">
            <a:avLst/>
          </a:prstGeom>
        </p:spPr>
      </p:pic>
      <p:cxnSp>
        <p:nvCxnSpPr>
          <p:cNvPr id="14" name="Straight Connector 13"/>
          <p:cNvCxnSpPr/>
          <p:nvPr/>
        </p:nvCxnSpPr>
        <p:spPr bwMode="auto">
          <a:xfrm flipH="1">
            <a:off x="6804248" y="4169819"/>
            <a:ext cx="1728192" cy="843357"/>
          </a:xfrm>
          <a:prstGeom prst="line">
            <a:avLst/>
          </a:prstGeom>
          <a:solidFill>
            <a:schemeClr val="accent1"/>
          </a:solidFill>
          <a:ln w="38100" cap="flat" cmpd="sng" algn="ctr">
            <a:solidFill>
              <a:srgbClr val="FF0000"/>
            </a:solidFill>
            <a:prstDash val="solid"/>
            <a:round/>
            <a:headEnd type="none" w="med" len="med"/>
            <a:tailEnd type="none" w="med" len="med"/>
          </a:ln>
          <a:effectLst/>
        </p:spPr>
      </p:cxnSp>
      <p:cxnSp>
        <p:nvCxnSpPr>
          <p:cNvPr id="16" name="Straight Connector 15"/>
          <p:cNvCxnSpPr/>
          <p:nvPr/>
        </p:nvCxnSpPr>
        <p:spPr bwMode="auto">
          <a:xfrm>
            <a:off x="6588224" y="4324037"/>
            <a:ext cx="1944216" cy="617131"/>
          </a:xfrm>
          <a:prstGeom prst="line">
            <a:avLst/>
          </a:prstGeom>
          <a:solidFill>
            <a:schemeClr val="accent1"/>
          </a:solidFill>
          <a:ln w="38100" cap="flat" cmpd="sng" algn="ctr">
            <a:solidFill>
              <a:srgbClr val="FF0000"/>
            </a:solidFill>
            <a:prstDash val="solid"/>
            <a:round/>
            <a:headEnd type="none" w="med" len="med"/>
            <a:tailEnd type="none" w="med" len="med"/>
          </a:ln>
          <a:effectLst/>
        </p:spPr>
      </p:cxnSp>
      <p:pic>
        <p:nvPicPr>
          <p:cNvPr id="17" name="Picture 16"/>
          <p:cNvPicPr>
            <a:picLocks noChangeAspect="1"/>
          </p:cNvPicPr>
          <p:nvPr/>
        </p:nvPicPr>
        <p:blipFill>
          <a:blip r:embed="rId4"/>
          <a:stretch>
            <a:fillRect/>
          </a:stretch>
        </p:blipFill>
        <p:spPr>
          <a:xfrm>
            <a:off x="1258159" y="5200298"/>
            <a:ext cx="4299055" cy="1488425"/>
          </a:xfrm>
          <a:prstGeom prst="rect">
            <a:avLst/>
          </a:prstGeom>
          <a:solidFill>
            <a:schemeClr val="tx1"/>
          </a:solidFill>
          <a:ln>
            <a:solidFill>
              <a:schemeClr val="tx1"/>
            </a:solidFill>
          </a:ln>
        </p:spPr>
      </p:pic>
      <p:pic>
        <p:nvPicPr>
          <p:cNvPr id="18" name="Picture 17"/>
          <p:cNvPicPr>
            <a:picLocks noChangeAspect="1"/>
          </p:cNvPicPr>
          <p:nvPr/>
        </p:nvPicPr>
        <p:blipFill>
          <a:blip r:embed="rId5"/>
          <a:stretch>
            <a:fillRect/>
          </a:stretch>
        </p:blipFill>
        <p:spPr>
          <a:xfrm>
            <a:off x="1252128" y="3488232"/>
            <a:ext cx="4311118" cy="1636628"/>
          </a:xfrm>
          <a:prstGeom prst="rect">
            <a:avLst/>
          </a:prstGeom>
          <a:ln>
            <a:solidFill>
              <a:schemeClr val="tx1"/>
            </a:solidFill>
          </a:ln>
        </p:spPr>
      </p:pic>
    </p:spTree>
    <p:extLst>
      <p:ext uri="{BB962C8B-B14F-4D97-AF65-F5344CB8AC3E}">
        <p14:creationId xmlns:p14="http://schemas.microsoft.com/office/powerpoint/2010/main" val="4548430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7"/>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1"/>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6"/>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p:cNvPicPr>
            <a:picLocks noChangeAspect="1"/>
          </p:cNvPicPr>
          <p:nvPr/>
        </p:nvPicPr>
        <p:blipFill>
          <a:blip r:embed="rId2"/>
          <a:stretch>
            <a:fillRect/>
          </a:stretch>
        </p:blipFill>
        <p:spPr>
          <a:xfrm>
            <a:off x="755576" y="620688"/>
            <a:ext cx="5602836" cy="3312368"/>
          </a:xfrm>
          <a:prstGeom prst="rect">
            <a:avLst/>
          </a:prstGeom>
        </p:spPr>
      </p:pic>
      <p:sp>
        <p:nvSpPr>
          <p:cNvPr id="4" name="Slide Number Placeholder 3"/>
          <p:cNvSpPr>
            <a:spLocks noGrp="1"/>
          </p:cNvSpPr>
          <p:nvPr>
            <p:ph type="sldNum" sz="quarter" idx="12"/>
          </p:nvPr>
        </p:nvSpPr>
        <p:spPr/>
        <p:txBody>
          <a:bodyPr/>
          <a:lstStyle/>
          <a:p>
            <a:pPr>
              <a:defRPr/>
            </a:pPr>
            <a:fld id="{80E85F33-64F2-DC45-8242-2D1EA2FA570D}" type="slidenum">
              <a:rPr lang="en-US" smtClean="0"/>
              <a:pPr>
                <a:defRPr/>
              </a:pPr>
              <a:t>4</a:t>
            </a:fld>
            <a:endParaRPr lang="en-US" dirty="0"/>
          </a:p>
        </p:txBody>
      </p:sp>
      <p:sp>
        <p:nvSpPr>
          <p:cNvPr id="5" name="Date Placeholder 4"/>
          <p:cNvSpPr>
            <a:spLocks noGrp="1"/>
          </p:cNvSpPr>
          <p:nvPr>
            <p:ph type="dt" sz="half" idx="2"/>
          </p:nvPr>
        </p:nvSpPr>
        <p:spPr/>
        <p:txBody>
          <a:bodyPr/>
          <a:lstStyle/>
          <a:p>
            <a:pPr>
              <a:defRPr/>
            </a:pPr>
            <a:endParaRPr lang="nb-NO"/>
          </a:p>
          <a:p>
            <a:pPr>
              <a:defRPr/>
            </a:pPr>
            <a:endParaRPr lang="nb-NO" dirty="0"/>
          </a:p>
        </p:txBody>
      </p:sp>
      <p:sp>
        <p:nvSpPr>
          <p:cNvPr id="6" name="Footer Placeholder 5"/>
          <p:cNvSpPr>
            <a:spLocks noGrp="1"/>
          </p:cNvSpPr>
          <p:nvPr>
            <p:ph type="ftr" sz="quarter" idx="3"/>
          </p:nvPr>
        </p:nvSpPr>
        <p:spPr/>
        <p:txBody>
          <a:bodyPr/>
          <a:lstStyle/>
          <a:p>
            <a:pPr>
              <a:defRPr/>
            </a:pPr>
            <a:r>
              <a:rPr lang="en-US" dirty="0"/>
              <a:t>STK 4051 Computational statistics, spring 2024</a:t>
            </a:r>
          </a:p>
        </p:txBody>
      </p:sp>
      <p:pic>
        <p:nvPicPr>
          <p:cNvPr id="9" name="Picture 8"/>
          <p:cNvPicPr>
            <a:picLocks noChangeAspect="1"/>
          </p:cNvPicPr>
          <p:nvPr/>
        </p:nvPicPr>
        <p:blipFill>
          <a:blip r:embed="rId3"/>
          <a:stretch>
            <a:fillRect/>
          </a:stretch>
        </p:blipFill>
        <p:spPr>
          <a:xfrm>
            <a:off x="756838" y="3927992"/>
            <a:ext cx="6119418" cy="2777608"/>
          </a:xfrm>
          <a:prstGeom prst="rect">
            <a:avLst/>
          </a:prstGeom>
          <a:ln>
            <a:solidFill>
              <a:schemeClr val="tx1"/>
            </a:solidFill>
          </a:ln>
        </p:spPr>
      </p:pic>
    </p:spTree>
    <p:extLst>
      <p:ext uri="{BB962C8B-B14F-4D97-AF65-F5344CB8AC3E}">
        <p14:creationId xmlns:p14="http://schemas.microsoft.com/office/powerpoint/2010/main" val="26638415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nb-NO"/>
          </a:p>
        </p:txBody>
      </p:sp>
      <p:pic>
        <p:nvPicPr>
          <p:cNvPr id="7" name="Content Placeholder 6"/>
          <p:cNvPicPr>
            <a:picLocks noGrp="1" noChangeAspect="1"/>
          </p:cNvPicPr>
          <p:nvPr>
            <p:ph idx="1"/>
          </p:nvPr>
        </p:nvPicPr>
        <p:blipFill>
          <a:blip r:embed="rId2"/>
          <a:stretch>
            <a:fillRect/>
          </a:stretch>
        </p:blipFill>
        <p:spPr>
          <a:xfrm>
            <a:off x="827584" y="838200"/>
            <a:ext cx="6915150" cy="962025"/>
          </a:xfrm>
          <a:prstGeom prst="rect">
            <a:avLst/>
          </a:prstGeom>
        </p:spPr>
      </p:pic>
      <p:sp>
        <p:nvSpPr>
          <p:cNvPr id="4" name="Slide Number Placeholder 3"/>
          <p:cNvSpPr>
            <a:spLocks noGrp="1"/>
          </p:cNvSpPr>
          <p:nvPr>
            <p:ph type="sldNum" sz="quarter" idx="12"/>
          </p:nvPr>
        </p:nvSpPr>
        <p:spPr/>
        <p:txBody>
          <a:bodyPr/>
          <a:lstStyle/>
          <a:p>
            <a:pPr>
              <a:defRPr/>
            </a:pPr>
            <a:fld id="{80E85F33-64F2-DC45-8242-2D1EA2FA570D}" type="slidenum">
              <a:rPr lang="en-US" smtClean="0"/>
              <a:pPr>
                <a:defRPr/>
              </a:pPr>
              <a:t>5</a:t>
            </a:fld>
            <a:endParaRPr lang="en-US" dirty="0"/>
          </a:p>
        </p:txBody>
      </p:sp>
      <p:sp>
        <p:nvSpPr>
          <p:cNvPr id="5" name="Date Placeholder 4"/>
          <p:cNvSpPr>
            <a:spLocks noGrp="1"/>
          </p:cNvSpPr>
          <p:nvPr>
            <p:ph type="dt" sz="half" idx="2"/>
          </p:nvPr>
        </p:nvSpPr>
        <p:spPr/>
        <p:txBody>
          <a:bodyPr/>
          <a:lstStyle/>
          <a:p>
            <a:pPr>
              <a:defRPr/>
            </a:pPr>
            <a:endParaRPr lang="nb-NO"/>
          </a:p>
          <a:p>
            <a:pPr>
              <a:defRPr/>
            </a:pPr>
            <a:endParaRPr lang="nb-NO" dirty="0"/>
          </a:p>
        </p:txBody>
      </p:sp>
      <p:sp>
        <p:nvSpPr>
          <p:cNvPr id="6" name="Footer Placeholder 5"/>
          <p:cNvSpPr>
            <a:spLocks noGrp="1"/>
          </p:cNvSpPr>
          <p:nvPr>
            <p:ph type="ftr" sz="quarter" idx="3"/>
          </p:nvPr>
        </p:nvSpPr>
        <p:spPr/>
        <p:txBody>
          <a:bodyPr/>
          <a:lstStyle/>
          <a:p>
            <a:pPr>
              <a:defRPr/>
            </a:pPr>
            <a:r>
              <a:rPr lang="en-US" dirty="0"/>
              <a:t>STK 4051 Computational statistics, spring 2024</a:t>
            </a:r>
          </a:p>
        </p:txBody>
      </p:sp>
      <p:pic>
        <p:nvPicPr>
          <p:cNvPr id="8" name="Picture 7"/>
          <p:cNvPicPr>
            <a:picLocks noChangeAspect="1"/>
          </p:cNvPicPr>
          <p:nvPr/>
        </p:nvPicPr>
        <p:blipFill>
          <a:blip r:embed="rId3"/>
          <a:stretch>
            <a:fillRect/>
          </a:stretch>
        </p:blipFill>
        <p:spPr>
          <a:xfrm>
            <a:off x="461417" y="2018617"/>
            <a:ext cx="4181475" cy="3429000"/>
          </a:xfrm>
          <a:prstGeom prst="rect">
            <a:avLst/>
          </a:prstGeom>
        </p:spPr>
      </p:pic>
      <p:pic>
        <p:nvPicPr>
          <p:cNvPr id="9" name="Content Placeholder 6"/>
          <p:cNvPicPr>
            <a:picLocks noChangeAspect="1"/>
          </p:cNvPicPr>
          <p:nvPr/>
        </p:nvPicPr>
        <p:blipFill>
          <a:blip r:embed="rId4"/>
          <a:stretch>
            <a:fillRect/>
          </a:stretch>
        </p:blipFill>
        <p:spPr bwMode="auto">
          <a:xfrm>
            <a:off x="4181475" y="1891084"/>
            <a:ext cx="4505325" cy="3609975"/>
          </a:xfrm>
          <a:prstGeom prst="rect">
            <a:avLst/>
          </a:prstGeom>
          <a:noFill/>
          <a:ln w="9525">
            <a:noFill/>
            <a:miter lim="800000"/>
            <a:headEnd/>
            <a:tailEnd/>
          </a:ln>
        </p:spPr>
      </p:pic>
    </p:spTree>
    <p:extLst>
      <p:ext uri="{BB962C8B-B14F-4D97-AF65-F5344CB8AC3E}">
        <p14:creationId xmlns:p14="http://schemas.microsoft.com/office/powerpoint/2010/main" val="424418506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58205" y="310799"/>
            <a:ext cx="7696200" cy="1143000"/>
          </a:xfrm>
        </p:spPr>
        <p:txBody>
          <a:bodyPr/>
          <a:lstStyle/>
          <a:p>
            <a:r>
              <a:rPr lang="nb-NO" dirty="0"/>
              <a:t>Inverse </a:t>
            </a:r>
            <a:r>
              <a:rPr lang="nb-NO" dirty="0" err="1"/>
              <a:t>function</a:t>
            </a:r>
            <a:r>
              <a:rPr lang="nb-NO" dirty="0"/>
              <a:t>  Zoom (</a:t>
            </a:r>
            <a:r>
              <a:rPr lang="nb-NO" dirty="0" err="1"/>
              <a:t>with</a:t>
            </a:r>
            <a:r>
              <a:rPr lang="nb-NO" dirty="0"/>
              <a:t> x=y)</a:t>
            </a:r>
          </a:p>
        </p:txBody>
      </p:sp>
      <p:sp>
        <p:nvSpPr>
          <p:cNvPr id="4" name="Slide Number Placeholder 3"/>
          <p:cNvSpPr>
            <a:spLocks noGrp="1"/>
          </p:cNvSpPr>
          <p:nvPr>
            <p:ph type="sldNum" sz="quarter" idx="12"/>
          </p:nvPr>
        </p:nvSpPr>
        <p:spPr/>
        <p:txBody>
          <a:bodyPr/>
          <a:lstStyle/>
          <a:p>
            <a:pPr>
              <a:defRPr/>
            </a:pPr>
            <a:fld id="{80E85F33-64F2-DC45-8242-2D1EA2FA570D}" type="slidenum">
              <a:rPr lang="en-US" smtClean="0"/>
              <a:pPr>
                <a:defRPr/>
              </a:pPr>
              <a:t>6</a:t>
            </a:fld>
            <a:endParaRPr lang="en-US" dirty="0"/>
          </a:p>
        </p:txBody>
      </p:sp>
      <p:sp>
        <p:nvSpPr>
          <p:cNvPr id="5" name="Date Placeholder 4"/>
          <p:cNvSpPr>
            <a:spLocks noGrp="1"/>
          </p:cNvSpPr>
          <p:nvPr>
            <p:ph type="dt" sz="half" idx="2"/>
          </p:nvPr>
        </p:nvSpPr>
        <p:spPr/>
        <p:txBody>
          <a:bodyPr/>
          <a:lstStyle/>
          <a:p>
            <a:pPr>
              <a:defRPr/>
            </a:pPr>
            <a:endParaRPr lang="nb-NO"/>
          </a:p>
          <a:p>
            <a:pPr>
              <a:defRPr/>
            </a:pPr>
            <a:endParaRPr lang="nb-NO" dirty="0"/>
          </a:p>
        </p:txBody>
      </p:sp>
      <p:sp>
        <p:nvSpPr>
          <p:cNvPr id="6" name="Footer Placeholder 5"/>
          <p:cNvSpPr>
            <a:spLocks noGrp="1"/>
          </p:cNvSpPr>
          <p:nvPr>
            <p:ph type="ftr" sz="quarter" idx="3"/>
          </p:nvPr>
        </p:nvSpPr>
        <p:spPr/>
        <p:txBody>
          <a:bodyPr/>
          <a:lstStyle/>
          <a:p>
            <a:pPr>
              <a:defRPr/>
            </a:pPr>
            <a:r>
              <a:rPr lang="en-US" dirty="0"/>
              <a:t>STK 4051 Computational statistics, spring 2024</a:t>
            </a:r>
          </a:p>
        </p:txBody>
      </p:sp>
      <p:pic>
        <p:nvPicPr>
          <p:cNvPr id="8" name="Content Placeholder 7"/>
          <p:cNvPicPr>
            <a:picLocks noGrp="1" noChangeAspect="1"/>
          </p:cNvPicPr>
          <p:nvPr>
            <p:ph idx="1"/>
          </p:nvPr>
        </p:nvPicPr>
        <p:blipFill rotWithShape="1">
          <a:blip r:embed="rId2"/>
          <a:srcRect t="6228" b="6582"/>
          <a:stretch/>
        </p:blipFill>
        <p:spPr>
          <a:xfrm>
            <a:off x="827584" y="1268760"/>
            <a:ext cx="3296949" cy="4032448"/>
          </a:xfrm>
          <a:prstGeom prst="rect">
            <a:avLst/>
          </a:prstGeom>
        </p:spPr>
      </p:pic>
      <p:sp>
        <p:nvSpPr>
          <p:cNvPr id="10" name="Content Placeholder 2"/>
          <p:cNvSpPr txBox="1">
            <a:spLocks/>
          </p:cNvSpPr>
          <p:nvPr/>
        </p:nvSpPr>
        <p:spPr bwMode="auto">
          <a:xfrm>
            <a:off x="4355976" y="1461439"/>
            <a:ext cx="4298429" cy="4114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rtl="0" eaLnBrk="1" fontAlgn="base" hangingPunct="1">
              <a:spcBef>
                <a:spcPct val="20000"/>
              </a:spcBef>
              <a:spcAft>
                <a:spcPct val="0"/>
              </a:spcAft>
              <a:buChar char="•"/>
              <a:defRPr sz="2800">
                <a:solidFill>
                  <a:schemeClr val="tx1"/>
                </a:solidFill>
                <a:latin typeface="+mn-lt"/>
                <a:ea typeface="+mn-ea"/>
                <a:cs typeface="+mn-cs"/>
              </a:defRPr>
            </a:lvl1pPr>
            <a:lvl2pPr marL="742950" indent="-285750" algn="l" rtl="0" eaLnBrk="1" fontAlgn="base" hangingPunct="1">
              <a:spcBef>
                <a:spcPct val="20000"/>
              </a:spcBef>
              <a:spcAft>
                <a:spcPct val="0"/>
              </a:spcAft>
              <a:buChar char="–"/>
              <a:defRPr sz="2400">
                <a:solidFill>
                  <a:schemeClr val="tx1"/>
                </a:solidFill>
                <a:latin typeface="+mn-lt"/>
                <a:ea typeface="+mn-ea"/>
                <a:cs typeface="+mn-cs"/>
              </a:defRPr>
            </a:lvl2pPr>
            <a:lvl3pPr marL="1143000" indent="-228600" algn="l" rtl="0" eaLnBrk="1" fontAlgn="base" hangingPunct="1">
              <a:spcBef>
                <a:spcPct val="20000"/>
              </a:spcBef>
              <a:spcAft>
                <a:spcPct val="0"/>
              </a:spcAft>
              <a:buChar char="•"/>
              <a:defRPr sz="2000">
                <a:solidFill>
                  <a:schemeClr val="tx1"/>
                </a:solidFill>
                <a:latin typeface="+mn-lt"/>
                <a:ea typeface="+mn-ea"/>
                <a:cs typeface="+mn-cs"/>
              </a:defRPr>
            </a:lvl3pPr>
            <a:lvl4pPr marL="1600200" indent="-228600" algn="l" rtl="0" eaLnBrk="1" fontAlgn="base" hangingPunct="1">
              <a:spcBef>
                <a:spcPct val="20000"/>
              </a:spcBef>
              <a:spcAft>
                <a:spcPct val="0"/>
              </a:spcAft>
              <a:buChar char="–"/>
              <a:defRPr>
                <a:solidFill>
                  <a:schemeClr val="tx1"/>
                </a:solidFill>
                <a:latin typeface="+mn-lt"/>
                <a:ea typeface="+mn-ea"/>
                <a:cs typeface="+mn-cs"/>
              </a:defRPr>
            </a:lvl4pPr>
            <a:lvl5pPr marL="2057400" indent="-228600" algn="l" rtl="0" eaLnBrk="1" fontAlgn="base" hangingPunct="1">
              <a:spcBef>
                <a:spcPct val="20000"/>
              </a:spcBef>
              <a:spcAft>
                <a:spcPct val="0"/>
              </a:spcAft>
              <a:buChar char="»"/>
              <a:defRPr sz="1600">
                <a:solidFill>
                  <a:schemeClr val="tx1"/>
                </a:solidFill>
                <a:latin typeface="+mn-lt"/>
                <a:ea typeface="+mn-ea"/>
                <a:cs typeface="+mn-cs"/>
              </a:defRPr>
            </a:lvl5pPr>
            <a:lvl6pPr marL="2514600" indent="-228600" algn="l" rtl="0" eaLnBrk="1" fontAlgn="base" hangingPunct="1">
              <a:spcBef>
                <a:spcPct val="20000"/>
              </a:spcBef>
              <a:spcAft>
                <a:spcPct val="0"/>
              </a:spcAft>
              <a:buChar char="»"/>
              <a:defRPr sz="1600">
                <a:solidFill>
                  <a:schemeClr val="tx1"/>
                </a:solidFill>
                <a:latin typeface="+mn-lt"/>
                <a:ea typeface="+mn-ea"/>
                <a:cs typeface="+mn-cs"/>
              </a:defRPr>
            </a:lvl6pPr>
            <a:lvl7pPr marL="2971800" indent="-228600" algn="l" rtl="0" eaLnBrk="1" fontAlgn="base" hangingPunct="1">
              <a:spcBef>
                <a:spcPct val="20000"/>
              </a:spcBef>
              <a:spcAft>
                <a:spcPct val="0"/>
              </a:spcAft>
              <a:buChar char="»"/>
              <a:defRPr sz="1600">
                <a:solidFill>
                  <a:schemeClr val="tx1"/>
                </a:solidFill>
                <a:latin typeface="+mn-lt"/>
                <a:ea typeface="+mn-ea"/>
                <a:cs typeface="+mn-cs"/>
              </a:defRPr>
            </a:lvl7pPr>
            <a:lvl8pPr marL="3429000" indent="-228600" algn="l" rtl="0" eaLnBrk="1" fontAlgn="base" hangingPunct="1">
              <a:spcBef>
                <a:spcPct val="20000"/>
              </a:spcBef>
              <a:spcAft>
                <a:spcPct val="0"/>
              </a:spcAft>
              <a:buChar char="»"/>
              <a:defRPr sz="1600">
                <a:solidFill>
                  <a:schemeClr val="tx1"/>
                </a:solidFill>
                <a:latin typeface="+mn-lt"/>
                <a:ea typeface="+mn-ea"/>
                <a:cs typeface="+mn-cs"/>
              </a:defRPr>
            </a:lvl8pPr>
            <a:lvl9pPr marL="3886200" indent="-228600" algn="l" rtl="0" eaLnBrk="1" fontAlgn="base" hangingPunct="1">
              <a:spcBef>
                <a:spcPct val="20000"/>
              </a:spcBef>
              <a:spcAft>
                <a:spcPct val="0"/>
              </a:spcAft>
              <a:buChar char="»"/>
              <a:defRPr sz="1600">
                <a:solidFill>
                  <a:schemeClr val="tx1"/>
                </a:solidFill>
                <a:latin typeface="+mn-lt"/>
                <a:ea typeface="+mn-ea"/>
                <a:cs typeface="+mn-cs"/>
              </a:defRPr>
            </a:lvl9pPr>
          </a:lstStyle>
          <a:p>
            <a:r>
              <a:rPr lang="nb-NO" sz="2000" kern="0" dirty="0"/>
              <a:t>1.1: </a:t>
            </a:r>
          </a:p>
          <a:p>
            <a:pPr lvl="1"/>
            <a:r>
              <a:rPr lang="nb-NO" sz="1800" kern="0" dirty="0"/>
              <a:t>Close to zero </a:t>
            </a:r>
            <a:r>
              <a:rPr lang="nb-NO" sz="1800" kern="0" dirty="0" err="1"/>
              <a:t>we</a:t>
            </a:r>
            <a:r>
              <a:rPr lang="nb-NO" sz="1800" kern="0" dirty="0"/>
              <a:t> </a:t>
            </a:r>
            <a:r>
              <a:rPr lang="nb-NO" sz="1800" kern="0" dirty="0" err="1"/>
              <a:t>get</a:t>
            </a:r>
            <a:r>
              <a:rPr lang="nb-NO" sz="1800" kern="0" dirty="0"/>
              <a:t> </a:t>
            </a:r>
            <a:br>
              <a:rPr lang="nb-NO" sz="1800" kern="0" dirty="0"/>
            </a:br>
            <a:r>
              <a:rPr lang="nb-NO" sz="1800" kern="0" dirty="0"/>
              <a:t>«</a:t>
            </a:r>
            <a:r>
              <a:rPr lang="nb-NO" sz="1800" kern="0" dirty="0" err="1"/>
              <a:t>almost</a:t>
            </a:r>
            <a:r>
              <a:rPr lang="nb-NO" sz="1800" kern="0" dirty="0"/>
              <a:t> zero»</a:t>
            </a:r>
          </a:p>
          <a:p>
            <a:pPr lvl="1"/>
            <a:r>
              <a:rPr lang="nb-NO" sz="1800" kern="0" dirty="0"/>
              <a:t>«flat region» </a:t>
            </a:r>
            <a:r>
              <a:rPr lang="nb-NO" sz="1800" kern="0" dirty="0" err="1"/>
              <a:t>depend</a:t>
            </a:r>
            <a:r>
              <a:rPr lang="nb-NO" sz="1800" kern="0" dirty="0"/>
              <a:t> </a:t>
            </a:r>
            <a:r>
              <a:rPr lang="nb-NO" sz="1800" kern="0" dirty="0" err="1"/>
              <a:t>on</a:t>
            </a:r>
            <a:r>
              <a:rPr lang="nb-NO" sz="1800" kern="0" dirty="0"/>
              <a:t> gamma</a:t>
            </a:r>
          </a:p>
          <a:p>
            <a:pPr lvl="1"/>
            <a:r>
              <a:rPr lang="nb-NO" sz="1800" kern="0" dirty="0" err="1"/>
              <a:t>Away</a:t>
            </a:r>
            <a:r>
              <a:rPr lang="nb-NO" sz="1800" kern="0" dirty="0"/>
              <a:t> from zero </a:t>
            </a:r>
            <a:r>
              <a:rPr lang="nb-NO" sz="1800" kern="0" dirty="0" err="1"/>
              <a:t>we</a:t>
            </a:r>
            <a:r>
              <a:rPr lang="nb-NO" sz="1800" kern="0" dirty="0"/>
              <a:t> </a:t>
            </a:r>
            <a:r>
              <a:rPr lang="nb-NO" sz="1800" kern="0" dirty="0" err="1"/>
              <a:t>increase</a:t>
            </a:r>
            <a:r>
              <a:rPr lang="nb-NO" sz="1800" kern="0" dirty="0"/>
              <a:t> </a:t>
            </a:r>
            <a:r>
              <a:rPr lang="nb-NO" sz="1800" kern="0" dirty="0" err="1"/>
              <a:t>almost</a:t>
            </a:r>
            <a:r>
              <a:rPr lang="nb-NO" sz="1800" kern="0" dirty="0"/>
              <a:t> </a:t>
            </a:r>
            <a:r>
              <a:rPr lang="nb-NO" sz="1800" kern="0" dirty="0" err="1"/>
              <a:t>linearly</a:t>
            </a:r>
            <a:endParaRPr lang="nb-NO" sz="1800" kern="0" dirty="0"/>
          </a:p>
          <a:p>
            <a:r>
              <a:rPr lang="nb-NO" sz="2000" kern="0" dirty="0"/>
              <a:t>2.0: </a:t>
            </a:r>
          </a:p>
          <a:p>
            <a:pPr lvl="1"/>
            <a:r>
              <a:rPr lang="nb-NO" sz="1800" kern="0" dirty="0"/>
              <a:t>linear </a:t>
            </a:r>
          </a:p>
          <a:p>
            <a:pPr lvl="1"/>
            <a:r>
              <a:rPr lang="nb-NO" sz="1800" kern="0" dirty="0" err="1"/>
              <a:t>the</a:t>
            </a:r>
            <a:r>
              <a:rPr lang="nb-NO" sz="1800" kern="0" dirty="0"/>
              <a:t> </a:t>
            </a:r>
            <a:r>
              <a:rPr lang="nb-NO" sz="1800" kern="0" dirty="0" err="1"/>
              <a:t>slope</a:t>
            </a:r>
            <a:r>
              <a:rPr lang="nb-NO" sz="1800" kern="0" dirty="0"/>
              <a:t> </a:t>
            </a:r>
            <a:r>
              <a:rPr lang="nb-NO" sz="1800" kern="0" dirty="0" err="1"/>
              <a:t>depend</a:t>
            </a:r>
            <a:r>
              <a:rPr lang="nb-NO" sz="1800" kern="0" dirty="0"/>
              <a:t> </a:t>
            </a:r>
            <a:r>
              <a:rPr lang="nb-NO" sz="1800" kern="0" dirty="0" err="1"/>
              <a:t>on</a:t>
            </a:r>
            <a:r>
              <a:rPr lang="nb-NO" sz="1800" kern="0" dirty="0"/>
              <a:t> gamma		</a:t>
            </a:r>
          </a:p>
          <a:p>
            <a:endParaRPr lang="nb-NO" sz="2000" kern="0" dirty="0"/>
          </a:p>
        </p:txBody>
      </p:sp>
      <p:pic>
        <p:nvPicPr>
          <p:cNvPr id="12" name="Picture 11"/>
          <p:cNvPicPr>
            <a:picLocks noChangeAspect="1"/>
          </p:cNvPicPr>
          <p:nvPr/>
        </p:nvPicPr>
        <p:blipFill>
          <a:blip r:embed="rId3"/>
          <a:stretch>
            <a:fillRect/>
          </a:stretch>
        </p:blipFill>
        <p:spPr>
          <a:xfrm>
            <a:off x="1003571" y="5397633"/>
            <a:ext cx="6845029" cy="1307967"/>
          </a:xfrm>
          <a:prstGeom prst="rect">
            <a:avLst/>
          </a:prstGeom>
          <a:ln>
            <a:solidFill>
              <a:schemeClr val="tx1"/>
            </a:solidFill>
          </a:ln>
        </p:spPr>
      </p:pic>
    </p:spTree>
    <p:extLst>
      <p:ext uri="{BB962C8B-B14F-4D97-AF65-F5344CB8AC3E}">
        <p14:creationId xmlns:p14="http://schemas.microsoft.com/office/powerpoint/2010/main" val="33703020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58205" y="310799"/>
            <a:ext cx="7696200" cy="1143000"/>
          </a:xfrm>
        </p:spPr>
        <p:txBody>
          <a:bodyPr/>
          <a:lstStyle/>
          <a:p>
            <a:r>
              <a:rPr lang="nb-NO" dirty="0"/>
              <a:t>Inverse </a:t>
            </a:r>
            <a:r>
              <a:rPr lang="nb-NO" dirty="0" err="1"/>
              <a:t>function</a:t>
            </a:r>
            <a:r>
              <a:rPr lang="nb-NO" dirty="0"/>
              <a:t>  Zoom (</a:t>
            </a:r>
            <a:r>
              <a:rPr lang="nb-NO" dirty="0" err="1"/>
              <a:t>with</a:t>
            </a:r>
            <a:r>
              <a:rPr lang="nb-NO" dirty="0"/>
              <a:t> x=y)</a:t>
            </a:r>
          </a:p>
        </p:txBody>
      </p:sp>
      <p:sp>
        <p:nvSpPr>
          <p:cNvPr id="4" name="Slide Number Placeholder 3"/>
          <p:cNvSpPr>
            <a:spLocks noGrp="1"/>
          </p:cNvSpPr>
          <p:nvPr>
            <p:ph type="sldNum" sz="quarter" idx="12"/>
          </p:nvPr>
        </p:nvSpPr>
        <p:spPr/>
        <p:txBody>
          <a:bodyPr/>
          <a:lstStyle/>
          <a:p>
            <a:pPr>
              <a:defRPr/>
            </a:pPr>
            <a:fld id="{80E85F33-64F2-DC45-8242-2D1EA2FA570D}" type="slidenum">
              <a:rPr lang="en-US" smtClean="0"/>
              <a:pPr>
                <a:defRPr/>
              </a:pPr>
              <a:t>7</a:t>
            </a:fld>
            <a:endParaRPr lang="en-US" dirty="0"/>
          </a:p>
        </p:txBody>
      </p:sp>
      <p:sp>
        <p:nvSpPr>
          <p:cNvPr id="5" name="Date Placeholder 4"/>
          <p:cNvSpPr>
            <a:spLocks noGrp="1"/>
          </p:cNvSpPr>
          <p:nvPr>
            <p:ph type="dt" sz="half" idx="2"/>
          </p:nvPr>
        </p:nvSpPr>
        <p:spPr/>
        <p:txBody>
          <a:bodyPr/>
          <a:lstStyle/>
          <a:p>
            <a:pPr>
              <a:defRPr/>
            </a:pPr>
            <a:endParaRPr lang="nb-NO"/>
          </a:p>
          <a:p>
            <a:pPr>
              <a:defRPr/>
            </a:pPr>
            <a:endParaRPr lang="nb-NO" dirty="0"/>
          </a:p>
        </p:txBody>
      </p:sp>
      <p:sp>
        <p:nvSpPr>
          <p:cNvPr id="6" name="Footer Placeholder 5"/>
          <p:cNvSpPr>
            <a:spLocks noGrp="1"/>
          </p:cNvSpPr>
          <p:nvPr>
            <p:ph type="ftr" sz="quarter" idx="3"/>
          </p:nvPr>
        </p:nvSpPr>
        <p:spPr/>
        <p:txBody>
          <a:bodyPr/>
          <a:lstStyle/>
          <a:p>
            <a:pPr>
              <a:defRPr/>
            </a:pPr>
            <a:r>
              <a:rPr lang="en-US" dirty="0"/>
              <a:t>STK 4051 Computational statistics, spring 2024</a:t>
            </a:r>
          </a:p>
        </p:txBody>
      </p:sp>
      <p:pic>
        <p:nvPicPr>
          <p:cNvPr id="9" name="Picture 8"/>
          <p:cNvPicPr>
            <a:picLocks noChangeAspect="1"/>
          </p:cNvPicPr>
          <p:nvPr/>
        </p:nvPicPr>
        <p:blipFill rotWithShape="1">
          <a:blip r:embed="rId2"/>
          <a:srcRect t="8021" b="4688"/>
          <a:stretch/>
        </p:blipFill>
        <p:spPr>
          <a:xfrm>
            <a:off x="467544" y="1340768"/>
            <a:ext cx="4046587" cy="3816424"/>
          </a:xfrm>
          <a:prstGeom prst="rect">
            <a:avLst/>
          </a:prstGeom>
        </p:spPr>
      </p:pic>
      <p:sp>
        <p:nvSpPr>
          <p:cNvPr id="3" name="Content Placeholder 2"/>
          <p:cNvSpPr>
            <a:spLocks noGrp="1"/>
          </p:cNvSpPr>
          <p:nvPr>
            <p:ph idx="1"/>
          </p:nvPr>
        </p:nvSpPr>
        <p:spPr>
          <a:xfrm>
            <a:off x="4683621" y="1461439"/>
            <a:ext cx="3970784" cy="4114800"/>
          </a:xfrm>
        </p:spPr>
        <p:txBody>
          <a:bodyPr/>
          <a:lstStyle/>
          <a:p>
            <a:r>
              <a:rPr lang="nb-NO" dirty="0"/>
              <a:t>p&gt;2</a:t>
            </a:r>
          </a:p>
          <a:p>
            <a:pPr lvl="1"/>
            <a:r>
              <a:rPr lang="nb-NO" dirty="0"/>
              <a:t>Close to zero </a:t>
            </a:r>
            <a:r>
              <a:rPr lang="nb-NO" dirty="0" err="1"/>
              <a:t>we</a:t>
            </a:r>
            <a:r>
              <a:rPr lang="nb-NO" dirty="0"/>
              <a:t> </a:t>
            </a:r>
            <a:r>
              <a:rPr lang="nb-NO" dirty="0" err="1"/>
              <a:t>get</a:t>
            </a:r>
            <a:r>
              <a:rPr lang="nb-NO" dirty="0"/>
              <a:t> «</a:t>
            </a:r>
            <a:r>
              <a:rPr lang="nb-NO" dirty="0" err="1"/>
              <a:t>the</a:t>
            </a:r>
            <a:r>
              <a:rPr lang="nb-NO" dirty="0"/>
              <a:t> data back»</a:t>
            </a:r>
          </a:p>
          <a:p>
            <a:pPr lvl="1"/>
            <a:r>
              <a:rPr lang="nb-NO" dirty="0" err="1"/>
              <a:t>Larger</a:t>
            </a:r>
            <a:r>
              <a:rPr lang="nb-NO" dirty="0"/>
              <a:t> </a:t>
            </a:r>
            <a:r>
              <a:rPr lang="nb-NO" dirty="0" err="1"/>
              <a:t>deviations</a:t>
            </a:r>
            <a:r>
              <a:rPr lang="nb-NO" dirty="0"/>
              <a:t> for </a:t>
            </a:r>
            <a:r>
              <a:rPr lang="nb-NO" dirty="0" err="1"/>
              <a:t>larger</a:t>
            </a:r>
            <a:r>
              <a:rPr lang="nb-NO" dirty="0"/>
              <a:t> </a:t>
            </a:r>
            <a:r>
              <a:rPr lang="nb-NO" dirty="0" err="1"/>
              <a:t>values</a:t>
            </a:r>
            <a:r>
              <a:rPr lang="nb-NO" dirty="0"/>
              <a:t> </a:t>
            </a:r>
            <a:r>
              <a:rPr lang="nb-NO" dirty="0" err="1"/>
              <a:t>of</a:t>
            </a:r>
            <a:r>
              <a:rPr lang="nb-NO" dirty="0"/>
              <a:t> data</a:t>
            </a:r>
          </a:p>
          <a:p>
            <a:endParaRPr lang="nb-NO" dirty="0"/>
          </a:p>
          <a:p>
            <a:r>
              <a:rPr lang="nb-NO" dirty="0"/>
              <a:t>p=</a:t>
            </a:r>
            <a:r>
              <a:rPr lang="nb-NO" dirty="0" err="1"/>
              <a:t>large</a:t>
            </a:r>
            <a:r>
              <a:rPr lang="nb-NO" dirty="0"/>
              <a:t>: </a:t>
            </a:r>
          </a:p>
          <a:p>
            <a:pPr lvl="1"/>
            <a:r>
              <a:rPr lang="nb-NO" dirty="0"/>
              <a:t>The </a:t>
            </a:r>
            <a:r>
              <a:rPr lang="nb-NO" dirty="0" err="1"/>
              <a:t>maximum</a:t>
            </a:r>
            <a:r>
              <a:rPr lang="nb-NO" dirty="0"/>
              <a:t> </a:t>
            </a:r>
            <a:r>
              <a:rPr lang="nb-NO" dirty="0" err="1"/>
              <a:t>value</a:t>
            </a:r>
            <a:r>
              <a:rPr lang="nb-NO" dirty="0"/>
              <a:t> is </a:t>
            </a:r>
            <a:r>
              <a:rPr lang="nb-NO" dirty="0" err="1"/>
              <a:t>limited</a:t>
            </a:r>
            <a:endParaRPr lang="nb-NO" dirty="0"/>
          </a:p>
          <a:p>
            <a:endParaRPr lang="nb-NO" dirty="0"/>
          </a:p>
        </p:txBody>
      </p:sp>
    </p:spTree>
    <p:extLst>
      <p:ext uri="{BB962C8B-B14F-4D97-AF65-F5344CB8AC3E}">
        <p14:creationId xmlns:p14="http://schemas.microsoft.com/office/powerpoint/2010/main" val="201127000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3" name="Content Placeholder 2"/>
              <p:cNvSpPr>
                <a:spLocks noGrp="1"/>
              </p:cNvSpPr>
              <p:nvPr>
                <p:ph idx="1"/>
              </p:nvPr>
            </p:nvSpPr>
            <p:spPr>
              <a:xfrm>
                <a:off x="990600" y="1556792"/>
                <a:ext cx="7696200" cy="4114800"/>
              </a:xfrm>
            </p:spPr>
            <p:txBody>
              <a:bodyPr/>
              <a:lstStyle/>
              <a:p>
                <a:r>
                  <a:rPr lang="en-US" sz="1800" dirty="0"/>
                  <a:t>For p&lt;2: </a:t>
                </a:r>
              </a:p>
              <a:p>
                <a:pPr lvl="1"/>
                <a:r>
                  <a:rPr lang="en-US" sz="1600" dirty="0"/>
                  <a:t>you get solutions that dampen what is close to zero more than what is away from zero. </a:t>
                </a:r>
              </a:p>
              <a:p>
                <a:pPr lvl="1"/>
                <a:r>
                  <a:rPr lang="en-US" sz="1600" dirty="0"/>
                  <a:t>This is a good solution if you are looking for a few large spikes.  </a:t>
                </a:r>
              </a:p>
              <a:p>
                <a:r>
                  <a:rPr lang="en-US" sz="1800" dirty="0"/>
                  <a:t>For p&gt;2 </a:t>
                </a:r>
              </a:p>
              <a:p>
                <a:pPr lvl="1"/>
                <a:r>
                  <a:rPr lang="en-US" sz="1600" dirty="0"/>
                  <a:t>you  dampen what is away from zero much and try to keep what is close to zero. </a:t>
                </a:r>
              </a:p>
              <a:p>
                <a:pPr lvl="1"/>
                <a:r>
                  <a:rPr lang="en-US" sz="1600" dirty="0"/>
                  <a:t>This is good if you want a solution which is robust towards sudden data bursts “spike like errors”.</a:t>
                </a:r>
              </a:p>
              <a:p>
                <a:r>
                  <a:rPr lang="en-US" sz="2000" dirty="0"/>
                  <a:t>So roughly  p&gt;2 treats spikes as errors, whereas p &lt; 2 consider spikes  to be the  signal. </a:t>
                </a:r>
              </a:p>
              <a:p>
                <a:r>
                  <a:rPr lang="en-US" sz="2000" dirty="0"/>
                  <a:t>In the limit </a:t>
                </a:r>
                <a14:m>
                  <m:oMath xmlns:m="http://schemas.openxmlformats.org/officeDocument/2006/math">
                    <m:r>
                      <a:rPr lang="en-US" sz="2000" i="1">
                        <a:latin typeface="Cambria Math" panose="02040503050406030204" pitchFamily="18" charset="0"/>
                      </a:rPr>
                      <m:t>𝑝</m:t>
                    </m:r>
                    <m:r>
                      <a:rPr lang="en-US" sz="2000" i="1">
                        <a:latin typeface="Cambria Math" panose="02040503050406030204" pitchFamily="18" charset="0"/>
                      </a:rPr>
                      <m:t>=1</m:t>
                    </m:r>
                  </m:oMath>
                </a14:m>
                <a:r>
                  <a:rPr lang="en-US" sz="2000" dirty="0"/>
                  <a:t> and </a:t>
                </a:r>
                <a14:m>
                  <m:oMath xmlns:m="http://schemas.openxmlformats.org/officeDocument/2006/math">
                    <m:r>
                      <a:rPr lang="en-US" sz="2000" i="1">
                        <a:latin typeface="Cambria Math" panose="02040503050406030204" pitchFamily="18" charset="0"/>
                      </a:rPr>
                      <m:t>→∞</m:t>
                    </m:r>
                  </m:oMath>
                </a14:m>
                <a:r>
                  <a:rPr lang="en-US" sz="2000" dirty="0"/>
                  <a:t> , will be conjugate, i.e. </a:t>
                </a:r>
                <a:endParaRPr lang="nb-NO" sz="2000" dirty="0"/>
              </a:p>
              <a:p>
                <a:pPr marL="0" indent="0">
                  <a:buNone/>
                </a:pPr>
                <a14:m>
                  <m:oMathPara xmlns:m="http://schemas.openxmlformats.org/officeDocument/2006/math">
                    <m:oMathParaPr>
                      <m:jc m:val="centerGroup"/>
                    </m:oMathParaPr>
                    <m:oMath xmlns:m="http://schemas.openxmlformats.org/officeDocument/2006/math">
                      <m:sSub>
                        <m:sSubPr>
                          <m:ctrlPr>
                            <a:rPr lang="nb-NO" sz="1800" i="1">
                              <a:latin typeface="Cambria Math" panose="02040503050406030204" pitchFamily="18" charset="0"/>
                            </a:rPr>
                          </m:ctrlPr>
                        </m:sSubPr>
                        <m:e>
                          <m:r>
                            <a:rPr lang="en-US" sz="1800" i="1">
                              <a:latin typeface="Cambria Math" panose="02040503050406030204" pitchFamily="18" charset="0"/>
                            </a:rPr>
                            <m:t>𝛽</m:t>
                          </m:r>
                        </m:e>
                        <m:sub>
                          <m:r>
                            <a:rPr lang="en-US" sz="1800" i="1">
                              <a:latin typeface="Cambria Math" panose="02040503050406030204" pitchFamily="18" charset="0"/>
                            </a:rPr>
                            <m:t>1,1</m:t>
                          </m:r>
                        </m:sub>
                      </m:sSub>
                      <m:r>
                        <a:rPr lang="en-US" sz="1800" i="1">
                          <a:latin typeface="Cambria Math" panose="02040503050406030204" pitchFamily="18" charset="0"/>
                        </a:rPr>
                        <m:t>(</m:t>
                      </m:r>
                      <m:r>
                        <a:rPr lang="en-US" sz="1800" i="1">
                          <a:latin typeface="Cambria Math" panose="02040503050406030204" pitchFamily="18" charset="0"/>
                        </a:rPr>
                        <m:t>𝑦</m:t>
                      </m:r>
                      <m:r>
                        <a:rPr lang="en-US" sz="1800" i="1">
                          <a:latin typeface="Cambria Math" panose="02040503050406030204" pitchFamily="18" charset="0"/>
                        </a:rPr>
                        <m:t>)+</m:t>
                      </m:r>
                      <m:sSub>
                        <m:sSubPr>
                          <m:ctrlPr>
                            <a:rPr lang="nb-NO" sz="1800" i="1">
                              <a:latin typeface="Cambria Math" panose="02040503050406030204" pitchFamily="18" charset="0"/>
                            </a:rPr>
                          </m:ctrlPr>
                        </m:sSubPr>
                        <m:e>
                          <m:r>
                            <a:rPr lang="en-US" sz="1800" i="1">
                              <a:latin typeface="Cambria Math" panose="02040503050406030204" pitchFamily="18" charset="0"/>
                            </a:rPr>
                            <m:t>𝛽</m:t>
                          </m:r>
                        </m:e>
                        <m:sub>
                          <m:r>
                            <a:rPr lang="en-US" sz="1800" i="1">
                              <a:latin typeface="Cambria Math" panose="02040503050406030204" pitchFamily="18" charset="0"/>
                            </a:rPr>
                            <m:t>1,∞</m:t>
                          </m:r>
                        </m:sub>
                      </m:sSub>
                      <m:r>
                        <a:rPr lang="en-US" sz="1800" i="1">
                          <a:latin typeface="Cambria Math" panose="02040503050406030204" pitchFamily="18" charset="0"/>
                        </a:rPr>
                        <m:t>(</m:t>
                      </m:r>
                      <m:r>
                        <a:rPr lang="en-US" sz="1800" i="1">
                          <a:latin typeface="Cambria Math" panose="02040503050406030204" pitchFamily="18" charset="0"/>
                        </a:rPr>
                        <m:t>𝑦</m:t>
                      </m:r>
                      <m:r>
                        <a:rPr lang="en-US" sz="1800" i="1">
                          <a:latin typeface="Cambria Math" panose="02040503050406030204" pitchFamily="18" charset="0"/>
                        </a:rPr>
                        <m:t>)=</m:t>
                      </m:r>
                      <m:r>
                        <a:rPr lang="en-US" sz="1800" i="1">
                          <a:latin typeface="Cambria Math" panose="02040503050406030204" pitchFamily="18" charset="0"/>
                        </a:rPr>
                        <m:t>𝑦</m:t>
                      </m:r>
                    </m:oMath>
                  </m:oMathPara>
                </a14:m>
                <a:endParaRPr lang="nb-NO" sz="1800" dirty="0"/>
              </a:p>
              <a:p>
                <a:endParaRPr lang="nb-NO" sz="1800" b="1" dirty="0"/>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xfrm>
                <a:off x="990600" y="1556792"/>
                <a:ext cx="7696200" cy="4114800"/>
              </a:xfrm>
              <a:blipFill>
                <a:blip r:embed="rId2"/>
                <a:stretch>
                  <a:fillRect l="-713" t="-741" r="-1030"/>
                </a:stretch>
              </a:blipFill>
            </p:spPr>
            <p:txBody>
              <a:bodyPr/>
              <a:lstStyle/>
              <a:p>
                <a:r>
                  <a:rPr lang="nb-NO">
                    <a:noFill/>
                  </a:rPr>
                  <a:t> </a:t>
                </a:r>
              </a:p>
            </p:txBody>
          </p:sp>
        </mc:Fallback>
      </mc:AlternateContent>
      <p:sp>
        <p:nvSpPr>
          <p:cNvPr id="4" name="Slide Number Placeholder 3"/>
          <p:cNvSpPr>
            <a:spLocks noGrp="1"/>
          </p:cNvSpPr>
          <p:nvPr>
            <p:ph type="sldNum" sz="quarter" idx="12"/>
          </p:nvPr>
        </p:nvSpPr>
        <p:spPr/>
        <p:txBody>
          <a:bodyPr/>
          <a:lstStyle/>
          <a:p>
            <a:pPr>
              <a:defRPr/>
            </a:pPr>
            <a:fld id="{80E85F33-64F2-DC45-8242-2D1EA2FA570D}" type="slidenum">
              <a:rPr lang="en-US" smtClean="0"/>
              <a:pPr>
                <a:defRPr/>
              </a:pPr>
              <a:t>8</a:t>
            </a:fld>
            <a:endParaRPr lang="en-US" dirty="0"/>
          </a:p>
        </p:txBody>
      </p:sp>
      <p:sp>
        <p:nvSpPr>
          <p:cNvPr id="5" name="Date Placeholder 4"/>
          <p:cNvSpPr>
            <a:spLocks noGrp="1"/>
          </p:cNvSpPr>
          <p:nvPr>
            <p:ph type="dt" sz="half" idx="2"/>
          </p:nvPr>
        </p:nvSpPr>
        <p:spPr/>
        <p:txBody>
          <a:bodyPr/>
          <a:lstStyle/>
          <a:p>
            <a:pPr>
              <a:defRPr/>
            </a:pPr>
            <a:endParaRPr lang="nb-NO" dirty="0"/>
          </a:p>
          <a:p>
            <a:pPr>
              <a:defRPr/>
            </a:pPr>
            <a:endParaRPr lang="nb-NO" dirty="0"/>
          </a:p>
        </p:txBody>
      </p:sp>
      <p:sp>
        <p:nvSpPr>
          <p:cNvPr id="6" name="Footer Placeholder 5"/>
          <p:cNvSpPr>
            <a:spLocks noGrp="1"/>
          </p:cNvSpPr>
          <p:nvPr>
            <p:ph type="ftr" sz="quarter" idx="3"/>
          </p:nvPr>
        </p:nvSpPr>
        <p:spPr/>
        <p:txBody>
          <a:bodyPr/>
          <a:lstStyle/>
          <a:p>
            <a:pPr>
              <a:defRPr/>
            </a:pPr>
            <a:r>
              <a:rPr lang="en-US" dirty="0"/>
              <a:t>STK 4051 Computational statistics, spring 2024</a:t>
            </a:r>
          </a:p>
        </p:txBody>
      </p:sp>
      <p:pic>
        <p:nvPicPr>
          <p:cNvPr id="8" name="Content Placeholder 6"/>
          <p:cNvPicPr>
            <a:picLocks noChangeAspect="1"/>
          </p:cNvPicPr>
          <p:nvPr/>
        </p:nvPicPr>
        <p:blipFill rotWithShape="1">
          <a:blip r:embed="rId3"/>
          <a:srcRect t="39416" r="36377" b="34044"/>
          <a:stretch/>
        </p:blipFill>
        <p:spPr bwMode="auto">
          <a:xfrm>
            <a:off x="1259632" y="620688"/>
            <a:ext cx="4896544" cy="792088"/>
          </a:xfrm>
          <a:prstGeom prst="rect">
            <a:avLst/>
          </a:prstGeom>
          <a:noFill/>
          <a:ln w="9525">
            <a:noFill/>
            <a:miter lim="800000"/>
            <a:headEnd/>
            <a:tailEnd/>
          </a:ln>
        </p:spPr>
      </p:pic>
      <p:sp>
        <p:nvSpPr>
          <p:cNvPr id="11" name="TextBox 10"/>
          <p:cNvSpPr txBox="1"/>
          <p:nvPr/>
        </p:nvSpPr>
        <p:spPr>
          <a:xfrm>
            <a:off x="1403648" y="5671592"/>
            <a:ext cx="2808312" cy="400110"/>
          </a:xfrm>
          <a:prstGeom prst="rect">
            <a:avLst/>
          </a:prstGeom>
          <a:noFill/>
        </p:spPr>
        <p:txBody>
          <a:bodyPr wrap="square" rtlCol="0">
            <a:spAutoFit/>
          </a:bodyPr>
          <a:lstStyle/>
          <a:p>
            <a:r>
              <a:rPr lang="nb-NO" dirty="0" err="1"/>
              <a:t>Why</a:t>
            </a:r>
            <a:r>
              <a:rPr lang="nb-NO" dirty="0"/>
              <a:t> is p=2 </a:t>
            </a:r>
            <a:r>
              <a:rPr lang="nb-NO" dirty="0" err="1"/>
              <a:t>special</a:t>
            </a:r>
            <a:r>
              <a:rPr lang="nb-NO" dirty="0"/>
              <a:t> ?  </a:t>
            </a:r>
          </a:p>
        </p:txBody>
      </p:sp>
      <p:pic>
        <p:nvPicPr>
          <p:cNvPr id="12" name="Picture 11"/>
          <p:cNvPicPr>
            <a:picLocks noChangeAspect="1"/>
          </p:cNvPicPr>
          <p:nvPr/>
        </p:nvPicPr>
        <p:blipFill>
          <a:blip r:embed="rId4"/>
          <a:stretch>
            <a:fillRect/>
          </a:stretch>
        </p:blipFill>
        <p:spPr>
          <a:xfrm>
            <a:off x="3923928" y="5564969"/>
            <a:ext cx="1909403" cy="613356"/>
          </a:xfrm>
          <a:prstGeom prst="rect">
            <a:avLst/>
          </a:prstGeom>
        </p:spPr>
      </p:pic>
      <p:sp>
        <p:nvSpPr>
          <p:cNvPr id="16" name="Freeform 15"/>
          <p:cNvSpPr/>
          <p:nvPr/>
        </p:nvSpPr>
        <p:spPr bwMode="auto">
          <a:xfrm>
            <a:off x="2724150" y="5419725"/>
            <a:ext cx="6419850" cy="819150"/>
          </a:xfrm>
          <a:custGeom>
            <a:avLst/>
            <a:gdLst>
              <a:gd name="connsiteX0" fmla="*/ 0 w 6134100"/>
              <a:gd name="connsiteY0" fmla="*/ 619125 h 819150"/>
              <a:gd name="connsiteX1" fmla="*/ 0 w 6134100"/>
              <a:gd name="connsiteY1" fmla="*/ 619125 h 819150"/>
              <a:gd name="connsiteX2" fmla="*/ 85725 w 6134100"/>
              <a:gd name="connsiteY2" fmla="*/ 695325 h 819150"/>
              <a:gd name="connsiteX3" fmla="*/ 1028700 w 6134100"/>
              <a:gd name="connsiteY3" fmla="*/ 733425 h 819150"/>
              <a:gd name="connsiteX4" fmla="*/ 3800475 w 6134100"/>
              <a:gd name="connsiteY4" fmla="*/ 819150 h 819150"/>
              <a:gd name="connsiteX5" fmla="*/ 5686425 w 6134100"/>
              <a:gd name="connsiteY5" fmla="*/ 819150 h 819150"/>
              <a:gd name="connsiteX6" fmla="*/ 6134100 w 6134100"/>
              <a:gd name="connsiteY6" fmla="*/ 171450 h 819150"/>
              <a:gd name="connsiteX7" fmla="*/ 5753100 w 6134100"/>
              <a:gd name="connsiteY7" fmla="*/ 0 h 819150"/>
              <a:gd name="connsiteX8" fmla="*/ 5429250 w 6134100"/>
              <a:gd name="connsiteY8" fmla="*/ 228600 h 8191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134100" h="819150">
                <a:moveTo>
                  <a:pt x="0" y="619125"/>
                </a:moveTo>
                <a:lnTo>
                  <a:pt x="0" y="619125"/>
                </a:lnTo>
                <a:cubicBezTo>
                  <a:pt x="70857" y="700104"/>
                  <a:pt x="32924" y="695325"/>
                  <a:pt x="85725" y="695325"/>
                </a:cubicBezTo>
                <a:lnTo>
                  <a:pt x="1028700" y="733425"/>
                </a:lnTo>
                <a:lnTo>
                  <a:pt x="3800475" y="819150"/>
                </a:lnTo>
                <a:lnTo>
                  <a:pt x="5686425" y="819150"/>
                </a:lnTo>
                <a:lnTo>
                  <a:pt x="6134100" y="171450"/>
                </a:lnTo>
                <a:lnTo>
                  <a:pt x="5753100" y="0"/>
                </a:lnTo>
                <a:lnTo>
                  <a:pt x="5429250" y="228600"/>
                </a:lnTo>
              </a:path>
            </a:pathLst>
          </a:custGeom>
          <a:noFill/>
          <a:ln w="38100" cap="flat" cmpd="sng" algn="ctr">
            <a:solidFill>
              <a:schemeClr val="tx1"/>
            </a:solidFill>
            <a:prstDash val="solid"/>
            <a:round/>
            <a:headEnd type="none" w="med" len="med"/>
            <a:tailEnd type="triangl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nb-NO" sz="2000" b="0" i="0" u="none" strike="noStrike" cap="none" normalizeH="0" baseline="0">
              <a:ln>
                <a:noFill/>
              </a:ln>
              <a:solidFill>
                <a:schemeClr val="tx1"/>
              </a:solidFill>
              <a:effectLst/>
              <a:latin typeface="Arial" charset="0"/>
              <a:ea typeface="ヒラギノ角ゴ Pro W3" charset="-128"/>
              <a:cs typeface="ヒラギノ角ゴ Pro W3" charset="-128"/>
            </a:endParaRPr>
          </a:p>
        </p:txBody>
      </p:sp>
      <mc:AlternateContent xmlns:mc="http://schemas.openxmlformats.org/markup-compatibility/2006" xmlns:a14="http://schemas.microsoft.com/office/drawing/2010/main">
        <mc:Choice Requires="a14">
          <p:sp>
            <p:nvSpPr>
              <p:cNvPr id="17" name="TextBox 16"/>
              <p:cNvSpPr txBox="1"/>
              <p:nvPr/>
            </p:nvSpPr>
            <p:spPr>
              <a:xfrm>
                <a:off x="5945510" y="5497732"/>
                <a:ext cx="2695097" cy="635751"/>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f>
                        <m:fPr>
                          <m:ctrlPr>
                            <a:rPr lang="nb-NO" i="1" smtClean="0">
                              <a:latin typeface="Cambria Math" panose="02040503050406030204" pitchFamily="18" charset="0"/>
                            </a:rPr>
                          </m:ctrlPr>
                        </m:fPr>
                        <m:num>
                          <m:r>
                            <a:rPr lang="nb-NO" b="0" i="1" smtClean="0">
                              <a:latin typeface="Cambria Math" panose="02040503050406030204" pitchFamily="18" charset="0"/>
                            </a:rPr>
                            <m:t>1</m:t>
                          </m:r>
                        </m:num>
                        <m:den>
                          <m:rad>
                            <m:radPr>
                              <m:degHide m:val="on"/>
                              <m:ctrlPr>
                                <a:rPr lang="nb-NO" i="1" smtClean="0">
                                  <a:latin typeface="Cambria Math" panose="02040503050406030204" pitchFamily="18" charset="0"/>
                                </a:rPr>
                              </m:ctrlPr>
                            </m:radPr>
                            <m:deg/>
                            <m:e>
                              <m:r>
                                <a:rPr lang="nb-NO" b="0" i="1" smtClean="0">
                                  <a:latin typeface="Cambria Math" panose="02040503050406030204" pitchFamily="18" charset="0"/>
                                </a:rPr>
                                <m:t>2</m:t>
                              </m:r>
                              <m:r>
                                <a:rPr lang="nb-NO" b="0" i="1" smtClean="0">
                                  <a:latin typeface="Cambria Math" panose="02040503050406030204" pitchFamily="18" charset="0"/>
                                </a:rPr>
                                <m:t>𝜋</m:t>
                              </m:r>
                              <m:r>
                                <a:rPr lang="nb-NO" b="0" i="1" smtClean="0">
                                  <a:latin typeface="Cambria Math" panose="02040503050406030204" pitchFamily="18" charset="0"/>
                                </a:rPr>
                                <m:t> </m:t>
                              </m:r>
                            </m:e>
                          </m:rad>
                        </m:den>
                      </m:f>
                      <m:r>
                        <m:rPr>
                          <m:sty m:val="p"/>
                        </m:rPr>
                        <a:rPr lang="nb-NO" b="0" i="1" smtClean="0">
                          <a:latin typeface="Cambria Math" panose="02040503050406030204" pitchFamily="18" charset="0"/>
                        </a:rPr>
                        <m:t>exp</m:t>
                      </m:r>
                      <m:d>
                        <m:dPr>
                          <m:begChr m:val="{"/>
                          <m:endChr m:val="}"/>
                          <m:ctrlPr>
                            <a:rPr lang="nb-NO" b="0" i="1" smtClean="0">
                              <a:latin typeface="Cambria Math" panose="02040503050406030204" pitchFamily="18" charset="0"/>
                            </a:rPr>
                          </m:ctrlPr>
                        </m:dPr>
                        <m:e>
                          <m:r>
                            <a:rPr lang="nb-NO" b="0" i="1" smtClean="0">
                              <a:latin typeface="Cambria Math" panose="02040503050406030204" pitchFamily="18" charset="0"/>
                            </a:rPr>
                            <m:t>−</m:t>
                          </m:r>
                          <m:f>
                            <m:fPr>
                              <m:ctrlPr>
                                <a:rPr lang="nb-NO" b="0" i="1" smtClean="0">
                                  <a:latin typeface="Cambria Math" panose="02040503050406030204" pitchFamily="18" charset="0"/>
                                </a:rPr>
                              </m:ctrlPr>
                            </m:fPr>
                            <m:num>
                              <m:r>
                                <a:rPr lang="nb-NO" b="0" i="1" smtClean="0">
                                  <a:latin typeface="Cambria Math" panose="02040503050406030204" pitchFamily="18" charset="0"/>
                                </a:rPr>
                                <m:t>1</m:t>
                              </m:r>
                            </m:num>
                            <m:den>
                              <m:r>
                                <a:rPr lang="nb-NO" b="0" i="1" smtClean="0">
                                  <a:latin typeface="Cambria Math" panose="02040503050406030204" pitchFamily="18" charset="0"/>
                                </a:rPr>
                                <m:t>2</m:t>
                              </m:r>
                            </m:den>
                          </m:f>
                          <m:sSup>
                            <m:sSupPr>
                              <m:ctrlPr>
                                <a:rPr lang="nb-NO" b="0" i="1" smtClean="0">
                                  <a:latin typeface="Cambria Math" panose="02040503050406030204" pitchFamily="18" charset="0"/>
                                </a:rPr>
                              </m:ctrlPr>
                            </m:sSupPr>
                            <m:e>
                              <m:d>
                                <m:dPr>
                                  <m:ctrlPr>
                                    <a:rPr lang="nb-NO" b="0" i="1" smtClean="0">
                                      <a:latin typeface="Cambria Math" panose="02040503050406030204" pitchFamily="18" charset="0"/>
                                    </a:rPr>
                                  </m:ctrlPr>
                                </m:dPr>
                                <m:e>
                                  <m:r>
                                    <a:rPr lang="nb-NO" b="0" i="1" smtClean="0">
                                      <a:latin typeface="Cambria Math" panose="02040503050406030204" pitchFamily="18" charset="0"/>
                                    </a:rPr>
                                    <m:t>𝑦</m:t>
                                  </m:r>
                                  <m:r>
                                    <a:rPr lang="nb-NO" b="0" i="1" smtClean="0">
                                      <a:latin typeface="Cambria Math" panose="02040503050406030204" pitchFamily="18" charset="0"/>
                                    </a:rPr>
                                    <m:t>−</m:t>
                                  </m:r>
                                  <m:r>
                                    <a:rPr lang="nb-NO" b="0" i="1" smtClean="0">
                                      <a:latin typeface="Cambria Math" panose="02040503050406030204" pitchFamily="18" charset="0"/>
                                    </a:rPr>
                                    <m:t>𝛽</m:t>
                                  </m:r>
                                </m:e>
                              </m:d>
                            </m:e>
                            <m:sup>
                              <m:r>
                                <a:rPr lang="nb-NO" b="0" i="1" smtClean="0">
                                  <a:latin typeface="Cambria Math" panose="02040503050406030204" pitchFamily="18" charset="0"/>
                                </a:rPr>
                                <m:t>2</m:t>
                              </m:r>
                            </m:sup>
                          </m:sSup>
                        </m:e>
                      </m:d>
                      <m:r>
                        <a:rPr lang="nb-NO" b="0" i="1" smtClean="0">
                          <a:latin typeface="Cambria Math" panose="02040503050406030204" pitchFamily="18" charset="0"/>
                        </a:rPr>
                        <m:t> </m:t>
                      </m:r>
                    </m:oMath>
                  </m:oMathPara>
                </a14:m>
                <a:endParaRPr lang="nb-NO" dirty="0"/>
              </a:p>
            </p:txBody>
          </p:sp>
        </mc:Choice>
        <mc:Fallback xmlns="">
          <p:sp>
            <p:nvSpPr>
              <p:cNvPr id="17" name="TextBox 16"/>
              <p:cNvSpPr txBox="1">
                <a:spLocks noRot="1" noChangeAspect="1" noMove="1" noResize="1" noEditPoints="1" noAdjustHandles="1" noChangeArrowheads="1" noChangeShapeType="1" noTextEdit="1"/>
              </p:cNvSpPr>
              <p:nvPr/>
            </p:nvSpPr>
            <p:spPr>
              <a:xfrm>
                <a:off x="5945510" y="5497732"/>
                <a:ext cx="2695097" cy="635751"/>
              </a:xfrm>
              <a:prstGeom prst="rect">
                <a:avLst/>
              </a:prstGeom>
              <a:blipFill>
                <a:blip r:embed="rId5"/>
                <a:stretch>
                  <a:fillRect/>
                </a:stretch>
              </a:blipFill>
            </p:spPr>
            <p:txBody>
              <a:bodyPr/>
              <a:lstStyle/>
              <a:p>
                <a:r>
                  <a:rPr lang="nb-NO">
                    <a:noFill/>
                  </a:rPr>
                  <a:t> </a:t>
                </a:r>
              </a:p>
            </p:txBody>
          </p:sp>
        </mc:Fallback>
      </mc:AlternateContent>
    </p:spTree>
    <p:extLst>
      <p:ext uri="{BB962C8B-B14F-4D97-AF65-F5344CB8AC3E}">
        <p14:creationId xmlns:p14="http://schemas.microsoft.com/office/powerpoint/2010/main" val="36353472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4" end="4"/>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7" end="7"/>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11"/>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12"/>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17"/>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grpId="0" nodeType="clickEffect">
                                  <p:stCondLst>
                                    <p:cond delay="0"/>
                                  </p:stCondLst>
                                  <p:childTnLst>
                                    <p:set>
                                      <p:cBhvr>
                                        <p:cTn id="36"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6" grpId="0" animBg="1"/>
      <p:bldP spid="17"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Footer Placeholder 5"/>
          <p:cNvSpPr>
            <a:spLocks noGrp="1"/>
          </p:cNvSpPr>
          <p:nvPr>
            <p:ph type="ftr" sz="quarter" idx="3"/>
          </p:nvPr>
        </p:nvSpPr>
        <p:spPr/>
        <p:txBody>
          <a:bodyPr/>
          <a:lstStyle/>
          <a:p>
            <a:pPr>
              <a:defRPr/>
            </a:pPr>
            <a:r>
              <a:rPr lang="en-US" dirty="0"/>
              <a:t>STK 4051 Computational statistics, spring 2024</a:t>
            </a:r>
          </a:p>
        </p:txBody>
      </p:sp>
      <p:pic>
        <p:nvPicPr>
          <p:cNvPr id="9" name="Content Placeholder 8"/>
          <p:cNvPicPr>
            <a:picLocks noGrp="1" noChangeAspect="1"/>
          </p:cNvPicPr>
          <p:nvPr>
            <p:ph idx="1"/>
          </p:nvPr>
        </p:nvPicPr>
        <p:blipFill>
          <a:blip r:embed="rId2"/>
          <a:stretch>
            <a:fillRect/>
          </a:stretch>
        </p:blipFill>
        <p:spPr>
          <a:xfrm>
            <a:off x="990599" y="1772816"/>
            <a:ext cx="7498575" cy="4932784"/>
          </a:xfrm>
          <a:prstGeom prst="rect">
            <a:avLst/>
          </a:prstGeom>
        </p:spPr>
      </p:pic>
      <p:sp>
        <p:nvSpPr>
          <p:cNvPr id="4" name="Slide Number Placeholder 3"/>
          <p:cNvSpPr>
            <a:spLocks noGrp="1"/>
          </p:cNvSpPr>
          <p:nvPr>
            <p:ph type="sldNum" sz="quarter" idx="12"/>
          </p:nvPr>
        </p:nvSpPr>
        <p:spPr/>
        <p:txBody>
          <a:bodyPr/>
          <a:lstStyle/>
          <a:p>
            <a:pPr>
              <a:defRPr/>
            </a:pPr>
            <a:fld id="{80E85F33-64F2-DC45-8242-2D1EA2FA570D}" type="slidenum">
              <a:rPr lang="en-US" smtClean="0"/>
              <a:pPr>
                <a:defRPr/>
              </a:pPr>
              <a:t>9</a:t>
            </a:fld>
            <a:endParaRPr lang="en-US" dirty="0"/>
          </a:p>
        </p:txBody>
      </p:sp>
      <p:sp>
        <p:nvSpPr>
          <p:cNvPr id="5" name="Date Placeholder 4"/>
          <p:cNvSpPr>
            <a:spLocks noGrp="1"/>
          </p:cNvSpPr>
          <p:nvPr>
            <p:ph type="dt" sz="half" idx="2"/>
          </p:nvPr>
        </p:nvSpPr>
        <p:spPr/>
        <p:txBody>
          <a:bodyPr/>
          <a:lstStyle/>
          <a:p>
            <a:pPr>
              <a:defRPr/>
            </a:pPr>
            <a:endParaRPr lang="nb-NO"/>
          </a:p>
          <a:p>
            <a:pPr>
              <a:defRPr/>
            </a:pPr>
            <a:endParaRPr lang="nb-NO" dirty="0"/>
          </a:p>
        </p:txBody>
      </p:sp>
      <p:pic>
        <p:nvPicPr>
          <p:cNvPr id="7" name="Content Placeholder 6"/>
          <p:cNvPicPr>
            <a:picLocks noChangeAspect="1"/>
          </p:cNvPicPr>
          <p:nvPr/>
        </p:nvPicPr>
        <p:blipFill rotWithShape="1">
          <a:blip r:embed="rId3"/>
          <a:srcRect t="39416" r="36377" b="34044"/>
          <a:stretch/>
        </p:blipFill>
        <p:spPr bwMode="auto">
          <a:xfrm>
            <a:off x="1259632" y="620688"/>
            <a:ext cx="4896544" cy="792088"/>
          </a:xfrm>
          <a:prstGeom prst="rect">
            <a:avLst/>
          </a:prstGeom>
          <a:noFill/>
          <a:ln w="9525">
            <a:noFill/>
            <a:miter lim="800000"/>
            <a:headEnd/>
            <a:tailEnd/>
          </a:ln>
        </p:spPr>
      </p:pic>
      <mc:AlternateContent xmlns:mc="http://schemas.openxmlformats.org/markup-compatibility/2006" xmlns:a14="http://schemas.microsoft.com/office/drawing/2010/main">
        <mc:Choice Requires="a14">
          <p:sp>
            <p:nvSpPr>
              <p:cNvPr id="8" name="Rectangle 7"/>
              <p:cNvSpPr/>
              <p:nvPr/>
            </p:nvSpPr>
            <p:spPr>
              <a:xfrm>
                <a:off x="6473639" y="603680"/>
                <a:ext cx="1753429" cy="659411"/>
              </a:xfrm>
              <a:prstGeom prst="rect">
                <a:avLst/>
              </a:prstGeom>
              <a:ln>
                <a:solidFill>
                  <a:schemeClr val="tx1"/>
                </a:solidFill>
              </a:ln>
            </p:spPr>
            <p:txBody>
              <a:bodyPr wrap="none">
                <a:spAutoFit/>
              </a:bodyPr>
              <a:lstStyle/>
              <a:p>
                <a:pPr/>
                <a14:m>
                  <m:oMathPara xmlns:m="http://schemas.openxmlformats.org/officeDocument/2006/math">
                    <m:oMathParaPr>
                      <m:jc m:val="centerGroup"/>
                    </m:oMathParaPr>
                    <m:oMath xmlns:m="http://schemas.openxmlformats.org/officeDocument/2006/math">
                      <m:f>
                        <m:fPr>
                          <m:ctrlPr>
                            <a:rPr lang="nb-NO" sz="1800" b="0" i="1" smtClean="0">
                              <a:latin typeface="Cambria Math" panose="02040503050406030204" pitchFamily="18" charset="0"/>
                            </a:rPr>
                          </m:ctrlPr>
                        </m:fPr>
                        <m:num>
                          <m:r>
                            <a:rPr lang="nb-NO" sz="1800" b="0" i="1" smtClean="0">
                              <a:latin typeface="Cambria Math" panose="02040503050406030204" pitchFamily="18" charset="0"/>
                            </a:rPr>
                            <m:t>1</m:t>
                          </m:r>
                        </m:num>
                        <m:den>
                          <m:r>
                            <a:rPr lang="nb-NO" sz="1800" b="0" i="1" smtClean="0">
                              <a:latin typeface="Cambria Math" panose="02040503050406030204" pitchFamily="18" charset="0"/>
                            </a:rPr>
                            <m:t>2</m:t>
                          </m:r>
                        </m:den>
                      </m:f>
                      <m:sSup>
                        <m:sSupPr>
                          <m:ctrlPr>
                            <a:rPr lang="nb-NO" sz="1800" b="0" i="1" smtClean="0">
                              <a:latin typeface="Cambria Math" panose="02040503050406030204" pitchFamily="18" charset="0"/>
                            </a:rPr>
                          </m:ctrlPr>
                        </m:sSupPr>
                        <m:e>
                          <m:d>
                            <m:dPr>
                              <m:begChr m:val="|"/>
                              <m:endChr m:val="|"/>
                              <m:ctrlPr>
                                <a:rPr lang="nb-NO" sz="1800" i="1">
                                  <a:latin typeface="Cambria Math" panose="02040503050406030204" pitchFamily="18" charset="0"/>
                                </a:rPr>
                              </m:ctrlPr>
                            </m:dPr>
                            <m:e>
                              <m:sSub>
                                <m:sSubPr>
                                  <m:ctrlPr>
                                    <a:rPr lang="nb-NO" sz="1800" i="1">
                                      <a:latin typeface="Cambria Math" panose="02040503050406030204" pitchFamily="18" charset="0"/>
                                    </a:rPr>
                                  </m:ctrlPr>
                                </m:sSubPr>
                                <m:e>
                                  <m:r>
                                    <a:rPr lang="nb-NO" sz="1800" b="0" i="1" smtClean="0">
                                      <a:latin typeface="Cambria Math" panose="02040503050406030204" pitchFamily="18" charset="0"/>
                                    </a:rPr>
                                    <m:t>𝜀</m:t>
                                  </m:r>
                                </m:e>
                                <m:sub>
                                  <m:r>
                                    <a:rPr lang="nb-NO" sz="1800" i="1">
                                      <a:latin typeface="Cambria Math" panose="02040503050406030204" pitchFamily="18" charset="0"/>
                                    </a:rPr>
                                    <m:t>𝑖</m:t>
                                  </m:r>
                                </m:sub>
                              </m:sSub>
                            </m:e>
                          </m:d>
                        </m:e>
                        <m:sup>
                          <m:r>
                            <a:rPr lang="nb-NO" sz="1800" b="0" i="1" smtClean="0">
                              <a:latin typeface="Cambria Math" panose="02040503050406030204" pitchFamily="18" charset="0"/>
                            </a:rPr>
                            <m:t>2</m:t>
                          </m:r>
                        </m:sup>
                      </m:sSup>
                      <m:r>
                        <a:rPr lang="nb-NO" sz="1800" b="0" i="1" smtClean="0">
                          <a:latin typeface="Cambria Math" panose="02040503050406030204" pitchFamily="18" charset="0"/>
                        </a:rPr>
                        <m:t>+</m:t>
                      </m:r>
                      <m:sSup>
                        <m:sSupPr>
                          <m:ctrlPr>
                            <a:rPr lang="nb-NO" sz="1800" i="1" smtClean="0">
                              <a:latin typeface="Cambria Math" panose="02040503050406030204" pitchFamily="18" charset="0"/>
                            </a:rPr>
                          </m:ctrlPr>
                        </m:sSupPr>
                        <m:e>
                          <m:f>
                            <m:fPr>
                              <m:ctrlPr>
                                <a:rPr lang="nb-NO" sz="1800" b="0" i="1" smtClean="0">
                                  <a:latin typeface="Cambria Math" panose="02040503050406030204" pitchFamily="18" charset="0"/>
                                </a:rPr>
                              </m:ctrlPr>
                            </m:fPr>
                            <m:num>
                              <m:r>
                                <a:rPr lang="nb-NO" sz="1800" b="0" i="1" smtClean="0">
                                  <a:latin typeface="Cambria Math" panose="02040503050406030204" pitchFamily="18" charset="0"/>
                                </a:rPr>
                                <m:t>𝛾</m:t>
                              </m:r>
                            </m:num>
                            <m:den>
                              <m:r>
                                <a:rPr lang="nb-NO" sz="1800" b="0" i="1" smtClean="0">
                                  <a:latin typeface="Cambria Math" panose="02040503050406030204" pitchFamily="18" charset="0"/>
                                </a:rPr>
                                <m:t>𝑝</m:t>
                              </m:r>
                            </m:den>
                          </m:f>
                          <m:d>
                            <m:dPr>
                              <m:begChr m:val="|"/>
                              <m:endChr m:val="|"/>
                              <m:ctrlPr>
                                <a:rPr lang="nb-NO" sz="1800" i="1">
                                  <a:latin typeface="Cambria Math" panose="02040503050406030204" pitchFamily="18" charset="0"/>
                                </a:rPr>
                              </m:ctrlPr>
                            </m:dPr>
                            <m:e>
                              <m:sSub>
                                <m:sSubPr>
                                  <m:ctrlPr>
                                    <a:rPr lang="nb-NO" sz="1800" i="1">
                                      <a:latin typeface="Cambria Math" panose="02040503050406030204" pitchFamily="18" charset="0"/>
                                    </a:rPr>
                                  </m:ctrlPr>
                                </m:sSubPr>
                                <m:e>
                                  <m:r>
                                    <a:rPr lang="nb-NO" sz="1800" i="1">
                                      <a:latin typeface="Cambria Math" panose="02040503050406030204" pitchFamily="18" charset="0"/>
                                    </a:rPr>
                                    <m:t>𝛽</m:t>
                                  </m:r>
                                </m:e>
                                <m:sub>
                                  <m:r>
                                    <a:rPr lang="nb-NO" sz="1800" i="1">
                                      <a:latin typeface="Cambria Math" panose="02040503050406030204" pitchFamily="18" charset="0"/>
                                    </a:rPr>
                                    <m:t>𝑖</m:t>
                                  </m:r>
                                </m:sub>
                              </m:sSub>
                            </m:e>
                          </m:d>
                        </m:e>
                        <m:sup>
                          <m:r>
                            <a:rPr lang="nb-NO" sz="1800" i="1">
                              <a:latin typeface="Cambria Math" panose="02040503050406030204" pitchFamily="18" charset="0"/>
                            </a:rPr>
                            <m:t>𝑝</m:t>
                          </m:r>
                        </m:sup>
                      </m:sSup>
                    </m:oMath>
                  </m:oMathPara>
                </a14:m>
                <a:endParaRPr lang="nb-NO" i="1" dirty="0"/>
              </a:p>
            </p:txBody>
          </p:sp>
        </mc:Choice>
        <mc:Fallback xmlns="">
          <p:sp>
            <p:nvSpPr>
              <p:cNvPr id="8" name="Rectangle 7"/>
              <p:cNvSpPr>
                <a:spLocks noRot="1" noChangeAspect="1" noMove="1" noResize="1" noEditPoints="1" noAdjustHandles="1" noChangeArrowheads="1" noChangeShapeType="1" noTextEdit="1"/>
              </p:cNvSpPr>
              <p:nvPr/>
            </p:nvSpPr>
            <p:spPr>
              <a:xfrm>
                <a:off x="6473639" y="603680"/>
                <a:ext cx="1753429" cy="659411"/>
              </a:xfrm>
              <a:prstGeom prst="rect">
                <a:avLst/>
              </a:prstGeom>
              <a:blipFill>
                <a:blip r:embed="rId4"/>
                <a:stretch>
                  <a:fillRect/>
                </a:stretch>
              </a:blipFill>
              <a:ln>
                <a:solidFill>
                  <a:schemeClr val="tx1"/>
                </a:solidFill>
              </a:ln>
            </p:spPr>
            <p:txBody>
              <a:bodyPr/>
              <a:lstStyle/>
              <a:p>
                <a:r>
                  <a:rPr lang="nb-NO">
                    <a:noFill/>
                  </a:rPr>
                  <a:t> </a:t>
                </a:r>
              </a:p>
            </p:txBody>
          </p:sp>
        </mc:Fallback>
      </mc:AlternateContent>
      <mc:AlternateContent xmlns:mc="http://schemas.openxmlformats.org/markup-compatibility/2006" xmlns:a14="http://schemas.microsoft.com/office/drawing/2010/main">
        <mc:Choice Requires="a14">
          <p:sp>
            <p:nvSpPr>
              <p:cNvPr id="10" name="TextBox 9"/>
              <p:cNvSpPr txBox="1"/>
              <p:nvPr/>
            </p:nvSpPr>
            <p:spPr>
              <a:xfrm>
                <a:off x="4861928" y="4444751"/>
                <a:ext cx="1604093" cy="307777"/>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nb-NO" b="0" i="1" smtClean="0">
                          <a:latin typeface="Cambria Math" panose="02040503050406030204" pitchFamily="18" charset="0"/>
                        </a:rPr>
                        <m:t>𝛾</m:t>
                      </m:r>
                      <m:r>
                        <a:rPr lang="nb-NO" b="0" i="1" smtClean="0">
                          <a:latin typeface="Cambria Math" panose="02040503050406030204" pitchFamily="18" charset="0"/>
                        </a:rPr>
                        <m:t>=0.1, </m:t>
                      </m:r>
                      <m:r>
                        <a:rPr lang="nb-NO" b="0" i="1" smtClean="0">
                          <a:latin typeface="Cambria Math" panose="02040503050406030204" pitchFamily="18" charset="0"/>
                        </a:rPr>
                        <m:t>𝑝</m:t>
                      </m:r>
                      <m:r>
                        <a:rPr lang="nb-NO" b="0" i="1" smtClean="0">
                          <a:latin typeface="Cambria Math" panose="02040503050406030204" pitchFamily="18" charset="0"/>
                        </a:rPr>
                        <m:t>=5</m:t>
                      </m:r>
                    </m:oMath>
                  </m:oMathPara>
                </a14:m>
                <a:endParaRPr lang="nb-NO" dirty="0"/>
              </a:p>
            </p:txBody>
          </p:sp>
        </mc:Choice>
        <mc:Fallback xmlns="">
          <p:sp>
            <p:nvSpPr>
              <p:cNvPr id="10" name="TextBox 9"/>
              <p:cNvSpPr txBox="1">
                <a:spLocks noRot="1" noChangeAspect="1" noMove="1" noResize="1" noEditPoints="1" noAdjustHandles="1" noChangeArrowheads="1" noChangeShapeType="1" noTextEdit="1"/>
              </p:cNvSpPr>
              <p:nvPr/>
            </p:nvSpPr>
            <p:spPr>
              <a:xfrm>
                <a:off x="4861928" y="4444751"/>
                <a:ext cx="1604093" cy="307777"/>
              </a:xfrm>
              <a:prstGeom prst="rect">
                <a:avLst/>
              </a:prstGeom>
              <a:blipFill>
                <a:blip r:embed="rId5"/>
                <a:stretch>
                  <a:fillRect l="-3042" r="-3042" b="-27451"/>
                </a:stretch>
              </a:blipFill>
            </p:spPr>
            <p:txBody>
              <a:bodyPr/>
              <a:lstStyle/>
              <a:p>
                <a:r>
                  <a:rPr lang="nb-NO">
                    <a:noFill/>
                  </a:rPr>
                  <a:t> </a:t>
                </a:r>
              </a:p>
            </p:txBody>
          </p:sp>
        </mc:Fallback>
      </mc:AlternateContent>
      <mc:AlternateContent xmlns:mc="http://schemas.openxmlformats.org/markup-compatibility/2006" xmlns:a14="http://schemas.microsoft.com/office/drawing/2010/main">
        <mc:Choice Requires="a14">
          <p:sp>
            <p:nvSpPr>
              <p:cNvPr id="11" name="TextBox 10"/>
              <p:cNvSpPr txBox="1"/>
              <p:nvPr/>
            </p:nvSpPr>
            <p:spPr>
              <a:xfrm>
                <a:off x="1141053" y="4444751"/>
                <a:ext cx="1604093" cy="307777"/>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nb-NO" b="0" i="1" smtClean="0">
                          <a:latin typeface="Cambria Math" panose="02040503050406030204" pitchFamily="18" charset="0"/>
                        </a:rPr>
                        <m:t>𝛾</m:t>
                      </m:r>
                      <m:r>
                        <a:rPr lang="nb-NO" b="0" i="1" smtClean="0">
                          <a:latin typeface="Cambria Math" panose="02040503050406030204" pitchFamily="18" charset="0"/>
                        </a:rPr>
                        <m:t>=2, </m:t>
                      </m:r>
                      <m:r>
                        <a:rPr lang="nb-NO" b="0" i="1" smtClean="0">
                          <a:latin typeface="Cambria Math" panose="02040503050406030204" pitchFamily="18" charset="0"/>
                        </a:rPr>
                        <m:t>𝑝</m:t>
                      </m:r>
                      <m:r>
                        <a:rPr lang="nb-NO" b="0" i="1" smtClean="0">
                          <a:latin typeface="Cambria Math" panose="02040503050406030204" pitchFamily="18" charset="0"/>
                        </a:rPr>
                        <m:t>=1.1</m:t>
                      </m:r>
                    </m:oMath>
                  </m:oMathPara>
                </a14:m>
                <a:endParaRPr lang="nb-NO" dirty="0"/>
              </a:p>
            </p:txBody>
          </p:sp>
        </mc:Choice>
        <mc:Fallback xmlns="">
          <p:sp>
            <p:nvSpPr>
              <p:cNvPr id="11" name="TextBox 10"/>
              <p:cNvSpPr txBox="1">
                <a:spLocks noRot="1" noChangeAspect="1" noMove="1" noResize="1" noEditPoints="1" noAdjustHandles="1" noChangeArrowheads="1" noChangeShapeType="1" noTextEdit="1"/>
              </p:cNvSpPr>
              <p:nvPr/>
            </p:nvSpPr>
            <p:spPr>
              <a:xfrm>
                <a:off x="1141053" y="4444751"/>
                <a:ext cx="1604093" cy="307777"/>
              </a:xfrm>
              <a:prstGeom prst="rect">
                <a:avLst/>
              </a:prstGeom>
              <a:blipFill>
                <a:blip r:embed="rId6"/>
                <a:stretch>
                  <a:fillRect l="-2662" r="-3042" b="-27451"/>
                </a:stretch>
              </a:blipFill>
            </p:spPr>
            <p:txBody>
              <a:bodyPr/>
              <a:lstStyle/>
              <a:p>
                <a:r>
                  <a:rPr lang="nb-NO">
                    <a:noFill/>
                  </a:rPr>
                  <a:t> </a:t>
                </a:r>
              </a:p>
            </p:txBody>
          </p:sp>
        </mc:Fallback>
      </mc:AlternateContent>
      <p:sp>
        <p:nvSpPr>
          <p:cNvPr id="12" name="TextBox 11"/>
          <p:cNvSpPr txBox="1"/>
          <p:nvPr/>
        </p:nvSpPr>
        <p:spPr>
          <a:xfrm>
            <a:off x="1141053" y="1806849"/>
            <a:ext cx="1620957" cy="400110"/>
          </a:xfrm>
          <a:prstGeom prst="rect">
            <a:avLst/>
          </a:prstGeom>
          <a:noFill/>
        </p:spPr>
        <p:txBody>
          <a:bodyPr wrap="none" rtlCol="0">
            <a:spAutoFit/>
          </a:bodyPr>
          <a:lstStyle/>
          <a:p>
            <a:r>
              <a:rPr lang="nb-NO" dirty="0" err="1"/>
              <a:t>Ground</a:t>
            </a:r>
            <a:r>
              <a:rPr lang="nb-NO" dirty="0"/>
              <a:t> </a:t>
            </a:r>
            <a:r>
              <a:rPr lang="nb-NO" dirty="0" err="1"/>
              <a:t>truth</a:t>
            </a:r>
            <a:endParaRPr lang="nb-NO" dirty="0"/>
          </a:p>
        </p:txBody>
      </p:sp>
      <p:sp>
        <p:nvSpPr>
          <p:cNvPr id="13" name="TextBox 12"/>
          <p:cNvSpPr txBox="1"/>
          <p:nvPr/>
        </p:nvSpPr>
        <p:spPr>
          <a:xfrm>
            <a:off x="4876481" y="1806849"/>
            <a:ext cx="1544012" cy="400110"/>
          </a:xfrm>
          <a:prstGeom prst="rect">
            <a:avLst/>
          </a:prstGeom>
          <a:noFill/>
        </p:spPr>
        <p:txBody>
          <a:bodyPr wrap="none" rtlCol="0">
            <a:spAutoFit/>
          </a:bodyPr>
          <a:lstStyle/>
          <a:p>
            <a:r>
              <a:rPr lang="nb-NO" dirty="0"/>
              <a:t>Data = MLE</a:t>
            </a:r>
          </a:p>
        </p:txBody>
      </p:sp>
      <p:sp>
        <p:nvSpPr>
          <p:cNvPr id="14" name="TextBox 13"/>
          <p:cNvSpPr txBox="1"/>
          <p:nvPr/>
        </p:nvSpPr>
        <p:spPr>
          <a:xfrm>
            <a:off x="1141053" y="3810553"/>
            <a:ext cx="2465740" cy="400110"/>
          </a:xfrm>
          <a:prstGeom prst="rect">
            <a:avLst/>
          </a:prstGeom>
          <a:noFill/>
        </p:spPr>
        <p:txBody>
          <a:bodyPr wrap="none" rtlCol="0">
            <a:spAutoFit/>
          </a:bodyPr>
          <a:lstStyle/>
          <a:p>
            <a:r>
              <a:rPr lang="nb-NO" dirty="0">
                <a:solidFill>
                  <a:schemeClr val="bg1">
                    <a:lumMod val="50000"/>
                  </a:schemeClr>
                </a:solidFill>
              </a:rPr>
              <a:t>The signal is </a:t>
            </a:r>
            <a:r>
              <a:rPr lang="nb-NO" dirty="0" err="1">
                <a:solidFill>
                  <a:schemeClr val="bg1">
                    <a:lumMod val="50000"/>
                  </a:schemeClr>
                </a:solidFill>
              </a:rPr>
              <a:t>sparse</a:t>
            </a:r>
            <a:endParaRPr lang="nb-NO" dirty="0">
              <a:solidFill>
                <a:schemeClr val="bg1">
                  <a:lumMod val="50000"/>
                </a:schemeClr>
              </a:solidFill>
            </a:endParaRPr>
          </a:p>
        </p:txBody>
      </p:sp>
    </p:spTree>
    <p:extLst>
      <p:ext uri="{BB962C8B-B14F-4D97-AF65-F5344CB8AC3E}">
        <p14:creationId xmlns:p14="http://schemas.microsoft.com/office/powerpoint/2010/main" val="321636338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pPr>
              <a:defRPr/>
            </a:pPr>
            <a:fld id="{80E85F33-64F2-DC45-8242-2D1EA2FA570D}" type="slidenum">
              <a:rPr lang="en-US" smtClean="0"/>
              <a:pPr>
                <a:defRPr/>
              </a:pPr>
              <a:t>10</a:t>
            </a:fld>
            <a:endParaRPr lang="en-US" dirty="0"/>
          </a:p>
        </p:txBody>
      </p:sp>
      <p:sp>
        <p:nvSpPr>
          <p:cNvPr id="5" name="Date Placeholder 4"/>
          <p:cNvSpPr>
            <a:spLocks noGrp="1"/>
          </p:cNvSpPr>
          <p:nvPr>
            <p:ph type="dt" sz="half" idx="2"/>
          </p:nvPr>
        </p:nvSpPr>
        <p:spPr/>
        <p:txBody>
          <a:bodyPr/>
          <a:lstStyle/>
          <a:p>
            <a:pPr>
              <a:defRPr/>
            </a:pPr>
            <a:endParaRPr lang="en-US" dirty="0"/>
          </a:p>
          <a:p>
            <a:pPr>
              <a:defRPr/>
            </a:pPr>
            <a:endParaRPr lang="en-US" dirty="0"/>
          </a:p>
        </p:txBody>
      </p:sp>
      <p:sp>
        <p:nvSpPr>
          <p:cNvPr id="6" name="Footer Placeholder 5"/>
          <p:cNvSpPr>
            <a:spLocks noGrp="1"/>
          </p:cNvSpPr>
          <p:nvPr>
            <p:ph type="ftr" sz="quarter" idx="3"/>
          </p:nvPr>
        </p:nvSpPr>
        <p:spPr/>
        <p:txBody>
          <a:bodyPr/>
          <a:lstStyle/>
          <a:p>
            <a:pPr>
              <a:defRPr/>
            </a:pPr>
            <a:r>
              <a:rPr lang="en-US" dirty="0"/>
              <a:t>STK 4051 Computational statistics, spring 2024</a:t>
            </a:r>
          </a:p>
        </p:txBody>
      </p:sp>
      <p:sp>
        <p:nvSpPr>
          <p:cNvPr id="8" name="TextBox 7"/>
          <p:cNvSpPr txBox="1"/>
          <p:nvPr/>
        </p:nvSpPr>
        <p:spPr>
          <a:xfrm>
            <a:off x="691952" y="4661312"/>
            <a:ext cx="3005951" cy="1631216"/>
          </a:xfrm>
          <a:prstGeom prst="rect">
            <a:avLst/>
          </a:prstGeom>
          <a:noFill/>
        </p:spPr>
        <p:txBody>
          <a:bodyPr wrap="none" rtlCol="0">
            <a:spAutoFit/>
          </a:bodyPr>
          <a:lstStyle/>
          <a:p>
            <a:r>
              <a:rPr lang="en-US" dirty="0"/>
              <a:t>MY ORIGINAL:</a:t>
            </a:r>
          </a:p>
          <a:p>
            <a:r>
              <a:rPr lang="en-US" dirty="0"/>
              <a:t>Separate in positive and </a:t>
            </a:r>
          </a:p>
          <a:p>
            <a:r>
              <a:rPr lang="en-US" dirty="0"/>
              <a:t>negative by symmetry</a:t>
            </a:r>
          </a:p>
          <a:p>
            <a:r>
              <a:rPr lang="en-US" dirty="0"/>
              <a:t>Make solution |y| </a:t>
            </a:r>
            <a:br>
              <a:rPr lang="en-US" dirty="0"/>
            </a:br>
            <a:r>
              <a:rPr lang="en-US" dirty="0"/>
              <a:t>add sign after</a:t>
            </a:r>
          </a:p>
        </p:txBody>
      </p:sp>
      <p:sp>
        <p:nvSpPr>
          <p:cNvPr id="11" name="TextBox 10"/>
          <p:cNvSpPr txBox="1"/>
          <p:nvPr/>
        </p:nvSpPr>
        <p:spPr>
          <a:xfrm>
            <a:off x="691952" y="2560390"/>
            <a:ext cx="3522118" cy="1938992"/>
          </a:xfrm>
          <a:prstGeom prst="rect">
            <a:avLst/>
          </a:prstGeom>
          <a:noFill/>
        </p:spPr>
        <p:txBody>
          <a:bodyPr wrap="none" rtlCol="0">
            <a:spAutoFit/>
          </a:bodyPr>
          <a:lstStyle/>
          <a:p>
            <a:r>
              <a:rPr lang="en-US" dirty="0"/>
              <a:t>Starting values: </a:t>
            </a:r>
          </a:p>
          <a:p>
            <a:pPr marL="342900" indent="-342900">
              <a:buFont typeface="Arial" panose="020B0604020202020204" pitchFamily="34" charset="0"/>
              <a:buChar char="•"/>
            </a:pPr>
            <a:r>
              <a:rPr lang="en-US" dirty="0"/>
              <a:t>As all functions are closer </a:t>
            </a:r>
            <a:br>
              <a:rPr lang="en-US" dirty="0"/>
            </a:br>
            <a:r>
              <a:rPr lang="en-US" dirty="0"/>
              <a:t>to zero than to x = y, </a:t>
            </a:r>
          </a:p>
          <a:p>
            <a:pPr marL="342900" indent="-342900">
              <a:buFont typeface="Arial" panose="020B0604020202020204" pitchFamily="34" charset="0"/>
              <a:buChar char="•"/>
            </a:pPr>
            <a:r>
              <a:rPr lang="en-US" dirty="0"/>
              <a:t>start with:</a:t>
            </a:r>
          </a:p>
          <a:p>
            <a:pPr marL="800100" lvl="1" indent="-342900">
              <a:buFont typeface="Arial" panose="020B0604020202020204" pitchFamily="34" charset="0"/>
              <a:buChar char="•"/>
            </a:pPr>
            <a:r>
              <a:rPr lang="en-US" dirty="0"/>
              <a:t>upper = |y|</a:t>
            </a:r>
          </a:p>
          <a:p>
            <a:pPr marL="800100" lvl="1" indent="-342900">
              <a:buFont typeface="Arial" panose="020B0604020202020204" pitchFamily="34" charset="0"/>
              <a:buChar char="•"/>
            </a:pPr>
            <a:r>
              <a:rPr lang="en-US" dirty="0"/>
              <a:t>lower= -|y| </a:t>
            </a:r>
          </a:p>
        </p:txBody>
      </p:sp>
      <p:pic>
        <p:nvPicPr>
          <p:cNvPr id="12" name="Picture 11"/>
          <p:cNvPicPr>
            <a:picLocks noChangeAspect="1"/>
          </p:cNvPicPr>
          <p:nvPr/>
        </p:nvPicPr>
        <p:blipFill>
          <a:blip r:embed="rId2"/>
          <a:stretch>
            <a:fillRect/>
          </a:stretch>
        </p:blipFill>
        <p:spPr>
          <a:xfrm>
            <a:off x="4561954" y="2483443"/>
            <a:ext cx="4477676" cy="1980942"/>
          </a:xfrm>
          <a:prstGeom prst="rect">
            <a:avLst/>
          </a:prstGeom>
        </p:spPr>
      </p:pic>
      <p:pic>
        <p:nvPicPr>
          <p:cNvPr id="13" name="Picture 12"/>
          <p:cNvPicPr>
            <a:picLocks noChangeAspect="1"/>
          </p:cNvPicPr>
          <p:nvPr/>
        </p:nvPicPr>
        <p:blipFill rotWithShape="1">
          <a:blip r:embed="rId3">
            <a:clrChange>
              <a:clrFrom>
                <a:srgbClr val="FFFFFF"/>
              </a:clrFrom>
              <a:clrTo>
                <a:srgbClr val="FFFFFF">
                  <a:alpha val="0"/>
                </a:srgbClr>
              </a:clrTo>
            </a:clrChange>
          </a:blip>
          <a:srcRect t="13943"/>
          <a:stretch/>
        </p:blipFill>
        <p:spPr>
          <a:xfrm>
            <a:off x="4531432" y="4149080"/>
            <a:ext cx="2575362" cy="2088885"/>
          </a:xfrm>
          <a:prstGeom prst="rect">
            <a:avLst/>
          </a:prstGeom>
        </p:spPr>
      </p:pic>
      <p:pic>
        <p:nvPicPr>
          <p:cNvPr id="14" name="Picture 13"/>
          <p:cNvPicPr>
            <a:picLocks noChangeAspect="1"/>
          </p:cNvPicPr>
          <p:nvPr/>
        </p:nvPicPr>
        <p:blipFill rotWithShape="1">
          <a:blip r:embed="rId4"/>
          <a:srcRect t="6110" r="3923" b="4181"/>
          <a:stretch/>
        </p:blipFill>
        <p:spPr>
          <a:xfrm>
            <a:off x="323528" y="620688"/>
            <a:ext cx="8208912" cy="1544918"/>
          </a:xfrm>
          <a:prstGeom prst="rect">
            <a:avLst/>
          </a:prstGeom>
        </p:spPr>
      </p:pic>
    </p:spTree>
    <p:extLst>
      <p:ext uri="{BB962C8B-B14F-4D97-AF65-F5344CB8AC3E}">
        <p14:creationId xmlns:p14="http://schemas.microsoft.com/office/powerpoint/2010/main" val="27048273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2"/>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3"/>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11"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pPr>
              <a:defRPr/>
            </a:pPr>
            <a:fld id="{80E85F33-64F2-DC45-8242-2D1EA2FA570D}" type="slidenum">
              <a:rPr lang="en-US" smtClean="0"/>
              <a:pPr>
                <a:defRPr/>
              </a:pPr>
              <a:t>11</a:t>
            </a:fld>
            <a:endParaRPr lang="en-US" dirty="0"/>
          </a:p>
        </p:txBody>
      </p:sp>
      <p:sp>
        <p:nvSpPr>
          <p:cNvPr id="5" name="Date Placeholder 4"/>
          <p:cNvSpPr>
            <a:spLocks noGrp="1"/>
          </p:cNvSpPr>
          <p:nvPr>
            <p:ph type="dt" sz="half" idx="2"/>
          </p:nvPr>
        </p:nvSpPr>
        <p:spPr/>
        <p:txBody>
          <a:bodyPr/>
          <a:lstStyle/>
          <a:p>
            <a:pPr>
              <a:defRPr/>
            </a:pPr>
            <a:endParaRPr lang="en-US" dirty="0"/>
          </a:p>
          <a:p>
            <a:pPr>
              <a:defRPr/>
            </a:pPr>
            <a:endParaRPr lang="en-US" dirty="0"/>
          </a:p>
        </p:txBody>
      </p:sp>
      <p:sp>
        <p:nvSpPr>
          <p:cNvPr id="6" name="Footer Placeholder 5"/>
          <p:cNvSpPr>
            <a:spLocks noGrp="1"/>
          </p:cNvSpPr>
          <p:nvPr>
            <p:ph type="ftr" sz="quarter" idx="3"/>
          </p:nvPr>
        </p:nvSpPr>
        <p:spPr/>
        <p:txBody>
          <a:bodyPr/>
          <a:lstStyle/>
          <a:p>
            <a:pPr>
              <a:defRPr/>
            </a:pPr>
            <a:r>
              <a:rPr lang="en-US" dirty="0"/>
              <a:t>STK 4051 Computational statistics, spring 2024</a:t>
            </a:r>
          </a:p>
        </p:txBody>
      </p:sp>
      <p:sp>
        <p:nvSpPr>
          <p:cNvPr id="8" name="Content Placeholder 7"/>
          <p:cNvSpPr>
            <a:spLocks noGrp="1"/>
          </p:cNvSpPr>
          <p:nvPr>
            <p:ph idx="1"/>
          </p:nvPr>
        </p:nvSpPr>
        <p:spPr>
          <a:xfrm>
            <a:off x="990600" y="2492896"/>
            <a:ext cx="7696200" cy="3387080"/>
          </a:xfrm>
        </p:spPr>
        <p:txBody>
          <a:bodyPr/>
          <a:lstStyle/>
          <a:p>
            <a:r>
              <a:rPr lang="en-US" dirty="0"/>
              <a:t>You get the same figure as before, thus you can check your implementation </a:t>
            </a:r>
            <a:r>
              <a:rPr lang="en-US" dirty="0">
                <a:sym typeface="Wingdings" panose="05000000000000000000" pitchFamily="2" charset="2"/>
              </a:rPr>
              <a:t></a:t>
            </a:r>
            <a:endParaRPr lang="en-US" dirty="0"/>
          </a:p>
        </p:txBody>
      </p:sp>
      <p:pic>
        <p:nvPicPr>
          <p:cNvPr id="10" name="Picture 9"/>
          <p:cNvPicPr>
            <a:picLocks noChangeAspect="1"/>
          </p:cNvPicPr>
          <p:nvPr/>
        </p:nvPicPr>
        <p:blipFill rotWithShape="1">
          <a:blip r:embed="rId2"/>
          <a:srcRect t="6110" r="3923" b="4181"/>
          <a:stretch/>
        </p:blipFill>
        <p:spPr>
          <a:xfrm>
            <a:off x="323528" y="620688"/>
            <a:ext cx="8208912" cy="1544918"/>
          </a:xfrm>
          <a:prstGeom prst="rect">
            <a:avLst/>
          </a:prstGeom>
        </p:spPr>
      </p:pic>
      <p:pic>
        <p:nvPicPr>
          <p:cNvPr id="13" name="Picture 12"/>
          <p:cNvPicPr>
            <a:picLocks noChangeAspect="1"/>
          </p:cNvPicPr>
          <p:nvPr/>
        </p:nvPicPr>
        <p:blipFill>
          <a:blip r:embed="rId3"/>
          <a:stretch>
            <a:fillRect/>
          </a:stretch>
        </p:blipFill>
        <p:spPr>
          <a:xfrm>
            <a:off x="755576" y="3416504"/>
            <a:ext cx="7406035" cy="2810167"/>
          </a:xfrm>
          <a:prstGeom prst="rect">
            <a:avLst/>
          </a:prstGeom>
        </p:spPr>
      </p:pic>
    </p:spTree>
    <p:extLst>
      <p:ext uri="{BB962C8B-B14F-4D97-AF65-F5344CB8AC3E}">
        <p14:creationId xmlns:p14="http://schemas.microsoft.com/office/powerpoint/2010/main" val="184554653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Content Placeholder 6"/>
          <p:cNvPicPr>
            <a:picLocks noGrp="1" noChangeAspect="1"/>
          </p:cNvPicPr>
          <p:nvPr>
            <p:ph idx="1"/>
          </p:nvPr>
        </p:nvPicPr>
        <p:blipFill rotWithShape="1">
          <a:blip r:embed="rId2"/>
          <a:srcRect t="71935"/>
          <a:stretch/>
        </p:blipFill>
        <p:spPr>
          <a:xfrm>
            <a:off x="1043608" y="1085900"/>
            <a:ext cx="7366000" cy="1154832"/>
          </a:xfrm>
          <a:prstGeom prst="rect">
            <a:avLst/>
          </a:prstGeom>
        </p:spPr>
      </p:pic>
      <p:sp>
        <p:nvSpPr>
          <p:cNvPr id="4" name="Slide Number Placeholder 3"/>
          <p:cNvSpPr>
            <a:spLocks noGrp="1"/>
          </p:cNvSpPr>
          <p:nvPr>
            <p:ph type="sldNum" sz="quarter" idx="12"/>
          </p:nvPr>
        </p:nvSpPr>
        <p:spPr/>
        <p:txBody>
          <a:bodyPr/>
          <a:lstStyle/>
          <a:p>
            <a:pPr>
              <a:defRPr/>
            </a:pPr>
            <a:fld id="{80E85F33-64F2-DC45-8242-2D1EA2FA570D}" type="slidenum">
              <a:rPr lang="en-US" smtClean="0"/>
              <a:pPr>
                <a:defRPr/>
              </a:pPr>
              <a:t>12</a:t>
            </a:fld>
            <a:endParaRPr lang="en-US" dirty="0"/>
          </a:p>
        </p:txBody>
      </p:sp>
      <p:sp>
        <p:nvSpPr>
          <p:cNvPr id="5" name="Date Placeholder 4"/>
          <p:cNvSpPr>
            <a:spLocks noGrp="1"/>
          </p:cNvSpPr>
          <p:nvPr>
            <p:ph type="dt" sz="half" idx="2"/>
          </p:nvPr>
        </p:nvSpPr>
        <p:spPr/>
        <p:txBody>
          <a:bodyPr/>
          <a:lstStyle/>
          <a:p>
            <a:pPr>
              <a:defRPr/>
            </a:pPr>
            <a:endParaRPr lang="en-US" dirty="0"/>
          </a:p>
          <a:p>
            <a:pPr>
              <a:defRPr/>
            </a:pPr>
            <a:endParaRPr lang="en-US" dirty="0"/>
          </a:p>
        </p:txBody>
      </p:sp>
      <p:sp>
        <p:nvSpPr>
          <p:cNvPr id="6" name="Footer Placeholder 5"/>
          <p:cNvSpPr>
            <a:spLocks noGrp="1"/>
          </p:cNvSpPr>
          <p:nvPr>
            <p:ph type="ftr" sz="quarter" idx="3"/>
          </p:nvPr>
        </p:nvSpPr>
        <p:spPr/>
        <p:txBody>
          <a:bodyPr/>
          <a:lstStyle/>
          <a:p>
            <a:pPr>
              <a:defRPr/>
            </a:pPr>
            <a:r>
              <a:rPr lang="en-US" dirty="0"/>
              <a:t>STK 4051 Computational statistics, spring 2024</a:t>
            </a:r>
          </a:p>
        </p:txBody>
      </p:sp>
      <p:pic>
        <p:nvPicPr>
          <p:cNvPr id="8" name="Content Placeholder 6"/>
          <p:cNvPicPr>
            <a:picLocks noChangeAspect="1"/>
          </p:cNvPicPr>
          <p:nvPr/>
        </p:nvPicPr>
        <p:blipFill rotWithShape="1">
          <a:blip r:embed="rId2"/>
          <a:srcRect b="86018"/>
          <a:stretch/>
        </p:blipFill>
        <p:spPr bwMode="auto">
          <a:xfrm>
            <a:off x="1049958" y="548680"/>
            <a:ext cx="7366000" cy="575320"/>
          </a:xfrm>
          <a:prstGeom prst="rect">
            <a:avLst/>
          </a:prstGeom>
          <a:noFill/>
          <a:ln w="9525">
            <a:noFill/>
            <a:miter lim="800000"/>
            <a:headEnd/>
            <a:tailEnd/>
          </a:ln>
        </p:spPr>
      </p:pic>
      <p:pic>
        <p:nvPicPr>
          <p:cNvPr id="9" name="Content Placeholder 6"/>
          <p:cNvPicPr>
            <a:picLocks noChangeAspect="1"/>
          </p:cNvPicPr>
          <p:nvPr/>
        </p:nvPicPr>
        <p:blipFill rotWithShape="1">
          <a:blip r:embed="rId3">
            <a:extLst>
              <a:ext uri="{BEBA8EAE-BF5A-486C-A8C5-ECC9F3942E4B}">
                <a14:imgProps xmlns:a14="http://schemas.microsoft.com/office/drawing/2010/main">
                  <a14:imgLayer r:embed="rId4">
                    <a14:imgEffect>
                      <a14:sharpenSoften amount="25000"/>
                    </a14:imgEffect>
                  </a14:imgLayer>
                </a14:imgProps>
              </a:ext>
            </a:extLst>
          </a:blip>
          <a:srcRect t="19999" b="9845"/>
          <a:stretch/>
        </p:blipFill>
        <p:spPr bwMode="auto">
          <a:xfrm>
            <a:off x="323528" y="2452971"/>
            <a:ext cx="2143686" cy="1768117"/>
          </a:xfrm>
          <a:prstGeom prst="rect">
            <a:avLst/>
          </a:prstGeom>
        </p:spPr>
      </p:pic>
      <mc:AlternateContent xmlns:mc="http://schemas.openxmlformats.org/markup-compatibility/2006" xmlns:a14="http://schemas.microsoft.com/office/drawing/2010/main">
        <mc:Choice Requires="a14">
          <p:sp>
            <p:nvSpPr>
              <p:cNvPr id="10" name="TextBox 9"/>
              <p:cNvSpPr txBox="1"/>
              <p:nvPr/>
            </p:nvSpPr>
            <p:spPr>
              <a:xfrm>
                <a:off x="2790491" y="2358184"/>
                <a:ext cx="5896309" cy="3772764"/>
              </a:xfrm>
              <a:prstGeom prst="rect">
                <a:avLst/>
              </a:prstGeom>
              <a:noFill/>
            </p:spPr>
            <p:txBody>
              <a:bodyPr wrap="square" rtlCol="0">
                <a:spAutoFit/>
              </a:bodyPr>
              <a:lstStyle/>
              <a:p>
                <a:r>
                  <a:rPr lang="en-US" sz="1800" dirty="0"/>
                  <a:t>There will always be some minor variations in </a:t>
                </a:r>
                <a:br>
                  <a:rPr lang="en-US" sz="1800" dirty="0"/>
                </a:br>
                <a:r>
                  <a:rPr lang="en-US" sz="1800" dirty="0"/>
                  <a:t>RSS, but it should not change the first two </a:t>
                </a:r>
                <a:br>
                  <a:rPr lang="en-US" sz="1800" dirty="0"/>
                </a:br>
                <a:r>
                  <a:rPr lang="en-US" sz="1800" dirty="0"/>
                  <a:t>first digits.</a:t>
                </a:r>
              </a:p>
              <a:p>
                <a:endParaRPr lang="en-US" sz="1800" dirty="0"/>
              </a:p>
              <a:p>
                <a:r>
                  <a:rPr lang="en-US" sz="1800" dirty="0"/>
                  <a:t>The original signal is «a» sparse signal </a:t>
                </a:r>
                <a:br>
                  <a:rPr lang="en-US" sz="1800" dirty="0"/>
                </a:br>
                <a:r>
                  <a:rPr lang="en-US" sz="1800" dirty="0"/>
                  <a:t>thus p&lt;2 is good</a:t>
                </a:r>
              </a:p>
              <a:p>
                <a:endParaRPr lang="en-US" sz="1800" dirty="0"/>
              </a:p>
              <a:p>
                <a14:m>
                  <m:oMath xmlns:m="http://schemas.openxmlformats.org/officeDocument/2006/math">
                    <m:sSubSup>
                      <m:sSubSupPr>
                        <m:ctrlPr>
                          <a:rPr lang="en-US" sz="1800" i="1">
                            <a:latin typeface="Cambria Math" panose="02040503050406030204" pitchFamily="18" charset="0"/>
                          </a:rPr>
                        </m:ctrlPr>
                      </m:sSubSupPr>
                      <m:e>
                        <m:acc>
                          <m:accPr>
                            <m:chr m:val="̂"/>
                            <m:ctrlPr>
                              <a:rPr lang="en-US" sz="1800" i="1">
                                <a:latin typeface="Cambria Math" panose="02040503050406030204" pitchFamily="18" charset="0"/>
                              </a:rPr>
                            </m:ctrlPr>
                          </m:accPr>
                          <m:e>
                            <m:r>
                              <a:rPr lang="en-US" sz="1800" i="1">
                                <a:latin typeface="Cambria Math" panose="02040503050406030204" pitchFamily="18" charset="0"/>
                              </a:rPr>
                              <m:t>𝛽</m:t>
                            </m:r>
                          </m:e>
                        </m:acc>
                      </m:e>
                      <m:sub>
                        <m:r>
                          <a:rPr lang="en-US" sz="1800" i="1">
                            <a:latin typeface="Cambria Math" panose="02040503050406030204" pitchFamily="18" charset="0"/>
                          </a:rPr>
                          <m:t>1,100 </m:t>
                        </m:r>
                      </m:sub>
                      <m:sup>
                        <m:r>
                          <m:rPr>
                            <m:sty m:val="p"/>
                          </m:rPr>
                          <a:rPr lang="en-US" sz="1800">
                            <a:latin typeface="Cambria Math" panose="02040503050406030204" pitchFamily="18" charset="0"/>
                          </a:rPr>
                          <m:t>Alt</m:t>
                        </m:r>
                      </m:sup>
                    </m:sSubSup>
                    <m:r>
                      <a:rPr lang="en-US" sz="1800" i="1">
                        <a:latin typeface="Cambria Math" panose="02040503050406030204" pitchFamily="18" charset="0"/>
                      </a:rPr>
                      <m:t>=</m:t>
                    </m:r>
                  </m:oMath>
                </a14:m>
                <a:r>
                  <a:rPr lang="en-US" sz="1800" dirty="0"/>
                  <a:t> </a:t>
                </a:r>
                <a14:m>
                  <m:oMath xmlns:m="http://schemas.openxmlformats.org/officeDocument/2006/math">
                    <m:r>
                      <a:rPr lang="en-US" sz="1800" i="1">
                        <a:latin typeface="Cambria Math" panose="02040503050406030204" pitchFamily="18" charset="0"/>
                      </a:rPr>
                      <m:t>𝑦</m:t>
                    </m:r>
                    <m:r>
                      <a:rPr lang="en-US" sz="1800" i="1">
                        <a:latin typeface="Cambria Math" panose="02040503050406030204" pitchFamily="18" charset="0"/>
                      </a:rPr>
                      <m:t>−</m:t>
                    </m:r>
                    <m:sSub>
                      <m:sSubPr>
                        <m:ctrlPr>
                          <a:rPr lang="en-US" sz="1800" i="1">
                            <a:latin typeface="Cambria Math" panose="02040503050406030204" pitchFamily="18" charset="0"/>
                          </a:rPr>
                        </m:ctrlPr>
                      </m:sSubPr>
                      <m:e>
                        <m:acc>
                          <m:accPr>
                            <m:chr m:val="̂"/>
                            <m:ctrlPr>
                              <a:rPr lang="en-US" sz="1800" i="1">
                                <a:latin typeface="Cambria Math" panose="02040503050406030204" pitchFamily="18" charset="0"/>
                              </a:rPr>
                            </m:ctrlPr>
                          </m:accPr>
                          <m:e>
                            <m:r>
                              <a:rPr lang="en-US" sz="1800" i="1">
                                <a:latin typeface="Cambria Math" panose="02040503050406030204" pitchFamily="18" charset="0"/>
                              </a:rPr>
                              <m:t>𝛽</m:t>
                            </m:r>
                          </m:e>
                        </m:acc>
                      </m:e>
                      <m:sub>
                        <m:r>
                          <a:rPr lang="en-US" sz="1800" i="1">
                            <a:latin typeface="Cambria Math" panose="02040503050406030204" pitchFamily="18" charset="0"/>
                          </a:rPr>
                          <m:t>1,100 .</m:t>
                        </m:r>
                      </m:sub>
                    </m:sSub>
                    <m:r>
                      <a:rPr lang="en-US" sz="1800" i="1">
                        <a:latin typeface="Cambria Math" panose="02040503050406030204" pitchFamily="18" charset="0"/>
                      </a:rPr>
                      <m:t> </m:t>
                    </m:r>
                  </m:oMath>
                </a14:m>
                <a:r>
                  <a:rPr lang="en-US" sz="1800" dirty="0"/>
                  <a:t> is the best because </a:t>
                </a:r>
                <a:br>
                  <a:rPr lang="en-US" sz="1800" dirty="0"/>
                </a:br>
                <a14:m>
                  <m:oMath xmlns:m="http://schemas.openxmlformats.org/officeDocument/2006/math">
                    <m:sSub>
                      <m:sSubPr>
                        <m:ctrlPr>
                          <a:rPr lang="en-US" sz="1800" i="1">
                            <a:latin typeface="Cambria Math" panose="02040503050406030204" pitchFamily="18" charset="0"/>
                          </a:rPr>
                        </m:ctrlPr>
                      </m:sSubPr>
                      <m:e>
                        <m:acc>
                          <m:accPr>
                            <m:chr m:val="̂"/>
                            <m:ctrlPr>
                              <a:rPr lang="en-US" sz="1800" i="1">
                                <a:latin typeface="Cambria Math" panose="02040503050406030204" pitchFamily="18" charset="0"/>
                              </a:rPr>
                            </m:ctrlPr>
                          </m:accPr>
                          <m:e>
                            <m:r>
                              <a:rPr lang="en-US" sz="1800" i="1">
                                <a:latin typeface="Cambria Math" panose="02040503050406030204" pitchFamily="18" charset="0"/>
                              </a:rPr>
                              <m:t>𝛽</m:t>
                            </m:r>
                          </m:e>
                        </m:acc>
                      </m:e>
                      <m:sub>
                        <m:r>
                          <a:rPr lang="en-US" sz="1800" i="1">
                            <a:latin typeface="Cambria Math" panose="02040503050406030204" pitchFamily="18" charset="0"/>
                          </a:rPr>
                          <m:t>1,100 </m:t>
                        </m:r>
                      </m:sub>
                    </m:sSub>
                  </m:oMath>
                </a14:m>
                <a:r>
                  <a:rPr lang="en-US" sz="1800" dirty="0"/>
                  <a:t> estimates the noise</a:t>
                </a:r>
              </a:p>
              <a:p>
                <a:endParaRPr lang="en-US" sz="1800" dirty="0"/>
              </a:p>
              <a:p>
                <a:r>
                  <a:rPr lang="en-US" sz="1800" dirty="0"/>
                  <a:t>The MLE is not suited for the sequence problem.</a:t>
                </a:r>
                <a:br>
                  <a:rPr lang="en-US" sz="1800" dirty="0"/>
                </a:br>
                <a:r>
                  <a:rPr lang="en-US" sz="1800" dirty="0"/>
                  <a:t>It can be shown to be inadmissible </a:t>
                </a:r>
                <a:br>
                  <a:rPr lang="en-US" sz="1800" dirty="0"/>
                </a:br>
                <a:r>
                  <a:rPr lang="en-US" sz="1800" dirty="0"/>
                  <a:t>[can be uniformly improved]</a:t>
                </a:r>
              </a:p>
            </p:txBody>
          </p:sp>
        </mc:Choice>
        <mc:Fallback xmlns="">
          <p:sp>
            <p:nvSpPr>
              <p:cNvPr id="10" name="TextBox 9"/>
              <p:cNvSpPr txBox="1">
                <a:spLocks noRot="1" noChangeAspect="1" noMove="1" noResize="1" noEditPoints="1" noAdjustHandles="1" noChangeArrowheads="1" noChangeShapeType="1" noTextEdit="1"/>
              </p:cNvSpPr>
              <p:nvPr/>
            </p:nvSpPr>
            <p:spPr>
              <a:xfrm>
                <a:off x="2790491" y="2358184"/>
                <a:ext cx="5896309" cy="3772764"/>
              </a:xfrm>
              <a:prstGeom prst="rect">
                <a:avLst/>
              </a:prstGeom>
              <a:blipFill>
                <a:blip r:embed="rId5"/>
                <a:stretch>
                  <a:fillRect l="-931" t="-969" b="-1616"/>
                </a:stretch>
              </a:blipFill>
            </p:spPr>
            <p:txBody>
              <a:bodyPr/>
              <a:lstStyle/>
              <a:p>
                <a:r>
                  <a:rPr lang="nb-NO">
                    <a:noFill/>
                  </a:rPr>
                  <a:t> </a:t>
                </a:r>
              </a:p>
            </p:txBody>
          </p:sp>
        </mc:Fallback>
      </mc:AlternateContent>
      <p:pic>
        <p:nvPicPr>
          <p:cNvPr id="11" name="Content Placeholder 6"/>
          <p:cNvPicPr>
            <a:picLocks noChangeAspect="1"/>
          </p:cNvPicPr>
          <p:nvPr/>
        </p:nvPicPr>
        <p:blipFill rotWithShape="1">
          <a:blip r:embed="rId6"/>
          <a:srcRect l="31811" t="45494" r="36377" b="46108"/>
          <a:stretch/>
        </p:blipFill>
        <p:spPr bwMode="auto">
          <a:xfrm>
            <a:off x="5552457" y="4725144"/>
            <a:ext cx="2813576" cy="288032"/>
          </a:xfrm>
          <a:prstGeom prst="rect">
            <a:avLst/>
          </a:prstGeom>
          <a:noFill/>
          <a:ln w="9525">
            <a:noFill/>
            <a:miter lim="800000"/>
            <a:headEnd/>
            <a:tailEnd/>
          </a:ln>
        </p:spPr>
      </p:pic>
    </p:spTree>
    <p:extLst>
      <p:ext uri="{BB962C8B-B14F-4D97-AF65-F5344CB8AC3E}">
        <p14:creationId xmlns:p14="http://schemas.microsoft.com/office/powerpoint/2010/main" val="73160073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pPr>
              <a:defRPr/>
            </a:pPr>
            <a:fld id="{80E85F33-64F2-DC45-8242-2D1EA2FA570D}" type="slidenum">
              <a:rPr lang="en-US" smtClean="0"/>
              <a:pPr>
                <a:defRPr/>
              </a:pPr>
              <a:t>13</a:t>
            </a:fld>
            <a:endParaRPr lang="en-US" dirty="0"/>
          </a:p>
        </p:txBody>
      </p:sp>
      <p:sp>
        <p:nvSpPr>
          <p:cNvPr id="5" name="Date Placeholder 4"/>
          <p:cNvSpPr>
            <a:spLocks noGrp="1"/>
          </p:cNvSpPr>
          <p:nvPr>
            <p:ph type="dt" sz="half" idx="2"/>
          </p:nvPr>
        </p:nvSpPr>
        <p:spPr/>
        <p:txBody>
          <a:bodyPr/>
          <a:lstStyle/>
          <a:p>
            <a:pPr>
              <a:defRPr/>
            </a:pPr>
            <a:endParaRPr lang="nb-NO"/>
          </a:p>
          <a:p>
            <a:pPr>
              <a:defRPr/>
            </a:pPr>
            <a:endParaRPr lang="nb-NO" dirty="0"/>
          </a:p>
        </p:txBody>
      </p:sp>
      <p:sp>
        <p:nvSpPr>
          <p:cNvPr id="6" name="Footer Placeholder 5"/>
          <p:cNvSpPr>
            <a:spLocks noGrp="1"/>
          </p:cNvSpPr>
          <p:nvPr>
            <p:ph type="ftr" sz="quarter" idx="3"/>
          </p:nvPr>
        </p:nvSpPr>
        <p:spPr/>
        <p:txBody>
          <a:bodyPr/>
          <a:lstStyle/>
          <a:p>
            <a:pPr>
              <a:defRPr/>
            </a:pPr>
            <a:r>
              <a:rPr lang="en-US" dirty="0"/>
              <a:t>STK 4051 Computational statistics, spring 2024</a:t>
            </a:r>
          </a:p>
        </p:txBody>
      </p:sp>
      <p:pic>
        <p:nvPicPr>
          <p:cNvPr id="9" name="Picture 8"/>
          <p:cNvPicPr>
            <a:picLocks noChangeAspect="1"/>
          </p:cNvPicPr>
          <p:nvPr/>
        </p:nvPicPr>
        <p:blipFill>
          <a:blip r:embed="rId2"/>
          <a:stretch>
            <a:fillRect/>
          </a:stretch>
        </p:blipFill>
        <p:spPr>
          <a:xfrm>
            <a:off x="179512" y="548680"/>
            <a:ext cx="8280920" cy="2862540"/>
          </a:xfrm>
          <a:prstGeom prst="rect">
            <a:avLst/>
          </a:prstGeom>
        </p:spPr>
      </p:pic>
      <p:pic>
        <p:nvPicPr>
          <p:cNvPr id="11" name="Picture 10"/>
          <p:cNvPicPr>
            <a:picLocks noChangeAspect="1"/>
          </p:cNvPicPr>
          <p:nvPr/>
        </p:nvPicPr>
        <p:blipFill rotWithShape="1">
          <a:blip r:embed="rId3">
            <a:extLst>
              <a:ext uri="{BEBA8EAE-BF5A-486C-A8C5-ECC9F3942E4B}">
                <a14:imgProps xmlns:a14="http://schemas.microsoft.com/office/drawing/2010/main">
                  <a14:imgLayer r:embed="rId4">
                    <a14:imgEffect>
                      <a14:sharpenSoften amount="50000"/>
                    </a14:imgEffect>
                  </a14:imgLayer>
                </a14:imgProps>
              </a:ext>
            </a:extLst>
          </a:blip>
          <a:srcRect r="19216" b="67679"/>
          <a:stretch/>
        </p:blipFill>
        <p:spPr>
          <a:xfrm>
            <a:off x="990601" y="3380314"/>
            <a:ext cx="7319764" cy="1414102"/>
          </a:xfrm>
          <a:prstGeom prst="rect">
            <a:avLst/>
          </a:prstGeom>
          <a:ln>
            <a:solidFill>
              <a:schemeClr val="tx1"/>
            </a:solidFill>
          </a:ln>
        </p:spPr>
      </p:pic>
      <p:sp>
        <p:nvSpPr>
          <p:cNvPr id="12" name="Rectangle 11"/>
          <p:cNvSpPr/>
          <p:nvPr/>
        </p:nvSpPr>
        <p:spPr bwMode="auto">
          <a:xfrm>
            <a:off x="3275856" y="4581128"/>
            <a:ext cx="2376264" cy="144016"/>
          </a:xfrm>
          <a:prstGeom prst="rect">
            <a:avLst/>
          </a:prstGeom>
          <a:solidFill>
            <a:schemeClr val="bg1"/>
          </a:solidFill>
          <a:ln w="9525" cap="flat" cmpd="sng" algn="ctr">
            <a:solidFill>
              <a:schemeClr val="bg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nb-NO" sz="2000" b="0" i="0" u="none" strike="noStrike" cap="none" normalizeH="0" baseline="0">
              <a:ln>
                <a:noFill/>
              </a:ln>
              <a:solidFill>
                <a:schemeClr val="tx1"/>
              </a:solidFill>
              <a:effectLst/>
              <a:latin typeface="Arial" charset="0"/>
              <a:ea typeface="ヒラギノ角ゴ Pro W3" charset="-128"/>
              <a:cs typeface="ヒラギノ角ゴ Pro W3" charset="-128"/>
            </a:endParaRPr>
          </a:p>
        </p:txBody>
      </p:sp>
      <p:pic>
        <p:nvPicPr>
          <p:cNvPr id="14" name="Picture 13"/>
          <p:cNvPicPr>
            <a:picLocks noChangeAspect="1"/>
          </p:cNvPicPr>
          <p:nvPr/>
        </p:nvPicPr>
        <p:blipFill rotWithShape="1">
          <a:blip r:embed="rId5">
            <a:extLst>
              <a:ext uri="{BEBA8EAE-BF5A-486C-A8C5-ECC9F3942E4B}">
                <a14:imgProps xmlns:a14="http://schemas.microsoft.com/office/drawing/2010/main">
                  <a14:imgLayer r:embed="rId6">
                    <a14:imgEffect>
                      <a14:sharpenSoften amount="50000"/>
                    </a14:imgEffect>
                  </a14:imgLayer>
                </a14:imgProps>
              </a:ext>
            </a:extLst>
          </a:blip>
          <a:srcRect t="12096"/>
          <a:stretch/>
        </p:blipFill>
        <p:spPr>
          <a:xfrm>
            <a:off x="990600" y="4902671"/>
            <a:ext cx="7319764" cy="1262633"/>
          </a:xfrm>
          <a:prstGeom prst="rect">
            <a:avLst/>
          </a:prstGeom>
          <a:ln>
            <a:solidFill>
              <a:schemeClr val="tx1"/>
            </a:solidFill>
          </a:ln>
        </p:spPr>
      </p:pic>
    </p:spTree>
    <p:extLst>
      <p:ext uri="{BB962C8B-B14F-4D97-AF65-F5344CB8AC3E}">
        <p14:creationId xmlns:p14="http://schemas.microsoft.com/office/powerpoint/2010/main" val="23608045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Content Placeholder 6"/>
          <p:cNvPicPr>
            <a:picLocks noGrp="1" noChangeAspect="1"/>
          </p:cNvPicPr>
          <p:nvPr>
            <p:ph idx="1"/>
          </p:nvPr>
        </p:nvPicPr>
        <p:blipFill>
          <a:blip r:embed="rId2"/>
          <a:stretch>
            <a:fillRect/>
          </a:stretch>
        </p:blipFill>
        <p:spPr>
          <a:xfrm>
            <a:off x="760479" y="2852936"/>
            <a:ext cx="8383521" cy="2866288"/>
          </a:xfrm>
          <a:prstGeom prst="rect">
            <a:avLst/>
          </a:prstGeom>
        </p:spPr>
      </p:pic>
      <p:sp>
        <p:nvSpPr>
          <p:cNvPr id="4" name="Slide Number Placeholder 3"/>
          <p:cNvSpPr>
            <a:spLocks noGrp="1"/>
          </p:cNvSpPr>
          <p:nvPr>
            <p:ph type="sldNum" sz="quarter" idx="12"/>
          </p:nvPr>
        </p:nvSpPr>
        <p:spPr/>
        <p:txBody>
          <a:bodyPr/>
          <a:lstStyle/>
          <a:p>
            <a:pPr>
              <a:defRPr/>
            </a:pPr>
            <a:fld id="{80E85F33-64F2-DC45-8242-2D1EA2FA570D}" type="slidenum">
              <a:rPr lang="en-US" smtClean="0"/>
              <a:pPr>
                <a:defRPr/>
              </a:pPr>
              <a:t>14</a:t>
            </a:fld>
            <a:endParaRPr lang="en-US" dirty="0"/>
          </a:p>
        </p:txBody>
      </p:sp>
      <p:sp>
        <p:nvSpPr>
          <p:cNvPr id="5" name="Date Placeholder 4"/>
          <p:cNvSpPr>
            <a:spLocks noGrp="1"/>
          </p:cNvSpPr>
          <p:nvPr>
            <p:ph type="dt" sz="half" idx="2"/>
          </p:nvPr>
        </p:nvSpPr>
        <p:spPr/>
        <p:txBody>
          <a:bodyPr/>
          <a:lstStyle/>
          <a:p>
            <a:pPr>
              <a:defRPr/>
            </a:pPr>
            <a:endParaRPr lang="nb-NO"/>
          </a:p>
          <a:p>
            <a:pPr>
              <a:defRPr/>
            </a:pPr>
            <a:endParaRPr lang="nb-NO" dirty="0"/>
          </a:p>
        </p:txBody>
      </p:sp>
      <p:sp>
        <p:nvSpPr>
          <p:cNvPr id="6" name="Footer Placeholder 5"/>
          <p:cNvSpPr>
            <a:spLocks noGrp="1"/>
          </p:cNvSpPr>
          <p:nvPr>
            <p:ph type="ftr" sz="quarter" idx="3"/>
          </p:nvPr>
        </p:nvSpPr>
        <p:spPr/>
        <p:txBody>
          <a:bodyPr/>
          <a:lstStyle/>
          <a:p>
            <a:pPr>
              <a:defRPr/>
            </a:pPr>
            <a:r>
              <a:rPr lang="en-US" dirty="0"/>
              <a:t>STK 4051 Computational statistics, spring 2024</a:t>
            </a:r>
          </a:p>
        </p:txBody>
      </p:sp>
      <p:pic>
        <p:nvPicPr>
          <p:cNvPr id="8" name="Picture 7"/>
          <p:cNvPicPr>
            <a:picLocks noChangeAspect="1"/>
          </p:cNvPicPr>
          <p:nvPr/>
        </p:nvPicPr>
        <p:blipFill rotWithShape="1">
          <a:blip r:embed="rId3">
            <a:extLst>
              <a:ext uri="{BEBA8EAE-BF5A-486C-A8C5-ECC9F3942E4B}">
                <a14:imgProps xmlns:a14="http://schemas.microsoft.com/office/drawing/2010/main">
                  <a14:imgLayer r:embed="rId4">
                    <a14:imgEffect>
                      <a14:sharpenSoften amount="50000"/>
                    </a14:imgEffect>
                  </a14:imgLayer>
                </a14:imgProps>
              </a:ext>
            </a:extLst>
          </a:blip>
          <a:srcRect t="12096"/>
          <a:stretch/>
        </p:blipFill>
        <p:spPr>
          <a:xfrm>
            <a:off x="689687" y="1064057"/>
            <a:ext cx="7319764" cy="1262633"/>
          </a:xfrm>
          <a:prstGeom prst="rect">
            <a:avLst/>
          </a:prstGeom>
          <a:ln>
            <a:solidFill>
              <a:schemeClr val="tx1"/>
            </a:solidFill>
          </a:ln>
        </p:spPr>
      </p:pic>
    </p:spTree>
    <p:extLst>
      <p:ext uri="{BB962C8B-B14F-4D97-AF65-F5344CB8AC3E}">
        <p14:creationId xmlns:p14="http://schemas.microsoft.com/office/powerpoint/2010/main" val="2111688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pPr>
              <a:defRPr/>
            </a:pPr>
            <a:fld id="{80E85F33-64F2-DC45-8242-2D1EA2FA570D}" type="slidenum">
              <a:rPr lang="en-US" smtClean="0"/>
              <a:pPr>
                <a:defRPr/>
              </a:pPr>
              <a:t>15</a:t>
            </a:fld>
            <a:endParaRPr lang="en-US" dirty="0"/>
          </a:p>
        </p:txBody>
      </p:sp>
      <p:sp>
        <p:nvSpPr>
          <p:cNvPr id="6" name="Footer Placeholder 5"/>
          <p:cNvSpPr>
            <a:spLocks noGrp="1"/>
          </p:cNvSpPr>
          <p:nvPr>
            <p:ph type="ftr" sz="quarter" idx="3"/>
          </p:nvPr>
        </p:nvSpPr>
        <p:spPr/>
        <p:txBody>
          <a:bodyPr/>
          <a:lstStyle/>
          <a:p>
            <a:pPr>
              <a:defRPr/>
            </a:pPr>
            <a:r>
              <a:rPr lang="en-US" dirty="0"/>
              <a:t>STK 4051 Computational statistics, spring 2024</a:t>
            </a:r>
          </a:p>
        </p:txBody>
      </p:sp>
      <p:pic>
        <p:nvPicPr>
          <p:cNvPr id="9" name="Content Placeholder 8"/>
          <p:cNvPicPr>
            <a:picLocks noGrp="1" noChangeAspect="1"/>
          </p:cNvPicPr>
          <p:nvPr>
            <p:ph idx="1"/>
          </p:nvPr>
        </p:nvPicPr>
        <p:blipFill rotWithShape="1">
          <a:blip r:embed="rId2"/>
          <a:srcRect t="6359" b="17849"/>
          <a:stretch/>
        </p:blipFill>
        <p:spPr>
          <a:xfrm>
            <a:off x="611560" y="678261"/>
            <a:ext cx="8246676" cy="1958651"/>
          </a:xfrm>
          <a:prstGeom prst="rect">
            <a:avLst/>
          </a:prstGeom>
        </p:spPr>
      </p:pic>
      <p:sp>
        <p:nvSpPr>
          <p:cNvPr id="10" name="TextBox 9"/>
          <p:cNvSpPr txBox="1"/>
          <p:nvPr/>
        </p:nvSpPr>
        <p:spPr>
          <a:xfrm>
            <a:off x="192299" y="777411"/>
            <a:ext cx="1750800" cy="400110"/>
          </a:xfrm>
          <a:prstGeom prst="rect">
            <a:avLst/>
          </a:prstGeom>
          <a:noFill/>
        </p:spPr>
        <p:txBody>
          <a:bodyPr wrap="none" rtlCol="0">
            <a:spAutoFit/>
          </a:bodyPr>
          <a:lstStyle/>
          <a:p>
            <a:r>
              <a:rPr lang="nb-NO" dirty="0"/>
              <a:t>First problem:</a:t>
            </a:r>
          </a:p>
        </p:txBody>
      </p:sp>
      <p:pic>
        <p:nvPicPr>
          <p:cNvPr id="12" name="Picture 11"/>
          <p:cNvPicPr>
            <a:picLocks noChangeAspect="1"/>
          </p:cNvPicPr>
          <p:nvPr/>
        </p:nvPicPr>
        <p:blipFill rotWithShape="1">
          <a:blip r:embed="rId3">
            <a:extLst>
              <a:ext uri="{BEBA8EAE-BF5A-486C-A8C5-ECC9F3942E4B}">
                <a14:imgProps xmlns:a14="http://schemas.microsoft.com/office/drawing/2010/main">
                  <a14:imgLayer r:embed="rId4">
                    <a14:imgEffect>
                      <a14:sharpenSoften amount="50000"/>
                    </a14:imgEffect>
                  </a14:imgLayer>
                </a14:imgProps>
              </a:ext>
            </a:extLst>
          </a:blip>
          <a:srcRect b="10888"/>
          <a:stretch/>
        </p:blipFill>
        <p:spPr>
          <a:xfrm>
            <a:off x="1266937" y="3501008"/>
            <a:ext cx="7877063" cy="2930140"/>
          </a:xfrm>
          <a:prstGeom prst="rect">
            <a:avLst/>
          </a:prstGeom>
        </p:spPr>
      </p:pic>
      <p:sp>
        <p:nvSpPr>
          <p:cNvPr id="13" name="TextBox 12"/>
          <p:cNvSpPr txBox="1"/>
          <p:nvPr/>
        </p:nvSpPr>
        <p:spPr>
          <a:xfrm>
            <a:off x="205588" y="3203943"/>
            <a:ext cx="2122697" cy="400110"/>
          </a:xfrm>
          <a:prstGeom prst="rect">
            <a:avLst/>
          </a:prstGeom>
          <a:noFill/>
        </p:spPr>
        <p:txBody>
          <a:bodyPr wrap="none" rtlCol="0">
            <a:spAutoFit/>
          </a:bodyPr>
          <a:lstStyle/>
          <a:p>
            <a:r>
              <a:rPr lang="nb-NO" dirty="0"/>
              <a:t>Second problem:</a:t>
            </a:r>
          </a:p>
        </p:txBody>
      </p:sp>
      <p:cxnSp>
        <p:nvCxnSpPr>
          <p:cNvPr id="15" name="Straight Arrow Connector 14"/>
          <p:cNvCxnSpPr/>
          <p:nvPr/>
        </p:nvCxnSpPr>
        <p:spPr bwMode="auto">
          <a:xfrm>
            <a:off x="1763688" y="5589240"/>
            <a:ext cx="3199201" cy="474624"/>
          </a:xfrm>
          <a:prstGeom prst="straightConnector1">
            <a:avLst/>
          </a:prstGeom>
          <a:solidFill>
            <a:schemeClr val="accent1"/>
          </a:solidFill>
          <a:ln w="9525" cap="flat" cmpd="sng" algn="ctr">
            <a:solidFill>
              <a:schemeClr val="tx1"/>
            </a:solidFill>
            <a:prstDash val="solid"/>
            <a:round/>
            <a:headEnd type="none" w="med" len="med"/>
            <a:tailEnd type="triangle"/>
          </a:ln>
          <a:effectLst/>
        </p:spPr>
      </p:cxnSp>
      <p:sp>
        <p:nvSpPr>
          <p:cNvPr id="17" name="TextBox 16"/>
          <p:cNvSpPr txBox="1"/>
          <p:nvPr/>
        </p:nvSpPr>
        <p:spPr>
          <a:xfrm>
            <a:off x="440124" y="5189130"/>
            <a:ext cx="3005951" cy="400110"/>
          </a:xfrm>
          <a:prstGeom prst="rect">
            <a:avLst/>
          </a:prstGeom>
          <a:noFill/>
        </p:spPr>
        <p:txBody>
          <a:bodyPr wrap="none" rtlCol="0">
            <a:spAutoFit/>
          </a:bodyPr>
          <a:lstStyle/>
          <a:p>
            <a:r>
              <a:rPr lang="nb-NO" dirty="0"/>
              <a:t>Same «</a:t>
            </a:r>
            <a:r>
              <a:rPr lang="nb-NO" dirty="0" err="1"/>
              <a:t>solver</a:t>
            </a:r>
            <a:r>
              <a:rPr lang="nb-NO" dirty="0"/>
              <a:t>» as </a:t>
            </a:r>
            <a:r>
              <a:rPr lang="nb-NO" dirty="0" err="1"/>
              <a:t>above</a:t>
            </a:r>
            <a:endParaRPr lang="nb-NO" dirty="0"/>
          </a:p>
        </p:txBody>
      </p:sp>
    </p:spTree>
    <p:extLst>
      <p:ext uri="{BB962C8B-B14F-4D97-AF65-F5344CB8AC3E}">
        <p14:creationId xmlns:p14="http://schemas.microsoft.com/office/powerpoint/2010/main" val="25000152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2"/>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17"/>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17"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Content Placeholder 7"/>
          <p:cNvPicPr>
            <a:picLocks noGrp="1" noChangeAspect="1"/>
          </p:cNvPicPr>
          <p:nvPr>
            <p:ph idx="1"/>
          </p:nvPr>
        </p:nvPicPr>
        <p:blipFill>
          <a:blip r:embed="rId2"/>
          <a:stretch>
            <a:fillRect/>
          </a:stretch>
        </p:blipFill>
        <p:spPr>
          <a:xfrm rot="5400000">
            <a:off x="1210784" y="2117964"/>
            <a:ext cx="1397936" cy="1512168"/>
          </a:xfrm>
          <a:prstGeom prst="rect">
            <a:avLst/>
          </a:prstGeom>
        </p:spPr>
      </p:pic>
      <p:sp>
        <p:nvSpPr>
          <p:cNvPr id="4" name="Slide Number Placeholder 3"/>
          <p:cNvSpPr>
            <a:spLocks noGrp="1"/>
          </p:cNvSpPr>
          <p:nvPr>
            <p:ph type="sldNum" sz="quarter" idx="12"/>
          </p:nvPr>
        </p:nvSpPr>
        <p:spPr/>
        <p:txBody>
          <a:bodyPr/>
          <a:lstStyle/>
          <a:p>
            <a:pPr>
              <a:defRPr/>
            </a:pPr>
            <a:fld id="{80E85F33-64F2-DC45-8242-2D1EA2FA570D}" type="slidenum">
              <a:rPr lang="en-US" smtClean="0"/>
              <a:pPr>
                <a:defRPr/>
              </a:pPr>
              <a:t>16</a:t>
            </a:fld>
            <a:endParaRPr lang="en-US" dirty="0"/>
          </a:p>
        </p:txBody>
      </p:sp>
      <p:sp>
        <p:nvSpPr>
          <p:cNvPr id="5" name="Date Placeholder 4"/>
          <p:cNvSpPr>
            <a:spLocks noGrp="1"/>
          </p:cNvSpPr>
          <p:nvPr>
            <p:ph type="dt" sz="half" idx="2"/>
          </p:nvPr>
        </p:nvSpPr>
        <p:spPr/>
        <p:txBody>
          <a:bodyPr/>
          <a:lstStyle/>
          <a:p>
            <a:pPr>
              <a:defRPr/>
            </a:pPr>
            <a:endParaRPr lang="nb-NO" dirty="0"/>
          </a:p>
          <a:p>
            <a:pPr>
              <a:defRPr/>
            </a:pPr>
            <a:endParaRPr lang="nb-NO" dirty="0"/>
          </a:p>
        </p:txBody>
      </p:sp>
      <p:sp>
        <p:nvSpPr>
          <p:cNvPr id="6" name="Footer Placeholder 5"/>
          <p:cNvSpPr>
            <a:spLocks noGrp="1"/>
          </p:cNvSpPr>
          <p:nvPr>
            <p:ph type="ftr" sz="quarter" idx="3"/>
          </p:nvPr>
        </p:nvSpPr>
        <p:spPr/>
        <p:txBody>
          <a:bodyPr/>
          <a:lstStyle/>
          <a:p>
            <a:pPr>
              <a:defRPr/>
            </a:pPr>
            <a:r>
              <a:rPr lang="en-US" dirty="0"/>
              <a:t>STK 4051 Computational statistics, spring 2024</a:t>
            </a:r>
          </a:p>
        </p:txBody>
      </p:sp>
      <p:pic>
        <p:nvPicPr>
          <p:cNvPr id="10" name="Picture 9"/>
          <p:cNvPicPr>
            <a:picLocks noChangeAspect="1"/>
          </p:cNvPicPr>
          <p:nvPr/>
        </p:nvPicPr>
        <p:blipFill>
          <a:blip r:embed="rId3"/>
          <a:stretch>
            <a:fillRect/>
          </a:stretch>
        </p:blipFill>
        <p:spPr>
          <a:xfrm>
            <a:off x="561390" y="823049"/>
            <a:ext cx="8013621" cy="1366664"/>
          </a:xfrm>
          <a:prstGeom prst="rect">
            <a:avLst/>
          </a:prstGeom>
        </p:spPr>
      </p:pic>
      <p:pic>
        <p:nvPicPr>
          <p:cNvPr id="12" name="Picture 11"/>
          <p:cNvPicPr>
            <a:picLocks noChangeAspect="1"/>
          </p:cNvPicPr>
          <p:nvPr/>
        </p:nvPicPr>
        <p:blipFill>
          <a:blip r:embed="rId4"/>
          <a:stretch>
            <a:fillRect/>
          </a:stretch>
        </p:blipFill>
        <p:spPr>
          <a:xfrm>
            <a:off x="2990247" y="3201252"/>
            <a:ext cx="5440288" cy="1608547"/>
          </a:xfrm>
          <a:prstGeom prst="rect">
            <a:avLst/>
          </a:prstGeom>
        </p:spPr>
      </p:pic>
      <p:pic>
        <p:nvPicPr>
          <p:cNvPr id="13" name="Picture 12"/>
          <p:cNvPicPr>
            <a:picLocks noChangeAspect="1"/>
          </p:cNvPicPr>
          <p:nvPr/>
        </p:nvPicPr>
        <p:blipFill>
          <a:blip r:embed="rId5"/>
          <a:stretch>
            <a:fillRect/>
          </a:stretch>
        </p:blipFill>
        <p:spPr>
          <a:xfrm>
            <a:off x="2970684" y="4770190"/>
            <a:ext cx="5373216" cy="1555967"/>
          </a:xfrm>
          <a:prstGeom prst="rect">
            <a:avLst/>
          </a:prstGeom>
        </p:spPr>
      </p:pic>
      <p:sp>
        <p:nvSpPr>
          <p:cNvPr id="14" name="TextBox 13"/>
          <p:cNvSpPr txBox="1"/>
          <p:nvPr/>
        </p:nvSpPr>
        <p:spPr>
          <a:xfrm>
            <a:off x="327043" y="4572411"/>
            <a:ext cx="2528256" cy="1323439"/>
          </a:xfrm>
          <a:prstGeom prst="rect">
            <a:avLst/>
          </a:prstGeom>
          <a:noFill/>
        </p:spPr>
        <p:txBody>
          <a:bodyPr wrap="none" rtlCol="0">
            <a:spAutoFit/>
          </a:bodyPr>
          <a:lstStyle/>
          <a:p>
            <a:r>
              <a:rPr lang="nb-NO" dirty="0" err="1"/>
              <a:t>X</a:t>
            </a:r>
            <a:r>
              <a:rPr lang="nb-NO" dirty="0"/>
              <a:t> is a </a:t>
            </a:r>
            <a:br>
              <a:rPr lang="nb-NO" dirty="0"/>
            </a:br>
            <a:r>
              <a:rPr lang="nb-NO" dirty="0" err="1"/>
              <a:t>Blurring</a:t>
            </a:r>
            <a:r>
              <a:rPr lang="nb-NO" dirty="0"/>
              <a:t> </a:t>
            </a:r>
            <a:r>
              <a:rPr lang="nb-NO" dirty="0" err="1"/>
              <a:t>kernel</a:t>
            </a:r>
            <a:endParaRPr lang="nb-NO" dirty="0"/>
          </a:p>
          <a:p>
            <a:r>
              <a:rPr lang="nb-NO" dirty="0" err="1"/>
              <a:t>solution</a:t>
            </a:r>
            <a:r>
              <a:rPr lang="nb-NO" dirty="0"/>
              <a:t> p=1.1 </a:t>
            </a:r>
            <a:r>
              <a:rPr lang="nb-NO" dirty="0" err="1"/>
              <a:t>gives</a:t>
            </a:r>
            <a:r>
              <a:rPr lang="nb-NO" dirty="0"/>
              <a:t> </a:t>
            </a:r>
            <a:br>
              <a:rPr lang="nb-NO" dirty="0"/>
            </a:br>
            <a:r>
              <a:rPr lang="nb-NO" dirty="0"/>
              <a:t>«super </a:t>
            </a:r>
            <a:r>
              <a:rPr lang="nb-NO" dirty="0" err="1"/>
              <a:t>resolution</a:t>
            </a:r>
            <a:r>
              <a:rPr lang="nb-NO" dirty="0"/>
              <a:t>»</a:t>
            </a:r>
          </a:p>
        </p:txBody>
      </p:sp>
      <p:sp>
        <p:nvSpPr>
          <p:cNvPr id="15" name="Rectangle 14"/>
          <p:cNvSpPr/>
          <p:nvPr/>
        </p:nvSpPr>
        <p:spPr>
          <a:xfrm flipV="1">
            <a:off x="232046" y="2673993"/>
            <a:ext cx="658688" cy="400110"/>
          </a:xfrm>
          <a:prstGeom prst="rect">
            <a:avLst/>
          </a:prstGeom>
        </p:spPr>
        <p:txBody>
          <a:bodyPr wrap="square">
            <a:spAutoFit/>
          </a:bodyPr>
          <a:lstStyle/>
          <a:p>
            <a:r>
              <a:rPr lang="nb-NO" dirty="0"/>
              <a:t>=</a:t>
            </a:r>
            <a:r>
              <a:rPr lang="nb-NO" dirty="0" err="1"/>
              <a:t>X</a:t>
            </a:r>
            <a:endParaRPr lang="nb-NO" dirty="0"/>
          </a:p>
        </p:txBody>
      </p:sp>
      <p:pic>
        <p:nvPicPr>
          <p:cNvPr id="16" name="Picture 15"/>
          <p:cNvPicPr>
            <a:picLocks noChangeAspect="1"/>
          </p:cNvPicPr>
          <p:nvPr/>
        </p:nvPicPr>
        <p:blipFill>
          <a:blip r:embed="rId6"/>
          <a:stretch>
            <a:fillRect/>
          </a:stretch>
        </p:blipFill>
        <p:spPr>
          <a:xfrm>
            <a:off x="2959100" y="1907951"/>
            <a:ext cx="5536620" cy="1463249"/>
          </a:xfrm>
          <a:prstGeom prst="rect">
            <a:avLst/>
          </a:prstGeom>
        </p:spPr>
      </p:pic>
      <p:pic>
        <p:nvPicPr>
          <p:cNvPr id="17" name="Picture 16"/>
          <p:cNvPicPr>
            <a:picLocks noChangeAspect="1"/>
          </p:cNvPicPr>
          <p:nvPr/>
        </p:nvPicPr>
        <p:blipFill>
          <a:blip r:embed="rId7"/>
          <a:stretch>
            <a:fillRect/>
          </a:stretch>
        </p:blipFill>
        <p:spPr>
          <a:xfrm>
            <a:off x="3419872" y="2338389"/>
            <a:ext cx="1824910" cy="483420"/>
          </a:xfrm>
          <a:prstGeom prst="rect">
            <a:avLst/>
          </a:prstGeom>
        </p:spPr>
      </p:pic>
    </p:spTree>
    <p:extLst>
      <p:ext uri="{BB962C8B-B14F-4D97-AF65-F5344CB8AC3E}">
        <p14:creationId xmlns:p14="http://schemas.microsoft.com/office/powerpoint/2010/main" val="15608827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4"/>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dirty="0"/>
              <a:t>Stop 1</a:t>
            </a:r>
          </a:p>
        </p:txBody>
      </p:sp>
      <p:sp>
        <p:nvSpPr>
          <p:cNvPr id="3" name="Content Placeholder 2"/>
          <p:cNvSpPr>
            <a:spLocks noGrp="1"/>
          </p:cNvSpPr>
          <p:nvPr>
            <p:ph idx="1"/>
          </p:nvPr>
        </p:nvSpPr>
        <p:spPr/>
        <p:txBody>
          <a:bodyPr/>
          <a:lstStyle/>
          <a:p>
            <a:endParaRPr lang="nb-NO"/>
          </a:p>
        </p:txBody>
      </p:sp>
      <p:sp>
        <p:nvSpPr>
          <p:cNvPr id="4" name="Slide Number Placeholder 3"/>
          <p:cNvSpPr>
            <a:spLocks noGrp="1"/>
          </p:cNvSpPr>
          <p:nvPr>
            <p:ph type="sldNum" sz="quarter" idx="12"/>
          </p:nvPr>
        </p:nvSpPr>
        <p:spPr/>
        <p:txBody>
          <a:bodyPr/>
          <a:lstStyle/>
          <a:p>
            <a:pPr>
              <a:defRPr/>
            </a:pPr>
            <a:fld id="{80E85F33-64F2-DC45-8242-2D1EA2FA570D}" type="slidenum">
              <a:rPr lang="en-US" smtClean="0"/>
              <a:pPr>
                <a:defRPr/>
              </a:pPr>
              <a:t>17</a:t>
            </a:fld>
            <a:endParaRPr lang="en-US" dirty="0"/>
          </a:p>
        </p:txBody>
      </p:sp>
      <p:sp>
        <p:nvSpPr>
          <p:cNvPr id="5" name="Date Placeholder 4"/>
          <p:cNvSpPr>
            <a:spLocks noGrp="1"/>
          </p:cNvSpPr>
          <p:nvPr>
            <p:ph type="dt" sz="half" idx="2"/>
          </p:nvPr>
        </p:nvSpPr>
        <p:spPr/>
        <p:txBody>
          <a:bodyPr/>
          <a:lstStyle/>
          <a:p>
            <a:pPr>
              <a:defRPr/>
            </a:pPr>
            <a:endParaRPr lang="nb-NO"/>
          </a:p>
          <a:p>
            <a:pPr>
              <a:defRPr/>
            </a:pPr>
            <a:endParaRPr lang="nb-NO" dirty="0"/>
          </a:p>
        </p:txBody>
      </p:sp>
      <p:sp>
        <p:nvSpPr>
          <p:cNvPr id="6" name="Footer Placeholder 5"/>
          <p:cNvSpPr>
            <a:spLocks noGrp="1"/>
          </p:cNvSpPr>
          <p:nvPr>
            <p:ph type="ftr" sz="quarter" idx="3"/>
          </p:nvPr>
        </p:nvSpPr>
        <p:spPr/>
        <p:txBody>
          <a:bodyPr/>
          <a:lstStyle/>
          <a:p>
            <a:pPr>
              <a:defRPr/>
            </a:pPr>
            <a:r>
              <a:rPr lang="en-US" dirty="0"/>
              <a:t>STK 4051 Computational statistics, spring 2024</a:t>
            </a:r>
          </a:p>
        </p:txBody>
      </p:sp>
    </p:spTree>
    <p:extLst>
      <p:ext uri="{BB962C8B-B14F-4D97-AF65-F5344CB8AC3E}">
        <p14:creationId xmlns:p14="http://schemas.microsoft.com/office/powerpoint/2010/main" val="291568316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p:cNvPicPr>
            <a:picLocks noChangeAspect="1"/>
          </p:cNvPicPr>
          <p:nvPr/>
        </p:nvPicPr>
        <p:blipFill>
          <a:blip r:embed="rId2"/>
          <a:stretch>
            <a:fillRect/>
          </a:stretch>
        </p:blipFill>
        <p:spPr>
          <a:xfrm>
            <a:off x="755576" y="620688"/>
            <a:ext cx="7461448" cy="2230119"/>
          </a:xfrm>
          <a:prstGeom prst="rect">
            <a:avLst/>
          </a:prstGeom>
        </p:spPr>
      </p:pic>
      <p:sp>
        <p:nvSpPr>
          <p:cNvPr id="4" name="Slide Number Placeholder 3"/>
          <p:cNvSpPr>
            <a:spLocks noGrp="1"/>
          </p:cNvSpPr>
          <p:nvPr>
            <p:ph type="sldNum" sz="quarter" idx="12"/>
          </p:nvPr>
        </p:nvSpPr>
        <p:spPr/>
        <p:txBody>
          <a:bodyPr/>
          <a:lstStyle/>
          <a:p>
            <a:pPr>
              <a:defRPr/>
            </a:pPr>
            <a:fld id="{80E85F33-64F2-DC45-8242-2D1EA2FA570D}" type="slidenum">
              <a:rPr lang="en-US" smtClean="0"/>
              <a:pPr>
                <a:defRPr/>
              </a:pPr>
              <a:t>18</a:t>
            </a:fld>
            <a:endParaRPr lang="en-US" dirty="0"/>
          </a:p>
        </p:txBody>
      </p:sp>
      <p:sp>
        <p:nvSpPr>
          <p:cNvPr id="5" name="Date Placeholder 4"/>
          <p:cNvSpPr>
            <a:spLocks noGrp="1"/>
          </p:cNvSpPr>
          <p:nvPr>
            <p:ph type="dt" sz="half" idx="2"/>
          </p:nvPr>
        </p:nvSpPr>
        <p:spPr/>
        <p:txBody>
          <a:bodyPr/>
          <a:lstStyle/>
          <a:p>
            <a:pPr>
              <a:defRPr/>
            </a:pPr>
            <a:endParaRPr lang="nb-NO"/>
          </a:p>
          <a:p>
            <a:pPr>
              <a:defRPr/>
            </a:pPr>
            <a:endParaRPr lang="nb-NO" dirty="0"/>
          </a:p>
        </p:txBody>
      </p:sp>
      <p:sp>
        <p:nvSpPr>
          <p:cNvPr id="6" name="Footer Placeholder 5"/>
          <p:cNvSpPr>
            <a:spLocks noGrp="1"/>
          </p:cNvSpPr>
          <p:nvPr>
            <p:ph type="ftr" sz="quarter" idx="3"/>
          </p:nvPr>
        </p:nvSpPr>
        <p:spPr/>
        <p:txBody>
          <a:bodyPr/>
          <a:lstStyle/>
          <a:p>
            <a:pPr>
              <a:defRPr/>
            </a:pPr>
            <a:r>
              <a:rPr lang="en-US" dirty="0"/>
              <a:t>STK 4051 Computational statistics, spring 2024</a:t>
            </a:r>
          </a:p>
        </p:txBody>
      </p:sp>
      <p:pic>
        <p:nvPicPr>
          <p:cNvPr id="9" name="Picture 8"/>
          <p:cNvPicPr>
            <a:picLocks noChangeAspect="1"/>
          </p:cNvPicPr>
          <p:nvPr/>
        </p:nvPicPr>
        <p:blipFill>
          <a:blip r:embed="rId3"/>
          <a:stretch>
            <a:fillRect/>
          </a:stretch>
        </p:blipFill>
        <p:spPr>
          <a:xfrm>
            <a:off x="1021233" y="2924944"/>
            <a:ext cx="7125083" cy="3780656"/>
          </a:xfrm>
          <a:prstGeom prst="rect">
            <a:avLst/>
          </a:prstGeom>
        </p:spPr>
      </p:pic>
    </p:spTree>
    <p:extLst>
      <p:ext uri="{BB962C8B-B14F-4D97-AF65-F5344CB8AC3E}">
        <p14:creationId xmlns:p14="http://schemas.microsoft.com/office/powerpoint/2010/main" val="11503403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3" name="Content Placeholder 2"/>
              <p:cNvSpPr>
                <a:spLocks noGrp="1"/>
              </p:cNvSpPr>
              <p:nvPr>
                <p:ph idx="1"/>
              </p:nvPr>
            </p:nvSpPr>
            <p:spPr>
              <a:xfrm>
                <a:off x="665843" y="2492896"/>
                <a:ext cx="7696200" cy="4114800"/>
              </a:xfrm>
            </p:spPr>
            <p:txBody>
              <a:bodyPr/>
              <a:lstStyle/>
              <a:p>
                <a:endParaRPr lang="nb-NO" dirty="0"/>
              </a:p>
              <a:p>
                <a:endParaRPr lang="nb-NO" dirty="0"/>
              </a:p>
              <a:p>
                <a:endParaRPr lang="nb-NO" dirty="0"/>
              </a:p>
              <a:p>
                <a:endParaRPr lang="nb-NO" dirty="0"/>
              </a:p>
              <a:p>
                <a:endParaRPr lang="nb-NO" dirty="0"/>
              </a:p>
              <a:p>
                <a:endParaRPr lang="nb-NO" dirty="0"/>
              </a:p>
              <a:p>
                <a:pPr marL="0" indent="0">
                  <a:buNone/>
                </a:pPr>
                <a:r>
                  <a:rPr lang="nb-NO" sz="2400" dirty="0"/>
                  <a:t>Here: </a:t>
                </a:r>
                <a14:m>
                  <m:oMath xmlns:m="http://schemas.openxmlformats.org/officeDocument/2006/math">
                    <m:sSub>
                      <m:sSubPr>
                        <m:ctrlPr>
                          <a:rPr lang="nb-NO" sz="2400" b="0" i="1" smtClean="0">
                            <a:latin typeface="Cambria Math" panose="02040503050406030204" pitchFamily="18" charset="0"/>
                          </a:rPr>
                        </m:ctrlPr>
                      </m:sSubPr>
                      <m:e>
                        <m:r>
                          <a:rPr lang="nb-NO" sz="2400" b="0" i="1" smtClean="0">
                            <a:latin typeface="Cambria Math" panose="02040503050406030204" pitchFamily="18" charset="0"/>
                          </a:rPr>
                          <m:t>𝜇</m:t>
                        </m:r>
                      </m:e>
                      <m:sub>
                        <m:r>
                          <a:rPr lang="nb-NO" sz="2400" b="0" i="1" smtClean="0">
                            <a:latin typeface="Cambria Math" panose="02040503050406030204" pitchFamily="18" charset="0"/>
                          </a:rPr>
                          <m:t>𝑘</m:t>
                        </m:r>
                      </m:sub>
                    </m:sSub>
                    <m:r>
                      <a:rPr lang="nb-NO" sz="2400" b="0" i="1" smtClean="0">
                        <a:latin typeface="Cambria Math" panose="02040503050406030204" pitchFamily="18" charset="0"/>
                      </a:rPr>
                      <m:t>=0, </m:t>
                    </m:r>
                    <m:sSubSup>
                      <m:sSubSupPr>
                        <m:ctrlPr>
                          <a:rPr lang="nb-NO" sz="2400" b="0" i="1" smtClean="0">
                            <a:latin typeface="Cambria Math" panose="02040503050406030204" pitchFamily="18" charset="0"/>
                          </a:rPr>
                        </m:ctrlPr>
                      </m:sSubSupPr>
                      <m:e>
                        <m:r>
                          <a:rPr lang="nb-NO" sz="2400" b="0" i="1" smtClean="0">
                            <a:latin typeface="Cambria Math" panose="02040503050406030204" pitchFamily="18" charset="0"/>
                          </a:rPr>
                          <m:t>𝜎</m:t>
                        </m:r>
                      </m:e>
                      <m:sub>
                        <m:r>
                          <a:rPr lang="nb-NO" sz="2400" b="0" i="1" smtClean="0">
                            <a:latin typeface="Cambria Math" panose="02040503050406030204" pitchFamily="18" charset="0"/>
                          </a:rPr>
                          <m:t>1</m:t>
                        </m:r>
                      </m:sub>
                      <m:sup>
                        <m:r>
                          <a:rPr lang="nb-NO" sz="2400" b="0" i="1" smtClean="0">
                            <a:latin typeface="Cambria Math" panose="02040503050406030204" pitchFamily="18" charset="0"/>
                          </a:rPr>
                          <m:t>2</m:t>
                        </m:r>
                      </m:sup>
                    </m:sSubSup>
                    <m:r>
                      <a:rPr lang="nb-NO" sz="2400" b="0" i="1" smtClean="0">
                        <a:latin typeface="Cambria Math" panose="02040503050406030204" pitchFamily="18" charset="0"/>
                      </a:rPr>
                      <m:t>=1,    </m:t>
                    </m:r>
                    <m:sSubSup>
                      <m:sSubSupPr>
                        <m:ctrlPr>
                          <a:rPr lang="nb-NO" sz="2400" b="0" i="1" smtClean="0">
                            <a:latin typeface="Cambria Math" panose="02040503050406030204" pitchFamily="18" charset="0"/>
                          </a:rPr>
                        </m:ctrlPr>
                      </m:sSubSupPr>
                      <m:e>
                        <m:r>
                          <a:rPr lang="nb-NO" sz="2400" b="0" i="1" smtClean="0">
                            <a:latin typeface="Cambria Math" panose="02040503050406030204" pitchFamily="18" charset="0"/>
                          </a:rPr>
                          <m:t>𝜎</m:t>
                        </m:r>
                      </m:e>
                      <m:sub>
                        <m:r>
                          <a:rPr lang="nb-NO" sz="2400" b="0" i="1" smtClean="0">
                            <a:latin typeface="Cambria Math" panose="02040503050406030204" pitchFamily="18" charset="0"/>
                          </a:rPr>
                          <m:t>2</m:t>
                        </m:r>
                      </m:sub>
                      <m:sup>
                        <m:r>
                          <a:rPr lang="nb-NO" sz="2400" b="0" i="1" smtClean="0">
                            <a:latin typeface="Cambria Math" panose="02040503050406030204" pitchFamily="18" charset="0"/>
                          </a:rPr>
                          <m:t>2</m:t>
                        </m:r>
                      </m:sup>
                    </m:sSubSup>
                    <m:r>
                      <a:rPr lang="nb-NO" sz="2400" b="0" i="1" smtClean="0">
                        <a:latin typeface="Cambria Math" panose="02040503050406030204" pitchFamily="18" charset="0"/>
                      </a:rPr>
                      <m:t>=</m:t>
                    </m:r>
                    <m:sSup>
                      <m:sSupPr>
                        <m:ctrlPr>
                          <a:rPr lang="nb-NO" sz="2400" b="0" i="1" smtClean="0">
                            <a:latin typeface="Cambria Math" panose="02040503050406030204" pitchFamily="18" charset="0"/>
                          </a:rPr>
                        </m:ctrlPr>
                      </m:sSupPr>
                      <m:e>
                        <m:r>
                          <a:rPr lang="nb-NO" sz="2400" b="0" i="1" smtClean="0">
                            <a:latin typeface="Cambria Math" panose="02040503050406030204" pitchFamily="18" charset="0"/>
                          </a:rPr>
                          <m:t>𝜏</m:t>
                        </m:r>
                      </m:e>
                      <m:sup>
                        <m:r>
                          <a:rPr lang="nb-NO" sz="2400" b="0" i="1" smtClean="0">
                            <a:latin typeface="Cambria Math" panose="02040503050406030204" pitchFamily="18" charset="0"/>
                          </a:rPr>
                          <m:t>2</m:t>
                        </m:r>
                      </m:sup>
                    </m:sSup>
                    <m:r>
                      <a:rPr lang="nb-NO" sz="2400" b="0" i="1" smtClean="0">
                        <a:latin typeface="Cambria Math" panose="02040503050406030204" pitchFamily="18" charset="0"/>
                      </a:rPr>
                      <m:t>+1</m:t>
                    </m:r>
                  </m:oMath>
                </a14:m>
                <a:endParaRPr lang="nb-NO" sz="2400" dirty="0"/>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xfrm>
                <a:off x="665843" y="2492896"/>
                <a:ext cx="7696200" cy="4114800"/>
              </a:xfrm>
              <a:blipFill>
                <a:blip r:embed="rId2"/>
                <a:stretch>
                  <a:fillRect l="-1188"/>
                </a:stretch>
              </a:blipFill>
            </p:spPr>
            <p:txBody>
              <a:bodyPr/>
              <a:lstStyle/>
              <a:p>
                <a:r>
                  <a:rPr lang="nb-NO">
                    <a:noFill/>
                  </a:rPr>
                  <a:t> </a:t>
                </a:r>
              </a:p>
            </p:txBody>
          </p:sp>
        </mc:Fallback>
      </mc:AlternateContent>
      <p:sp>
        <p:nvSpPr>
          <p:cNvPr id="4" name="Slide Number Placeholder 3"/>
          <p:cNvSpPr>
            <a:spLocks noGrp="1"/>
          </p:cNvSpPr>
          <p:nvPr>
            <p:ph type="sldNum" sz="quarter" idx="12"/>
          </p:nvPr>
        </p:nvSpPr>
        <p:spPr/>
        <p:txBody>
          <a:bodyPr/>
          <a:lstStyle/>
          <a:p>
            <a:pPr>
              <a:defRPr/>
            </a:pPr>
            <a:fld id="{80E85F33-64F2-DC45-8242-2D1EA2FA570D}" type="slidenum">
              <a:rPr lang="en-US" smtClean="0"/>
              <a:pPr>
                <a:defRPr/>
              </a:pPr>
              <a:t>19</a:t>
            </a:fld>
            <a:endParaRPr lang="en-US" dirty="0"/>
          </a:p>
        </p:txBody>
      </p:sp>
      <p:sp>
        <p:nvSpPr>
          <p:cNvPr id="5" name="Date Placeholder 4"/>
          <p:cNvSpPr>
            <a:spLocks noGrp="1"/>
          </p:cNvSpPr>
          <p:nvPr>
            <p:ph type="dt" sz="half" idx="2"/>
          </p:nvPr>
        </p:nvSpPr>
        <p:spPr/>
        <p:txBody>
          <a:bodyPr/>
          <a:lstStyle/>
          <a:p>
            <a:pPr>
              <a:defRPr/>
            </a:pPr>
            <a:endParaRPr lang="nb-NO" dirty="0"/>
          </a:p>
          <a:p>
            <a:pPr>
              <a:defRPr/>
            </a:pPr>
            <a:endParaRPr lang="nb-NO" dirty="0"/>
          </a:p>
        </p:txBody>
      </p:sp>
      <p:sp>
        <p:nvSpPr>
          <p:cNvPr id="6" name="Footer Placeholder 5"/>
          <p:cNvSpPr>
            <a:spLocks noGrp="1"/>
          </p:cNvSpPr>
          <p:nvPr>
            <p:ph type="ftr" sz="quarter" idx="3"/>
          </p:nvPr>
        </p:nvSpPr>
        <p:spPr/>
        <p:txBody>
          <a:bodyPr/>
          <a:lstStyle/>
          <a:p>
            <a:pPr>
              <a:defRPr/>
            </a:pPr>
            <a:r>
              <a:rPr lang="en-US" dirty="0"/>
              <a:t>STK 4051 Computational statistics, spring 2024</a:t>
            </a:r>
          </a:p>
        </p:txBody>
      </p:sp>
      <p:pic>
        <p:nvPicPr>
          <p:cNvPr id="7" name="Picture 6"/>
          <p:cNvPicPr>
            <a:picLocks noChangeAspect="1"/>
          </p:cNvPicPr>
          <p:nvPr/>
        </p:nvPicPr>
        <p:blipFill>
          <a:blip r:embed="rId3"/>
          <a:stretch>
            <a:fillRect/>
          </a:stretch>
        </p:blipFill>
        <p:spPr>
          <a:xfrm>
            <a:off x="377230" y="614644"/>
            <a:ext cx="7623770" cy="742476"/>
          </a:xfrm>
          <a:prstGeom prst="rect">
            <a:avLst/>
          </a:prstGeom>
        </p:spPr>
      </p:pic>
      <p:pic>
        <p:nvPicPr>
          <p:cNvPr id="9" name="Picture 8"/>
          <p:cNvPicPr>
            <a:picLocks noChangeAspect="1"/>
          </p:cNvPicPr>
          <p:nvPr/>
        </p:nvPicPr>
        <p:blipFill>
          <a:blip r:embed="rId4"/>
          <a:stretch>
            <a:fillRect/>
          </a:stretch>
        </p:blipFill>
        <p:spPr>
          <a:xfrm>
            <a:off x="539552" y="1350742"/>
            <a:ext cx="8147248" cy="4159686"/>
          </a:xfrm>
          <a:prstGeom prst="rect">
            <a:avLst/>
          </a:prstGeom>
        </p:spPr>
      </p:pic>
    </p:spTree>
    <p:extLst>
      <p:ext uri="{BB962C8B-B14F-4D97-AF65-F5344CB8AC3E}">
        <p14:creationId xmlns:p14="http://schemas.microsoft.com/office/powerpoint/2010/main" val="106905158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Content Placeholder 7"/>
          <p:cNvPicPr>
            <a:picLocks noGrp="1" noChangeAspect="1"/>
          </p:cNvPicPr>
          <p:nvPr>
            <p:ph idx="1"/>
          </p:nvPr>
        </p:nvPicPr>
        <p:blipFill>
          <a:blip r:embed="rId2"/>
          <a:stretch>
            <a:fillRect/>
          </a:stretch>
        </p:blipFill>
        <p:spPr>
          <a:xfrm>
            <a:off x="827583" y="1628800"/>
            <a:ext cx="7691901" cy="2664296"/>
          </a:xfrm>
          <a:prstGeom prst="rect">
            <a:avLst/>
          </a:prstGeom>
        </p:spPr>
      </p:pic>
      <p:sp>
        <p:nvSpPr>
          <p:cNvPr id="4" name="Slide Number Placeholder 3"/>
          <p:cNvSpPr>
            <a:spLocks noGrp="1"/>
          </p:cNvSpPr>
          <p:nvPr>
            <p:ph type="sldNum" sz="quarter" idx="12"/>
          </p:nvPr>
        </p:nvSpPr>
        <p:spPr/>
        <p:txBody>
          <a:bodyPr/>
          <a:lstStyle/>
          <a:p>
            <a:pPr>
              <a:defRPr/>
            </a:pPr>
            <a:fld id="{80E85F33-64F2-DC45-8242-2D1EA2FA570D}" type="slidenum">
              <a:rPr lang="en-US" smtClean="0"/>
              <a:pPr>
                <a:defRPr/>
              </a:pPr>
              <a:t>20</a:t>
            </a:fld>
            <a:endParaRPr lang="en-US" dirty="0"/>
          </a:p>
        </p:txBody>
      </p:sp>
      <p:sp>
        <p:nvSpPr>
          <p:cNvPr id="5" name="Date Placeholder 4"/>
          <p:cNvSpPr>
            <a:spLocks noGrp="1"/>
          </p:cNvSpPr>
          <p:nvPr>
            <p:ph type="dt" sz="half" idx="2"/>
          </p:nvPr>
        </p:nvSpPr>
        <p:spPr/>
        <p:txBody>
          <a:bodyPr/>
          <a:lstStyle/>
          <a:p>
            <a:pPr>
              <a:defRPr/>
            </a:pPr>
            <a:endParaRPr lang="nb-NO"/>
          </a:p>
          <a:p>
            <a:pPr>
              <a:defRPr/>
            </a:pPr>
            <a:endParaRPr lang="nb-NO" dirty="0"/>
          </a:p>
        </p:txBody>
      </p:sp>
      <p:sp>
        <p:nvSpPr>
          <p:cNvPr id="6" name="Footer Placeholder 5"/>
          <p:cNvSpPr>
            <a:spLocks noGrp="1"/>
          </p:cNvSpPr>
          <p:nvPr>
            <p:ph type="ftr" sz="quarter" idx="3"/>
          </p:nvPr>
        </p:nvSpPr>
        <p:spPr/>
        <p:txBody>
          <a:bodyPr/>
          <a:lstStyle/>
          <a:p>
            <a:pPr>
              <a:defRPr/>
            </a:pPr>
            <a:r>
              <a:rPr lang="en-US" dirty="0"/>
              <a:t>STK 4051 Computational statistics, spring 2024</a:t>
            </a:r>
          </a:p>
        </p:txBody>
      </p:sp>
      <p:pic>
        <p:nvPicPr>
          <p:cNvPr id="7" name="Picture 6"/>
          <p:cNvPicPr>
            <a:picLocks noChangeAspect="1"/>
          </p:cNvPicPr>
          <p:nvPr/>
        </p:nvPicPr>
        <p:blipFill>
          <a:blip r:embed="rId3"/>
          <a:stretch>
            <a:fillRect/>
          </a:stretch>
        </p:blipFill>
        <p:spPr>
          <a:xfrm>
            <a:off x="356028" y="709058"/>
            <a:ext cx="8609810" cy="919742"/>
          </a:xfrm>
          <a:prstGeom prst="rect">
            <a:avLst/>
          </a:prstGeom>
        </p:spPr>
      </p:pic>
      <p:sp>
        <p:nvSpPr>
          <p:cNvPr id="9" name="TextBox 8"/>
          <p:cNvSpPr txBox="1"/>
          <p:nvPr/>
        </p:nvSpPr>
        <p:spPr>
          <a:xfrm>
            <a:off x="611560" y="4562862"/>
            <a:ext cx="7616188" cy="1015663"/>
          </a:xfrm>
          <a:prstGeom prst="rect">
            <a:avLst/>
          </a:prstGeom>
          <a:noFill/>
        </p:spPr>
        <p:txBody>
          <a:bodyPr wrap="none" rtlCol="0">
            <a:spAutoFit/>
          </a:bodyPr>
          <a:lstStyle/>
          <a:p>
            <a:r>
              <a:rPr lang="en-US" dirty="0"/>
              <a:t>Is the expectation of the joint log likelihood for the complete data, </a:t>
            </a:r>
          </a:p>
          <a:p>
            <a:r>
              <a:rPr lang="en-US" dirty="0"/>
              <a:t>conditional on the observed data, and with the current estimate </a:t>
            </a:r>
            <a:br>
              <a:rPr lang="en-US" dirty="0"/>
            </a:br>
            <a:r>
              <a:rPr lang="en-US" dirty="0"/>
              <a:t>of the parameter </a:t>
            </a:r>
            <a:endParaRPr lang="nb-NO" dirty="0"/>
          </a:p>
        </p:txBody>
      </p:sp>
    </p:spTree>
    <p:extLst>
      <p:ext uri="{BB962C8B-B14F-4D97-AF65-F5344CB8AC3E}">
        <p14:creationId xmlns:p14="http://schemas.microsoft.com/office/powerpoint/2010/main" val="119279930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pPr>
              <a:defRPr/>
            </a:pPr>
            <a:fld id="{80E85F33-64F2-DC45-8242-2D1EA2FA570D}" type="slidenum">
              <a:rPr lang="en-US" smtClean="0"/>
              <a:pPr>
                <a:defRPr/>
              </a:pPr>
              <a:t>21</a:t>
            </a:fld>
            <a:endParaRPr lang="en-US" dirty="0"/>
          </a:p>
        </p:txBody>
      </p:sp>
      <p:sp>
        <p:nvSpPr>
          <p:cNvPr id="5" name="Date Placeholder 4"/>
          <p:cNvSpPr>
            <a:spLocks noGrp="1"/>
          </p:cNvSpPr>
          <p:nvPr>
            <p:ph type="dt" sz="half" idx="2"/>
          </p:nvPr>
        </p:nvSpPr>
        <p:spPr/>
        <p:txBody>
          <a:bodyPr/>
          <a:lstStyle/>
          <a:p>
            <a:pPr>
              <a:defRPr/>
            </a:pPr>
            <a:endParaRPr lang="en-US" dirty="0"/>
          </a:p>
          <a:p>
            <a:pPr>
              <a:defRPr/>
            </a:pPr>
            <a:endParaRPr lang="en-US" dirty="0"/>
          </a:p>
        </p:txBody>
      </p:sp>
      <p:sp>
        <p:nvSpPr>
          <p:cNvPr id="6" name="Footer Placeholder 5"/>
          <p:cNvSpPr>
            <a:spLocks noGrp="1"/>
          </p:cNvSpPr>
          <p:nvPr>
            <p:ph type="ftr" sz="quarter" idx="3"/>
          </p:nvPr>
        </p:nvSpPr>
        <p:spPr/>
        <p:txBody>
          <a:bodyPr/>
          <a:lstStyle/>
          <a:p>
            <a:pPr>
              <a:defRPr/>
            </a:pPr>
            <a:r>
              <a:rPr lang="en-US" dirty="0"/>
              <a:t>STK 4051 Computational statistics, spring 2024</a:t>
            </a:r>
          </a:p>
        </p:txBody>
      </p:sp>
      <p:pic>
        <p:nvPicPr>
          <p:cNvPr id="7" name="Picture 6"/>
          <p:cNvPicPr>
            <a:picLocks noChangeAspect="1"/>
          </p:cNvPicPr>
          <p:nvPr/>
        </p:nvPicPr>
        <p:blipFill>
          <a:blip r:embed="rId2"/>
          <a:stretch>
            <a:fillRect/>
          </a:stretch>
        </p:blipFill>
        <p:spPr>
          <a:xfrm>
            <a:off x="107504" y="1084709"/>
            <a:ext cx="8869642" cy="1584176"/>
          </a:xfrm>
          <a:prstGeom prst="rect">
            <a:avLst/>
          </a:prstGeom>
        </p:spPr>
      </p:pic>
      <p:pic>
        <p:nvPicPr>
          <p:cNvPr id="9" name="Picture 8"/>
          <p:cNvPicPr>
            <a:picLocks noChangeAspect="1"/>
          </p:cNvPicPr>
          <p:nvPr/>
        </p:nvPicPr>
        <p:blipFill>
          <a:blip r:embed="rId3"/>
          <a:stretch>
            <a:fillRect/>
          </a:stretch>
        </p:blipFill>
        <p:spPr>
          <a:xfrm>
            <a:off x="465625" y="3316957"/>
            <a:ext cx="8153400" cy="2200275"/>
          </a:xfrm>
          <a:prstGeom prst="rect">
            <a:avLst/>
          </a:prstGeom>
        </p:spPr>
      </p:pic>
      <p:sp>
        <p:nvSpPr>
          <p:cNvPr id="10" name="TextBox 9"/>
          <p:cNvSpPr txBox="1"/>
          <p:nvPr/>
        </p:nvSpPr>
        <p:spPr>
          <a:xfrm>
            <a:off x="465625" y="684599"/>
            <a:ext cx="4931158" cy="400110"/>
          </a:xfrm>
          <a:prstGeom prst="rect">
            <a:avLst/>
          </a:prstGeom>
          <a:noFill/>
        </p:spPr>
        <p:txBody>
          <a:bodyPr wrap="none" rtlCol="0">
            <a:spAutoFit/>
          </a:bodyPr>
          <a:lstStyle/>
          <a:p>
            <a:r>
              <a:rPr lang="en-US" dirty="0"/>
              <a:t>Expression which is «simpler» to optimize</a:t>
            </a:r>
          </a:p>
        </p:txBody>
      </p:sp>
    </p:spTree>
    <p:extLst>
      <p:ext uri="{BB962C8B-B14F-4D97-AF65-F5344CB8AC3E}">
        <p14:creationId xmlns:p14="http://schemas.microsoft.com/office/powerpoint/2010/main" val="23794725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pPr>
              <a:defRPr/>
            </a:pPr>
            <a:fld id="{80E85F33-64F2-DC45-8242-2D1EA2FA570D}" type="slidenum">
              <a:rPr lang="en-US" smtClean="0"/>
              <a:pPr>
                <a:defRPr/>
              </a:pPr>
              <a:t>22</a:t>
            </a:fld>
            <a:endParaRPr lang="en-US" dirty="0"/>
          </a:p>
        </p:txBody>
      </p:sp>
      <p:sp>
        <p:nvSpPr>
          <p:cNvPr id="5" name="Date Placeholder 4"/>
          <p:cNvSpPr>
            <a:spLocks noGrp="1"/>
          </p:cNvSpPr>
          <p:nvPr>
            <p:ph type="dt" sz="half" idx="2"/>
          </p:nvPr>
        </p:nvSpPr>
        <p:spPr/>
        <p:txBody>
          <a:bodyPr/>
          <a:lstStyle/>
          <a:p>
            <a:pPr>
              <a:defRPr/>
            </a:pPr>
            <a:endParaRPr lang="en-US" dirty="0"/>
          </a:p>
          <a:p>
            <a:pPr>
              <a:defRPr/>
            </a:pPr>
            <a:endParaRPr lang="en-US" dirty="0"/>
          </a:p>
        </p:txBody>
      </p:sp>
      <p:sp>
        <p:nvSpPr>
          <p:cNvPr id="6" name="Footer Placeholder 5"/>
          <p:cNvSpPr>
            <a:spLocks noGrp="1"/>
          </p:cNvSpPr>
          <p:nvPr>
            <p:ph type="ftr" sz="quarter" idx="3"/>
          </p:nvPr>
        </p:nvSpPr>
        <p:spPr/>
        <p:txBody>
          <a:bodyPr/>
          <a:lstStyle/>
          <a:p>
            <a:pPr>
              <a:defRPr/>
            </a:pPr>
            <a:r>
              <a:rPr lang="en-US" dirty="0"/>
              <a:t>STK 4051 Computational statistics, spring 2024</a:t>
            </a:r>
          </a:p>
        </p:txBody>
      </p:sp>
      <p:pic>
        <p:nvPicPr>
          <p:cNvPr id="2" name="Picture 1"/>
          <p:cNvPicPr>
            <a:picLocks noChangeAspect="1"/>
          </p:cNvPicPr>
          <p:nvPr/>
        </p:nvPicPr>
        <p:blipFill rotWithShape="1">
          <a:blip r:embed="rId2"/>
          <a:srcRect r="10837" b="3733"/>
          <a:stretch/>
        </p:blipFill>
        <p:spPr>
          <a:xfrm>
            <a:off x="465353" y="3044024"/>
            <a:ext cx="7923071" cy="2725526"/>
          </a:xfrm>
          <a:prstGeom prst="rect">
            <a:avLst/>
          </a:prstGeom>
        </p:spPr>
      </p:pic>
      <p:pic>
        <p:nvPicPr>
          <p:cNvPr id="8" name="Picture 7"/>
          <p:cNvPicPr>
            <a:picLocks noChangeAspect="1"/>
          </p:cNvPicPr>
          <p:nvPr/>
        </p:nvPicPr>
        <p:blipFill>
          <a:blip r:embed="rId3"/>
          <a:stretch>
            <a:fillRect/>
          </a:stretch>
        </p:blipFill>
        <p:spPr>
          <a:xfrm>
            <a:off x="107504" y="1084709"/>
            <a:ext cx="8869642" cy="1584176"/>
          </a:xfrm>
          <a:prstGeom prst="rect">
            <a:avLst/>
          </a:prstGeom>
        </p:spPr>
      </p:pic>
      <p:sp>
        <p:nvSpPr>
          <p:cNvPr id="10" name="TextBox 9"/>
          <p:cNvSpPr txBox="1"/>
          <p:nvPr/>
        </p:nvSpPr>
        <p:spPr>
          <a:xfrm>
            <a:off x="465625" y="684599"/>
            <a:ext cx="4931158" cy="400110"/>
          </a:xfrm>
          <a:prstGeom prst="rect">
            <a:avLst/>
          </a:prstGeom>
          <a:noFill/>
        </p:spPr>
        <p:txBody>
          <a:bodyPr wrap="none" rtlCol="0">
            <a:spAutoFit/>
          </a:bodyPr>
          <a:lstStyle/>
          <a:p>
            <a:r>
              <a:rPr lang="en-US" dirty="0"/>
              <a:t>Expression which is «simpler» to optimize</a:t>
            </a:r>
          </a:p>
        </p:txBody>
      </p:sp>
    </p:spTree>
    <p:extLst>
      <p:ext uri="{BB962C8B-B14F-4D97-AF65-F5344CB8AC3E}">
        <p14:creationId xmlns:p14="http://schemas.microsoft.com/office/powerpoint/2010/main" val="5899847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pPr>
              <a:defRPr/>
            </a:pPr>
            <a:fld id="{80E85F33-64F2-DC45-8242-2D1EA2FA570D}" type="slidenum">
              <a:rPr lang="en-US" smtClean="0"/>
              <a:pPr>
                <a:defRPr/>
              </a:pPr>
              <a:t>23</a:t>
            </a:fld>
            <a:endParaRPr lang="en-US" dirty="0"/>
          </a:p>
        </p:txBody>
      </p:sp>
      <p:sp>
        <p:nvSpPr>
          <p:cNvPr id="5" name="Date Placeholder 4"/>
          <p:cNvSpPr>
            <a:spLocks noGrp="1"/>
          </p:cNvSpPr>
          <p:nvPr>
            <p:ph type="dt" sz="half" idx="2"/>
          </p:nvPr>
        </p:nvSpPr>
        <p:spPr/>
        <p:txBody>
          <a:bodyPr/>
          <a:lstStyle/>
          <a:p>
            <a:pPr>
              <a:defRPr/>
            </a:pPr>
            <a:endParaRPr lang="nb-NO"/>
          </a:p>
          <a:p>
            <a:pPr>
              <a:defRPr/>
            </a:pPr>
            <a:endParaRPr lang="nb-NO" dirty="0"/>
          </a:p>
        </p:txBody>
      </p:sp>
      <p:sp>
        <p:nvSpPr>
          <p:cNvPr id="6" name="Footer Placeholder 5"/>
          <p:cNvSpPr>
            <a:spLocks noGrp="1"/>
          </p:cNvSpPr>
          <p:nvPr>
            <p:ph type="ftr" sz="quarter" idx="3"/>
          </p:nvPr>
        </p:nvSpPr>
        <p:spPr/>
        <p:txBody>
          <a:bodyPr/>
          <a:lstStyle/>
          <a:p>
            <a:pPr>
              <a:defRPr/>
            </a:pPr>
            <a:r>
              <a:rPr lang="en-US" dirty="0"/>
              <a:t>STK 4051 Computational statistics, spring 2024</a:t>
            </a:r>
          </a:p>
        </p:txBody>
      </p:sp>
      <p:pic>
        <p:nvPicPr>
          <p:cNvPr id="7" name="Picture 6"/>
          <p:cNvPicPr>
            <a:picLocks noChangeAspect="1"/>
          </p:cNvPicPr>
          <p:nvPr/>
        </p:nvPicPr>
        <p:blipFill>
          <a:blip r:embed="rId2"/>
          <a:stretch>
            <a:fillRect/>
          </a:stretch>
        </p:blipFill>
        <p:spPr>
          <a:xfrm>
            <a:off x="304800" y="1196752"/>
            <a:ext cx="8382000" cy="3124200"/>
          </a:xfrm>
          <a:prstGeom prst="rect">
            <a:avLst/>
          </a:prstGeom>
        </p:spPr>
      </p:pic>
    </p:spTree>
    <p:extLst>
      <p:ext uri="{BB962C8B-B14F-4D97-AF65-F5344CB8AC3E}">
        <p14:creationId xmlns:p14="http://schemas.microsoft.com/office/powerpoint/2010/main" val="164504892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Content Placeholder 7"/>
          <p:cNvPicPr>
            <a:picLocks noGrp="1" noChangeAspect="1"/>
          </p:cNvPicPr>
          <p:nvPr>
            <p:ph idx="1"/>
          </p:nvPr>
        </p:nvPicPr>
        <p:blipFill>
          <a:blip r:embed="rId2"/>
          <a:stretch>
            <a:fillRect/>
          </a:stretch>
        </p:blipFill>
        <p:spPr>
          <a:xfrm>
            <a:off x="787177" y="1276904"/>
            <a:ext cx="7191375" cy="3514725"/>
          </a:xfrm>
          <a:prstGeom prst="rect">
            <a:avLst/>
          </a:prstGeom>
        </p:spPr>
      </p:pic>
      <p:sp>
        <p:nvSpPr>
          <p:cNvPr id="4" name="Slide Number Placeholder 3"/>
          <p:cNvSpPr>
            <a:spLocks noGrp="1"/>
          </p:cNvSpPr>
          <p:nvPr>
            <p:ph type="sldNum" sz="quarter" idx="12"/>
          </p:nvPr>
        </p:nvSpPr>
        <p:spPr/>
        <p:txBody>
          <a:bodyPr/>
          <a:lstStyle/>
          <a:p>
            <a:pPr>
              <a:defRPr/>
            </a:pPr>
            <a:fld id="{80E85F33-64F2-DC45-8242-2D1EA2FA570D}" type="slidenum">
              <a:rPr lang="en-US" smtClean="0"/>
              <a:pPr>
                <a:defRPr/>
              </a:pPr>
              <a:t>24</a:t>
            </a:fld>
            <a:endParaRPr lang="en-US" dirty="0"/>
          </a:p>
        </p:txBody>
      </p:sp>
      <p:sp>
        <p:nvSpPr>
          <p:cNvPr id="5" name="Date Placeholder 4"/>
          <p:cNvSpPr>
            <a:spLocks noGrp="1"/>
          </p:cNvSpPr>
          <p:nvPr>
            <p:ph type="dt" sz="half" idx="2"/>
          </p:nvPr>
        </p:nvSpPr>
        <p:spPr/>
        <p:txBody>
          <a:bodyPr/>
          <a:lstStyle/>
          <a:p>
            <a:pPr>
              <a:defRPr/>
            </a:pPr>
            <a:endParaRPr lang="nb-NO" dirty="0"/>
          </a:p>
          <a:p>
            <a:pPr>
              <a:defRPr/>
            </a:pPr>
            <a:endParaRPr lang="nb-NO" dirty="0"/>
          </a:p>
        </p:txBody>
      </p:sp>
      <p:sp>
        <p:nvSpPr>
          <p:cNvPr id="6" name="Footer Placeholder 5"/>
          <p:cNvSpPr>
            <a:spLocks noGrp="1"/>
          </p:cNvSpPr>
          <p:nvPr>
            <p:ph type="ftr" sz="quarter" idx="3"/>
          </p:nvPr>
        </p:nvSpPr>
        <p:spPr/>
        <p:txBody>
          <a:bodyPr/>
          <a:lstStyle/>
          <a:p>
            <a:pPr>
              <a:defRPr/>
            </a:pPr>
            <a:r>
              <a:rPr lang="en-US" dirty="0"/>
              <a:t>STK 4051 Computational statistics, spring 2024</a:t>
            </a:r>
          </a:p>
        </p:txBody>
      </p:sp>
      <p:pic>
        <p:nvPicPr>
          <p:cNvPr id="7" name="Picture 6"/>
          <p:cNvPicPr>
            <a:picLocks noChangeAspect="1"/>
          </p:cNvPicPr>
          <p:nvPr/>
        </p:nvPicPr>
        <p:blipFill>
          <a:blip r:embed="rId3"/>
          <a:stretch>
            <a:fillRect/>
          </a:stretch>
        </p:blipFill>
        <p:spPr>
          <a:xfrm>
            <a:off x="539552" y="587853"/>
            <a:ext cx="7776864" cy="759242"/>
          </a:xfrm>
          <a:prstGeom prst="rect">
            <a:avLst/>
          </a:prstGeom>
        </p:spPr>
      </p:pic>
      <mc:AlternateContent xmlns:mc="http://schemas.openxmlformats.org/markup-compatibility/2006" xmlns:a14="http://schemas.microsoft.com/office/drawing/2010/main">
        <mc:Choice Requires="a14">
          <p:sp>
            <p:nvSpPr>
              <p:cNvPr id="9" name="TextBox 8"/>
              <p:cNvSpPr txBox="1"/>
              <p:nvPr/>
            </p:nvSpPr>
            <p:spPr>
              <a:xfrm>
                <a:off x="787177" y="4805445"/>
                <a:ext cx="6624736" cy="1323439"/>
              </a:xfrm>
              <a:prstGeom prst="rect">
                <a:avLst/>
              </a:prstGeom>
              <a:noFill/>
            </p:spPr>
            <p:txBody>
              <a:bodyPr wrap="square" rtlCol="0">
                <a:spAutoFit/>
              </a:bodyPr>
              <a:lstStyle/>
              <a:p>
                <a:r>
                  <a:rPr lang="nb-NO" dirty="0"/>
                  <a:t>Starting </a:t>
                </a:r>
                <a:r>
                  <a:rPr lang="nb-NO" dirty="0" err="1"/>
                  <a:t>values</a:t>
                </a:r>
                <a:r>
                  <a:rPr lang="nb-NO" dirty="0"/>
                  <a:t>, </a:t>
                </a:r>
                <a:r>
                  <a:rPr lang="nb-NO" dirty="0" err="1"/>
                  <a:t>many</a:t>
                </a:r>
                <a:r>
                  <a:rPr lang="nb-NO" dirty="0"/>
                  <a:t> ok </a:t>
                </a:r>
                <a:r>
                  <a:rPr lang="nb-NO" dirty="0" err="1"/>
                  <a:t>here</a:t>
                </a:r>
                <a:r>
                  <a:rPr lang="nb-NO" dirty="0"/>
                  <a:t>.  </a:t>
                </a:r>
                <a:r>
                  <a:rPr lang="nb-NO" dirty="0" err="1"/>
                  <a:t>Interpretation</a:t>
                </a:r>
                <a:endParaRPr lang="nb-NO" dirty="0"/>
              </a:p>
              <a:p>
                <a14:m>
                  <m:oMath xmlns:m="http://schemas.openxmlformats.org/officeDocument/2006/math">
                    <m:r>
                      <a:rPr lang="nb-NO" i="1" dirty="0" smtClean="0">
                        <a:latin typeface="Cambria Math" panose="02040503050406030204" pitchFamily="18" charset="0"/>
                      </a:rPr>
                      <m:t>𝑝</m:t>
                    </m:r>
                  </m:oMath>
                </a14:m>
                <a:r>
                  <a:rPr lang="nb-NO" dirty="0"/>
                  <a:t> ~ </a:t>
                </a:r>
                <a:r>
                  <a:rPr lang="nb-NO" dirty="0" err="1"/>
                  <a:t>probability</a:t>
                </a:r>
                <a:r>
                  <a:rPr lang="nb-NO" dirty="0"/>
                  <a:t> </a:t>
                </a:r>
                <a:r>
                  <a:rPr lang="nb-NO" dirty="0" err="1"/>
                  <a:t>of</a:t>
                </a:r>
                <a:r>
                  <a:rPr lang="nb-NO" dirty="0"/>
                  <a:t> </a:t>
                </a:r>
                <a:r>
                  <a:rPr lang="nb-NO" dirty="0" err="1"/>
                  <a:t>being</a:t>
                </a:r>
                <a:r>
                  <a:rPr lang="nb-NO" dirty="0"/>
                  <a:t> </a:t>
                </a:r>
                <a:r>
                  <a:rPr lang="nb-NO" dirty="0" err="1"/>
                  <a:t>small</a:t>
                </a:r>
                <a:endParaRPr lang="nb-NO" dirty="0"/>
              </a:p>
              <a:p>
                <a14:m>
                  <m:oMath xmlns:m="http://schemas.openxmlformats.org/officeDocument/2006/math">
                    <m:sSup>
                      <m:sSupPr>
                        <m:ctrlPr>
                          <a:rPr lang="nb-NO" b="0" i="1" dirty="0" smtClean="0">
                            <a:latin typeface="Cambria Math" panose="02040503050406030204" pitchFamily="18" charset="0"/>
                          </a:rPr>
                        </m:ctrlPr>
                      </m:sSupPr>
                      <m:e>
                        <m:r>
                          <a:rPr lang="nb-NO" i="1" dirty="0" smtClean="0">
                            <a:latin typeface="Cambria Math" panose="02040503050406030204" pitchFamily="18" charset="0"/>
                          </a:rPr>
                          <m:t>𝜏</m:t>
                        </m:r>
                      </m:e>
                      <m:sup>
                        <m:r>
                          <a:rPr lang="nb-NO" b="0" i="1" dirty="0" smtClean="0">
                            <a:latin typeface="Cambria Math" panose="02040503050406030204" pitchFamily="18" charset="0"/>
                          </a:rPr>
                          <m:t>2</m:t>
                        </m:r>
                      </m:sup>
                    </m:sSup>
                    <m:r>
                      <a:rPr lang="nb-NO" b="0" i="1" dirty="0" smtClean="0">
                        <a:latin typeface="Cambria Math" panose="02040503050406030204" pitchFamily="18" charset="0"/>
                      </a:rPr>
                      <m:t>+1</m:t>
                    </m:r>
                  </m:oMath>
                </a14:m>
                <a:r>
                  <a:rPr lang="nb-NO" dirty="0"/>
                  <a:t> </a:t>
                </a:r>
                <a:r>
                  <a:rPr lang="nb-NO" dirty="0" err="1"/>
                  <a:t>the</a:t>
                </a:r>
                <a:r>
                  <a:rPr lang="nb-NO" dirty="0"/>
                  <a:t> </a:t>
                </a:r>
                <a:r>
                  <a:rPr lang="nb-NO" dirty="0" err="1"/>
                  <a:t>variance</a:t>
                </a:r>
                <a:r>
                  <a:rPr lang="nb-NO" dirty="0"/>
                  <a:t> </a:t>
                </a:r>
                <a:r>
                  <a:rPr lang="nb-NO" dirty="0" err="1"/>
                  <a:t>of</a:t>
                </a:r>
                <a:r>
                  <a:rPr lang="nb-NO" dirty="0"/>
                  <a:t> </a:t>
                </a:r>
                <a:r>
                  <a:rPr lang="nb-NO" dirty="0" err="1"/>
                  <a:t>the</a:t>
                </a:r>
                <a:r>
                  <a:rPr lang="nb-NO" dirty="0"/>
                  <a:t> </a:t>
                </a:r>
                <a:r>
                  <a:rPr lang="nb-NO" dirty="0" err="1"/>
                  <a:t>large</a:t>
                </a:r>
                <a:r>
                  <a:rPr lang="nb-NO" dirty="0"/>
                  <a:t> </a:t>
                </a:r>
                <a:r>
                  <a:rPr lang="nb-NO" dirty="0" err="1"/>
                  <a:t>values</a:t>
                </a:r>
                <a:endParaRPr lang="nb-NO" dirty="0"/>
              </a:p>
              <a:p>
                <a:r>
                  <a:rPr lang="nb-NO" dirty="0"/>
                  <a:t> </a:t>
                </a:r>
              </a:p>
            </p:txBody>
          </p:sp>
        </mc:Choice>
        <mc:Fallback xmlns="">
          <p:sp>
            <p:nvSpPr>
              <p:cNvPr id="9" name="TextBox 8"/>
              <p:cNvSpPr txBox="1">
                <a:spLocks noRot="1" noChangeAspect="1" noMove="1" noResize="1" noEditPoints="1" noAdjustHandles="1" noChangeArrowheads="1" noChangeShapeType="1" noTextEdit="1"/>
              </p:cNvSpPr>
              <p:nvPr/>
            </p:nvSpPr>
            <p:spPr>
              <a:xfrm>
                <a:off x="787177" y="4805445"/>
                <a:ext cx="6624736" cy="1323439"/>
              </a:xfrm>
              <a:prstGeom prst="rect">
                <a:avLst/>
              </a:prstGeom>
              <a:blipFill>
                <a:blip r:embed="rId4"/>
                <a:stretch>
                  <a:fillRect l="-920" t="-1843"/>
                </a:stretch>
              </a:blipFill>
            </p:spPr>
            <p:txBody>
              <a:bodyPr/>
              <a:lstStyle/>
              <a:p>
                <a:r>
                  <a:rPr lang="nb-NO">
                    <a:noFill/>
                  </a:rPr>
                  <a:t> </a:t>
                </a:r>
              </a:p>
            </p:txBody>
          </p:sp>
        </mc:Fallback>
      </mc:AlternateContent>
      <p:pic>
        <p:nvPicPr>
          <p:cNvPr id="10" name="Picture 9"/>
          <p:cNvPicPr>
            <a:picLocks noChangeAspect="1"/>
          </p:cNvPicPr>
          <p:nvPr/>
        </p:nvPicPr>
        <p:blipFill>
          <a:blip r:embed="rId5"/>
          <a:stretch>
            <a:fillRect/>
          </a:stretch>
        </p:blipFill>
        <p:spPr>
          <a:xfrm>
            <a:off x="6948264" y="4896180"/>
            <a:ext cx="1257300" cy="1085850"/>
          </a:xfrm>
          <a:prstGeom prst="rect">
            <a:avLst/>
          </a:prstGeom>
          <a:ln>
            <a:solidFill>
              <a:schemeClr val="tx1"/>
            </a:solidFill>
          </a:ln>
        </p:spPr>
      </p:pic>
    </p:spTree>
    <p:extLst>
      <p:ext uri="{BB962C8B-B14F-4D97-AF65-F5344CB8AC3E}">
        <p14:creationId xmlns:p14="http://schemas.microsoft.com/office/powerpoint/2010/main" val="90343741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p:cNvPicPr>
            <a:picLocks noChangeAspect="1"/>
          </p:cNvPicPr>
          <p:nvPr/>
        </p:nvPicPr>
        <p:blipFill>
          <a:blip r:embed="rId2"/>
          <a:stretch>
            <a:fillRect/>
          </a:stretch>
        </p:blipFill>
        <p:spPr>
          <a:xfrm>
            <a:off x="594184" y="836712"/>
            <a:ext cx="7893496" cy="765787"/>
          </a:xfrm>
          <a:prstGeom prst="rect">
            <a:avLst/>
          </a:prstGeom>
        </p:spPr>
      </p:pic>
      <p:pic>
        <p:nvPicPr>
          <p:cNvPr id="7" name="Content Placeholder 6"/>
          <p:cNvPicPr>
            <a:picLocks noGrp="1" noChangeAspect="1"/>
          </p:cNvPicPr>
          <p:nvPr>
            <p:ph idx="1"/>
          </p:nvPr>
        </p:nvPicPr>
        <p:blipFill>
          <a:blip r:embed="rId3"/>
          <a:stretch>
            <a:fillRect/>
          </a:stretch>
        </p:blipFill>
        <p:spPr>
          <a:xfrm>
            <a:off x="5477892" y="1990328"/>
            <a:ext cx="2997088" cy="4114800"/>
          </a:xfrm>
          <a:prstGeom prst="rect">
            <a:avLst/>
          </a:prstGeom>
        </p:spPr>
      </p:pic>
      <p:sp>
        <p:nvSpPr>
          <p:cNvPr id="4" name="Slide Number Placeholder 3"/>
          <p:cNvSpPr>
            <a:spLocks noGrp="1"/>
          </p:cNvSpPr>
          <p:nvPr>
            <p:ph type="sldNum" sz="quarter" idx="12"/>
          </p:nvPr>
        </p:nvSpPr>
        <p:spPr/>
        <p:txBody>
          <a:bodyPr/>
          <a:lstStyle/>
          <a:p>
            <a:pPr>
              <a:defRPr/>
            </a:pPr>
            <a:fld id="{80E85F33-64F2-DC45-8242-2D1EA2FA570D}" type="slidenum">
              <a:rPr lang="en-US" smtClean="0"/>
              <a:pPr>
                <a:defRPr/>
              </a:pPr>
              <a:t>25</a:t>
            </a:fld>
            <a:endParaRPr lang="en-US" dirty="0"/>
          </a:p>
        </p:txBody>
      </p:sp>
      <p:sp>
        <p:nvSpPr>
          <p:cNvPr id="5" name="Date Placeholder 4"/>
          <p:cNvSpPr>
            <a:spLocks noGrp="1"/>
          </p:cNvSpPr>
          <p:nvPr>
            <p:ph type="dt" sz="half" idx="2"/>
          </p:nvPr>
        </p:nvSpPr>
        <p:spPr/>
        <p:txBody>
          <a:bodyPr/>
          <a:lstStyle/>
          <a:p>
            <a:pPr>
              <a:defRPr/>
            </a:pPr>
            <a:endParaRPr lang="nb-NO"/>
          </a:p>
          <a:p>
            <a:pPr>
              <a:defRPr/>
            </a:pPr>
            <a:endParaRPr lang="nb-NO" dirty="0"/>
          </a:p>
        </p:txBody>
      </p:sp>
      <p:sp>
        <p:nvSpPr>
          <p:cNvPr id="6" name="Footer Placeholder 5"/>
          <p:cNvSpPr>
            <a:spLocks noGrp="1"/>
          </p:cNvSpPr>
          <p:nvPr>
            <p:ph type="ftr" sz="quarter" idx="3"/>
          </p:nvPr>
        </p:nvSpPr>
        <p:spPr/>
        <p:txBody>
          <a:bodyPr/>
          <a:lstStyle/>
          <a:p>
            <a:pPr>
              <a:defRPr/>
            </a:pPr>
            <a:r>
              <a:rPr lang="en-US" dirty="0"/>
              <a:t>STK 4051 Computational statistics, spring 2024</a:t>
            </a:r>
          </a:p>
        </p:txBody>
      </p:sp>
      <p:pic>
        <p:nvPicPr>
          <p:cNvPr id="9" name="Picture 8"/>
          <p:cNvPicPr>
            <a:picLocks noChangeAspect="1"/>
          </p:cNvPicPr>
          <p:nvPr/>
        </p:nvPicPr>
        <p:blipFill>
          <a:blip r:embed="rId4"/>
          <a:stretch>
            <a:fillRect/>
          </a:stretch>
        </p:blipFill>
        <p:spPr>
          <a:xfrm>
            <a:off x="705405" y="2132856"/>
            <a:ext cx="4380389" cy="2402890"/>
          </a:xfrm>
          <a:prstGeom prst="rect">
            <a:avLst/>
          </a:prstGeom>
        </p:spPr>
      </p:pic>
    </p:spTree>
    <p:extLst>
      <p:ext uri="{BB962C8B-B14F-4D97-AF65-F5344CB8AC3E}">
        <p14:creationId xmlns:p14="http://schemas.microsoft.com/office/powerpoint/2010/main" val="219793061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p:cNvPicPr>
            <a:picLocks noChangeAspect="1"/>
          </p:cNvPicPr>
          <p:nvPr/>
        </p:nvPicPr>
        <p:blipFill>
          <a:blip r:embed="rId2"/>
          <a:stretch>
            <a:fillRect/>
          </a:stretch>
        </p:blipFill>
        <p:spPr>
          <a:xfrm>
            <a:off x="611560" y="593044"/>
            <a:ext cx="7848600" cy="806999"/>
          </a:xfrm>
          <a:prstGeom prst="rect">
            <a:avLst/>
          </a:prstGeom>
        </p:spPr>
      </p:pic>
      <p:sp>
        <p:nvSpPr>
          <p:cNvPr id="4" name="Slide Number Placeholder 3"/>
          <p:cNvSpPr>
            <a:spLocks noGrp="1"/>
          </p:cNvSpPr>
          <p:nvPr>
            <p:ph type="sldNum" sz="quarter" idx="12"/>
          </p:nvPr>
        </p:nvSpPr>
        <p:spPr/>
        <p:txBody>
          <a:bodyPr/>
          <a:lstStyle/>
          <a:p>
            <a:pPr>
              <a:defRPr/>
            </a:pPr>
            <a:fld id="{80E85F33-64F2-DC45-8242-2D1EA2FA570D}" type="slidenum">
              <a:rPr lang="en-US" smtClean="0"/>
              <a:pPr>
                <a:defRPr/>
              </a:pPr>
              <a:t>26</a:t>
            </a:fld>
            <a:endParaRPr lang="en-US" dirty="0"/>
          </a:p>
        </p:txBody>
      </p:sp>
      <p:sp>
        <p:nvSpPr>
          <p:cNvPr id="5" name="Date Placeholder 4"/>
          <p:cNvSpPr>
            <a:spLocks noGrp="1"/>
          </p:cNvSpPr>
          <p:nvPr>
            <p:ph type="dt" sz="half" idx="2"/>
          </p:nvPr>
        </p:nvSpPr>
        <p:spPr/>
        <p:txBody>
          <a:bodyPr/>
          <a:lstStyle/>
          <a:p>
            <a:pPr>
              <a:defRPr/>
            </a:pPr>
            <a:endParaRPr lang="nb-NO"/>
          </a:p>
          <a:p>
            <a:pPr>
              <a:defRPr/>
            </a:pPr>
            <a:endParaRPr lang="nb-NO" dirty="0"/>
          </a:p>
        </p:txBody>
      </p:sp>
      <p:sp>
        <p:nvSpPr>
          <p:cNvPr id="6" name="Footer Placeholder 5"/>
          <p:cNvSpPr>
            <a:spLocks noGrp="1"/>
          </p:cNvSpPr>
          <p:nvPr>
            <p:ph type="ftr" sz="quarter" idx="3"/>
          </p:nvPr>
        </p:nvSpPr>
        <p:spPr/>
        <p:txBody>
          <a:bodyPr/>
          <a:lstStyle/>
          <a:p>
            <a:pPr>
              <a:defRPr/>
            </a:pPr>
            <a:r>
              <a:rPr lang="en-US" dirty="0"/>
              <a:t>STK 4051 Computational statistics, spring 2024</a:t>
            </a:r>
          </a:p>
        </p:txBody>
      </p:sp>
      <p:pic>
        <p:nvPicPr>
          <p:cNvPr id="8" name="Picture 7"/>
          <p:cNvPicPr>
            <a:picLocks noChangeAspect="1"/>
          </p:cNvPicPr>
          <p:nvPr/>
        </p:nvPicPr>
        <p:blipFill>
          <a:blip r:embed="rId3"/>
          <a:stretch>
            <a:fillRect/>
          </a:stretch>
        </p:blipFill>
        <p:spPr>
          <a:xfrm>
            <a:off x="1015256" y="1837508"/>
            <a:ext cx="6042717" cy="2968352"/>
          </a:xfrm>
          <a:prstGeom prst="rect">
            <a:avLst/>
          </a:prstGeom>
        </p:spPr>
      </p:pic>
      <p:pic>
        <p:nvPicPr>
          <p:cNvPr id="9" name="Picture 8"/>
          <p:cNvPicPr>
            <a:picLocks noChangeAspect="1"/>
          </p:cNvPicPr>
          <p:nvPr/>
        </p:nvPicPr>
        <p:blipFill>
          <a:blip r:embed="rId4"/>
          <a:stretch>
            <a:fillRect/>
          </a:stretch>
        </p:blipFill>
        <p:spPr>
          <a:xfrm>
            <a:off x="1015256" y="4814912"/>
            <a:ext cx="1276350" cy="523875"/>
          </a:xfrm>
          <a:prstGeom prst="rect">
            <a:avLst/>
          </a:prstGeom>
        </p:spPr>
      </p:pic>
      <p:pic>
        <p:nvPicPr>
          <p:cNvPr id="10" name="Picture 9"/>
          <p:cNvPicPr>
            <a:picLocks noChangeAspect="1"/>
          </p:cNvPicPr>
          <p:nvPr/>
        </p:nvPicPr>
        <p:blipFill>
          <a:blip r:embed="rId5"/>
          <a:stretch>
            <a:fillRect/>
          </a:stretch>
        </p:blipFill>
        <p:spPr>
          <a:xfrm>
            <a:off x="1015256" y="5437212"/>
            <a:ext cx="1466850" cy="800100"/>
          </a:xfrm>
          <a:prstGeom prst="rect">
            <a:avLst/>
          </a:prstGeom>
        </p:spPr>
      </p:pic>
      <p:sp>
        <p:nvSpPr>
          <p:cNvPr id="11" name="TextBox 10"/>
          <p:cNvSpPr txBox="1"/>
          <p:nvPr/>
        </p:nvSpPr>
        <p:spPr>
          <a:xfrm>
            <a:off x="990600" y="1434463"/>
            <a:ext cx="5525616" cy="400110"/>
          </a:xfrm>
          <a:prstGeom prst="rect">
            <a:avLst/>
          </a:prstGeom>
          <a:noFill/>
        </p:spPr>
        <p:txBody>
          <a:bodyPr wrap="square" rtlCol="0">
            <a:spAutoFit/>
          </a:bodyPr>
          <a:lstStyle/>
          <a:p>
            <a:r>
              <a:rPr lang="nb-NO" dirty="0"/>
              <a:t>One </a:t>
            </a:r>
            <a:r>
              <a:rPr lang="nb-NO" dirty="0" err="1"/>
              <a:t>option</a:t>
            </a:r>
            <a:r>
              <a:rPr lang="nb-NO" dirty="0"/>
              <a:t>: </a:t>
            </a:r>
            <a:r>
              <a:rPr lang="nb-NO" dirty="0" err="1"/>
              <a:t>Numerical</a:t>
            </a:r>
            <a:r>
              <a:rPr lang="nb-NO" dirty="0"/>
              <a:t> </a:t>
            </a:r>
            <a:r>
              <a:rPr lang="nb-NO" dirty="0" err="1"/>
              <a:t>differentiation</a:t>
            </a:r>
            <a:endParaRPr lang="nb-NO" dirty="0"/>
          </a:p>
        </p:txBody>
      </p:sp>
    </p:spTree>
    <p:extLst>
      <p:ext uri="{BB962C8B-B14F-4D97-AF65-F5344CB8AC3E}">
        <p14:creationId xmlns:p14="http://schemas.microsoft.com/office/powerpoint/2010/main" val="276836502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9552" y="836712"/>
            <a:ext cx="7696200" cy="1143000"/>
          </a:xfrm>
        </p:spPr>
        <p:txBody>
          <a:bodyPr/>
          <a:lstStyle/>
          <a:p>
            <a:r>
              <a:rPr lang="en-US" dirty="0"/>
              <a:t>Extra points: </a:t>
            </a:r>
            <a:br>
              <a:rPr lang="en-US" dirty="0"/>
            </a:br>
            <a:r>
              <a:rPr lang="en-US" dirty="0"/>
              <a:t>The Hessian of Q gives the complete information</a:t>
            </a:r>
          </a:p>
        </p:txBody>
      </p:sp>
      <p:sp>
        <p:nvSpPr>
          <p:cNvPr id="4" name="Slide Number Placeholder 3"/>
          <p:cNvSpPr>
            <a:spLocks noGrp="1"/>
          </p:cNvSpPr>
          <p:nvPr>
            <p:ph type="sldNum" sz="quarter" idx="12"/>
          </p:nvPr>
        </p:nvSpPr>
        <p:spPr/>
        <p:txBody>
          <a:bodyPr/>
          <a:lstStyle/>
          <a:p>
            <a:pPr>
              <a:defRPr/>
            </a:pPr>
            <a:fld id="{80E85F33-64F2-DC45-8242-2D1EA2FA570D}" type="slidenum">
              <a:rPr lang="en-US" smtClean="0"/>
              <a:pPr>
                <a:defRPr/>
              </a:pPr>
              <a:t>27</a:t>
            </a:fld>
            <a:endParaRPr lang="en-US" dirty="0"/>
          </a:p>
        </p:txBody>
      </p:sp>
      <p:sp>
        <p:nvSpPr>
          <p:cNvPr id="5" name="Date Placeholder 4"/>
          <p:cNvSpPr>
            <a:spLocks noGrp="1"/>
          </p:cNvSpPr>
          <p:nvPr>
            <p:ph type="dt" sz="half" idx="2"/>
          </p:nvPr>
        </p:nvSpPr>
        <p:spPr/>
        <p:txBody>
          <a:bodyPr/>
          <a:lstStyle/>
          <a:p>
            <a:pPr>
              <a:defRPr/>
            </a:pPr>
            <a:endParaRPr lang="en-US" dirty="0"/>
          </a:p>
          <a:p>
            <a:pPr>
              <a:defRPr/>
            </a:pPr>
            <a:endParaRPr lang="en-US" dirty="0"/>
          </a:p>
        </p:txBody>
      </p:sp>
      <p:sp>
        <p:nvSpPr>
          <p:cNvPr id="6" name="Footer Placeholder 5"/>
          <p:cNvSpPr>
            <a:spLocks noGrp="1"/>
          </p:cNvSpPr>
          <p:nvPr>
            <p:ph type="ftr" sz="quarter" idx="3"/>
          </p:nvPr>
        </p:nvSpPr>
        <p:spPr/>
        <p:txBody>
          <a:bodyPr/>
          <a:lstStyle/>
          <a:p>
            <a:pPr>
              <a:defRPr/>
            </a:pPr>
            <a:r>
              <a:rPr lang="en-US" dirty="0"/>
              <a:t>STK 4051 Computational statistics, spring 2024</a:t>
            </a:r>
          </a:p>
        </p:txBody>
      </p:sp>
      <p:sp>
        <p:nvSpPr>
          <p:cNvPr id="7" name="TextBox 6"/>
          <p:cNvSpPr txBox="1"/>
          <p:nvPr/>
        </p:nvSpPr>
        <p:spPr>
          <a:xfrm>
            <a:off x="427253" y="2420888"/>
            <a:ext cx="2704587" cy="707886"/>
          </a:xfrm>
          <a:prstGeom prst="rect">
            <a:avLst/>
          </a:prstGeom>
          <a:noFill/>
        </p:spPr>
        <p:txBody>
          <a:bodyPr wrap="none" rtlCol="0">
            <a:spAutoFit/>
          </a:bodyPr>
          <a:lstStyle/>
          <a:p>
            <a:r>
              <a:rPr lang="en-US" dirty="0"/>
              <a:t>Observed information:</a:t>
            </a:r>
          </a:p>
          <a:p>
            <a:endParaRPr lang="en-US" dirty="0"/>
          </a:p>
        </p:txBody>
      </p:sp>
      <p:sp>
        <p:nvSpPr>
          <p:cNvPr id="8" name="TextBox 7"/>
          <p:cNvSpPr txBox="1"/>
          <p:nvPr/>
        </p:nvSpPr>
        <p:spPr>
          <a:xfrm>
            <a:off x="3252391" y="2420888"/>
            <a:ext cx="2782888" cy="400110"/>
          </a:xfrm>
          <a:prstGeom prst="rect">
            <a:avLst/>
          </a:prstGeom>
          <a:noFill/>
        </p:spPr>
        <p:txBody>
          <a:bodyPr wrap="square" rtlCol="0">
            <a:spAutoFit/>
          </a:bodyPr>
          <a:lstStyle/>
          <a:p>
            <a:r>
              <a:rPr lang="en-US" dirty="0"/>
              <a:t>Complete information:</a:t>
            </a:r>
          </a:p>
        </p:txBody>
      </p:sp>
      <p:pic>
        <p:nvPicPr>
          <p:cNvPr id="9" name="Picture 8"/>
          <p:cNvPicPr>
            <a:picLocks noChangeAspect="1"/>
          </p:cNvPicPr>
          <p:nvPr/>
        </p:nvPicPr>
        <p:blipFill>
          <a:blip r:embed="rId2"/>
          <a:stretch>
            <a:fillRect/>
          </a:stretch>
        </p:blipFill>
        <p:spPr>
          <a:xfrm>
            <a:off x="555583" y="2882299"/>
            <a:ext cx="2447925" cy="657225"/>
          </a:xfrm>
          <a:prstGeom prst="rect">
            <a:avLst/>
          </a:prstGeom>
        </p:spPr>
      </p:pic>
      <p:pic>
        <p:nvPicPr>
          <p:cNvPr id="10" name="Picture 9"/>
          <p:cNvPicPr>
            <a:picLocks noChangeAspect="1"/>
          </p:cNvPicPr>
          <p:nvPr/>
        </p:nvPicPr>
        <p:blipFill>
          <a:blip r:embed="rId3"/>
          <a:stretch>
            <a:fillRect/>
          </a:stretch>
        </p:blipFill>
        <p:spPr>
          <a:xfrm>
            <a:off x="3662760" y="2872774"/>
            <a:ext cx="1962150" cy="666750"/>
          </a:xfrm>
          <a:prstGeom prst="rect">
            <a:avLst/>
          </a:prstGeom>
        </p:spPr>
      </p:pic>
      <p:pic>
        <p:nvPicPr>
          <p:cNvPr id="11" name="Picture 10"/>
          <p:cNvPicPr>
            <a:picLocks noChangeAspect="1"/>
          </p:cNvPicPr>
          <p:nvPr/>
        </p:nvPicPr>
        <p:blipFill>
          <a:blip r:embed="rId4"/>
          <a:stretch>
            <a:fillRect/>
          </a:stretch>
        </p:blipFill>
        <p:spPr>
          <a:xfrm>
            <a:off x="6478463" y="2843783"/>
            <a:ext cx="2486025" cy="657225"/>
          </a:xfrm>
          <a:prstGeom prst="rect">
            <a:avLst/>
          </a:prstGeom>
        </p:spPr>
      </p:pic>
      <p:sp>
        <p:nvSpPr>
          <p:cNvPr id="12" name="TextBox 11"/>
          <p:cNvSpPr txBox="1"/>
          <p:nvPr/>
        </p:nvSpPr>
        <p:spPr>
          <a:xfrm>
            <a:off x="6547079" y="2382372"/>
            <a:ext cx="1992853" cy="400110"/>
          </a:xfrm>
          <a:prstGeom prst="rect">
            <a:avLst/>
          </a:prstGeom>
          <a:noFill/>
        </p:spPr>
        <p:txBody>
          <a:bodyPr wrap="none" rtlCol="0">
            <a:spAutoFit/>
          </a:bodyPr>
          <a:lstStyle/>
          <a:p>
            <a:r>
              <a:rPr lang="en-US" dirty="0"/>
              <a:t>Information loss</a:t>
            </a:r>
          </a:p>
        </p:txBody>
      </p:sp>
      <p:cxnSp>
        <p:nvCxnSpPr>
          <p:cNvPr id="14" name="Straight Arrow Connector 13"/>
          <p:cNvCxnSpPr/>
          <p:nvPr/>
        </p:nvCxnSpPr>
        <p:spPr bwMode="auto">
          <a:xfrm flipV="1">
            <a:off x="4139952" y="3501008"/>
            <a:ext cx="427662" cy="196736"/>
          </a:xfrm>
          <a:prstGeom prst="straightConnector1">
            <a:avLst/>
          </a:prstGeom>
          <a:solidFill>
            <a:schemeClr val="accent1"/>
          </a:solidFill>
          <a:ln w="9525" cap="flat" cmpd="sng" algn="ctr">
            <a:solidFill>
              <a:schemeClr val="tx1"/>
            </a:solidFill>
            <a:prstDash val="solid"/>
            <a:round/>
            <a:headEnd type="none" w="med" len="med"/>
            <a:tailEnd type="triangle"/>
          </a:ln>
          <a:effectLst/>
        </p:spPr>
      </p:cxnSp>
      <p:sp>
        <p:nvSpPr>
          <p:cNvPr id="16" name="TextBox 15"/>
          <p:cNvSpPr txBox="1"/>
          <p:nvPr/>
        </p:nvSpPr>
        <p:spPr>
          <a:xfrm>
            <a:off x="3616780" y="3623588"/>
            <a:ext cx="1901668" cy="400110"/>
          </a:xfrm>
          <a:prstGeom prst="rect">
            <a:avLst/>
          </a:prstGeom>
          <a:noFill/>
        </p:spPr>
        <p:txBody>
          <a:bodyPr wrap="square" rtlCol="0">
            <a:spAutoFit/>
          </a:bodyPr>
          <a:lstStyle/>
          <a:p>
            <a:r>
              <a:rPr lang="en-US" dirty="0"/>
              <a:t>Diagonal </a:t>
            </a:r>
          </a:p>
        </p:txBody>
      </p:sp>
      <p:pic>
        <p:nvPicPr>
          <p:cNvPr id="18" name="Picture 17"/>
          <p:cNvPicPr>
            <a:picLocks noChangeAspect="1"/>
          </p:cNvPicPr>
          <p:nvPr/>
        </p:nvPicPr>
        <p:blipFill>
          <a:blip r:embed="rId5"/>
          <a:stretch>
            <a:fillRect/>
          </a:stretch>
        </p:blipFill>
        <p:spPr>
          <a:xfrm>
            <a:off x="3663007" y="4167758"/>
            <a:ext cx="2401083" cy="1400632"/>
          </a:xfrm>
          <a:prstGeom prst="rect">
            <a:avLst/>
          </a:prstGeom>
        </p:spPr>
      </p:pic>
      <p:pic>
        <p:nvPicPr>
          <p:cNvPr id="19" name="Picture 18"/>
          <p:cNvPicPr>
            <a:picLocks noChangeAspect="1"/>
          </p:cNvPicPr>
          <p:nvPr/>
        </p:nvPicPr>
        <p:blipFill>
          <a:blip r:embed="rId6"/>
          <a:stretch>
            <a:fillRect/>
          </a:stretch>
        </p:blipFill>
        <p:spPr>
          <a:xfrm>
            <a:off x="528447" y="4154416"/>
            <a:ext cx="2773139" cy="1355293"/>
          </a:xfrm>
          <a:prstGeom prst="rect">
            <a:avLst/>
          </a:prstGeom>
        </p:spPr>
      </p:pic>
    </p:spTree>
    <p:extLst>
      <p:ext uri="{BB962C8B-B14F-4D97-AF65-F5344CB8AC3E}">
        <p14:creationId xmlns:p14="http://schemas.microsoft.com/office/powerpoint/2010/main" val="2592596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Content Placeholder 6"/>
          <p:cNvPicPr>
            <a:picLocks noGrp="1" noChangeAspect="1"/>
          </p:cNvPicPr>
          <p:nvPr>
            <p:ph idx="1"/>
          </p:nvPr>
        </p:nvPicPr>
        <p:blipFill>
          <a:blip r:embed="rId2"/>
          <a:stretch>
            <a:fillRect/>
          </a:stretch>
        </p:blipFill>
        <p:spPr>
          <a:xfrm>
            <a:off x="990600" y="908720"/>
            <a:ext cx="7696200" cy="922157"/>
          </a:xfrm>
          <a:prstGeom prst="rect">
            <a:avLst/>
          </a:prstGeom>
        </p:spPr>
      </p:pic>
      <p:sp>
        <p:nvSpPr>
          <p:cNvPr id="4" name="Slide Number Placeholder 3"/>
          <p:cNvSpPr>
            <a:spLocks noGrp="1"/>
          </p:cNvSpPr>
          <p:nvPr>
            <p:ph type="sldNum" sz="quarter" idx="12"/>
          </p:nvPr>
        </p:nvSpPr>
        <p:spPr/>
        <p:txBody>
          <a:bodyPr/>
          <a:lstStyle/>
          <a:p>
            <a:pPr>
              <a:defRPr/>
            </a:pPr>
            <a:fld id="{80E85F33-64F2-DC45-8242-2D1EA2FA570D}" type="slidenum">
              <a:rPr lang="en-US" smtClean="0"/>
              <a:pPr>
                <a:defRPr/>
              </a:pPr>
              <a:t>28</a:t>
            </a:fld>
            <a:endParaRPr lang="en-US" dirty="0"/>
          </a:p>
        </p:txBody>
      </p:sp>
      <p:sp>
        <p:nvSpPr>
          <p:cNvPr id="5" name="Date Placeholder 4"/>
          <p:cNvSpPr>
            <a:spLocks noGrp="1"/>
          </p:cNvSpPr>
          <p:nvPr>
            <p:ph type="dt" sz="half" idx="2"/>
          </p:nvPr>
        </p:nvSpPr>
        <p:spPr/>
        <p:txBody>
          <a:bodyPr/>
          <a:lstStyle/>
          <a:p>
            <a:pPr>
              <a:defRPr/>
            </a:pPr>
            <a:endParaRPr lang="nb-NO"/>
          </a:p>
          <a:p>
            <a:pPr>
              <a:defRPr/>
            </a:pPr>
            <a:endParaRPr lang="nb-NO" dirty="0"/>
          </a:p>
        </p:txBody>
      </p:sp>
      <p:sp>
        <p:nvSpPr>
          <p:cNvPr id="6" name="Footer Placeholder 5"/>
          <p:cNvSpPr>
            <a:spLocks noGrp="1"/>
          </p:cNvSpPr>
          <p:nvPr>
            <p:ph type="ftr" sz="quarter" idx="3"/>
          </p:nvPr>
        </p:nvSpPr>
        <p:spPr/>
        <p:txBody>
          <a:bodyPr/>
          <a:lstStyle/>
          <a:p>
            <a:pPr>
              <a:defRPr/>
            </a:pPr>
            <a:r>
              <a:rPr lang="en-US" dirty="0"/>
              <a:t>STK 4051 Computational statistics, spring 2024</a:t>
            </a:r>
          </a:p>
        </p:txBody>
      </p:sp>
      <p:pic>
        <p:nvPicPr>
          <p:cNvPr id="8" name="Picture 7"/>
          <p:cNvPicPr>
            <a:picLocks noChangeAspect="1"/>
          </p:cNvPicPr>
          <p:nvPr/>
        </p:nvPicPr>
        <p:blipFill>
          <a:blip r:embed="rId3"/>
          <a:stretch>
            <a:fillRect/>
          </a:stretch>
        </p:blipFill>
        <p:spPr>
          <a:xfrm>
            <a:off x="539552" y="1826602"/>
            <a:ext cx="3174356" cy="4426074"/>
          </a:xfrm>
          <a:prstGeom prst="rect">
            <a:avLst/>
          </a:prstGeom>
        </p:spPr>
      </p:pic>
      <p:pic>
        <p:nvPicPr>
          <p:cNvPr id="9" name="Picture 8"/>
          <p:cNvPicPr>
            <a:picLocks noChangeAspect="1"/>
          </p:cNvPicPr>
          <p:nvPr/>
        </p:nvPicPr>
        <p:blipFill>
          <a:blip r:embed="rId4"/>
          <a:stretch>
            <a:fillRect/>
          </a:stretch>
        </p:blipFill>
        <p:spPr>
          <a:xfrm>
            <a:off x="4932040" y="1773712"/>
            <a:ext cx="3168352" cy="4474688"/>
          </a:xfrm>
          <a:prstGeom prst="rect">
            <a:avLst/>
          </a:prstGeom>
        </p:spPr>
      </p:pic>
      <p:sp>
        <p:nvSpPr>
          <p:cNvPr id="10" name="TextBox 9"/>
          <p:cNvSpPr txBox="1"/>
          <p:nvPr/>
        </p:nvSpPr>
        <p:spPr>
          <a:xfrm>
            <a:off x="5425132" y="3986152"/>
            <a:ext cx="2838548" cy="400110"/>
          </a:xfrm>
          <a:prstGeom prst="rect">
            <a:avLst/>
          </a:prstGeom>
          <a:noFill/>
        </p:spPr>
        <p:txBody>
          <a:bodyPr wrap="square" rtlCol="0">
            <a:spAutoFit/>
          </a:bodyPr>
          <a:lstStyle/>
          <a:p>
            <a:r>
              <a:rPr lang="nb-NO" dirty="0"/>
              <a:t>Minor </a:t>
            </a:r>
            <a:r>
              <a:rPr lang="nb-NO" dirty="0" err="1"/>
              <a:t>differences</a:t>
            </a:r>
            <a:endParaRPr lang="nb-NO" dirty="0"/>
          </a:p>
        </p:txBody>
      </p:sp>
    </p:spTree>
    <p:extLst>
      <p:ext uri="{BB962C8B-B14F-4D97-AF65-F5344CB8AC3E}">
        <p14:creationId xmlns:p14="http://schemas.microsoft.com/office/powerpoint/2010/main" val="68151005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dirty="0"/>
              <a:t>Stop 2</a:t>
            </a:r>
          </a:p>
        </p:txBody>
      </p:sp>
      <p:sp>
        <p:nvSpPr>
          <p:cNvPr id="3" name="Content Placeholder 2"/>
          <p:cNvSpPr>
            <a:spLocks noGrp="1"/>
          </p:cNvSpPr>
          <p:nvPr>
            <p:ph idx="1"/>
          </p:nvPr>
        </p:nvSpPr>
        <p:spPr/>
        <p:txBody>
          <a:bodyPr/>
          <a:lstStyle/>
          <a:p>
            <a:endParaRPr lang="nb-NO"/>
          </a:p>
        </p:txBody>
      </p:sp>
      <p:sp>
        <p:nvSpPr>
          <p:cNvPr id="4" name="Slide Number Placeholder 3"/>
          <p:cNvSpPr>
            <a:spLocks noGrp="1"/>
          </p:cNvSpPr>
          <p:nvPr>
            <p:ph type="sldNum" sz="quarter" idx="12"/>
          </p:nvPr>
        </p:nvSpPr>
        <p:spPr/>
        <p:txBody>
          <a:bodyPr/>
          <a:lstStyle/>
          <a:p>
            <a:pPr>
              <a:defRPr/>
            </a:pPr>
            <a:fld id="{80E85F33-64F2-DC45-8242-2D1EA2FA570D}" type="slidenum">
              <a:rPr lang="en-US" smtClean="0"/>
              <a:pPr>
                <a:defRPr/>
              </a:pPr>
              <a:t>29</a:t>
            </a:fld>
            <a:endParaRPr lang="en-US" dirty="0"/>
          </a:p>
        </p:txBody>
      </p:sp>
      <p:sp>
        <p:nvSpPr>
          <p:cNvPr id="5" name="Date Placeholder 4"/>
          <p:cNvSpPr>
            <a:spLocks noGrp="1"/>
          </p:cNvSpPr>
          <p:nvPr>
            <p:ph type="dt" sz="half" idx="2"/>
          </p:nvPr>
        </p:nvSpPr>
        <p:spPr/>
        <p:txBody>
          <a:bodyPr/>
          <a:lstStyle/>
          <a:p>
            <a:pPr>
              <a:defRPr/>
            </a:pPr>
            <a:endParaRPr lang="nb-NO"/>
          </a:p>
          <a:p>
            <a:pPr>
              <a:defRPr/>
            </a:pPr>
            <a:endParaRPr lang="nb-NO" dirty="0"/>
          </a:p>
        </p:txBody>
      </p:sp>
      <p:sp>
        <p:nvSpPr>
          <p:cNvPr id="6" name="Footer Placeholder 5"/>
          <p:cNvSpPr>
            <a:spLocks noGrp="1"/>
          </p:cNvSpPr>
          <p:nvPr>
            <p:ph type="ftr" sz="quarter" idx="3"/>
          </p:nvPr>
        </p:nvSpPr>
        <p:spPr/>
        <p:txBody>
          <a:bodyPr/>
          <a:lstStyle/>
          <a:p>
            <a:pPr>
              <a:defRPr/>
            </a:pPr>
            <a:r>
              <a:rPr lang="en-US" dirty="0"/>
              <a:t>STK 4051 Computational statistics, spring 2024</a:t>
            </a:r>
          </a:p>
        </p:txBody>
      </p:sp>
    </p:spTree>
    <p:extLst>
      <p:ext uri="{BB962C8B-B14F-4D97-AF65-F5344CB8AC3E}">
        <p14:creationId xmlns:p14="http://schemas.microsoft.com/office/powerpoint/2010/main" val="2172767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nb-NO"/>
          </a:p>
        </p:txBody>
      </p:sp>
      <p:pic>
        <p:nvPicPr>
          <p:cNvPr id="7" name="Content Placeholder 6"/>
          <p:cNvPicPr>
            <a:picLocks noGrp="1" noChangeAspect="1"/>
          </p:cNvPicPr>
          <p:nvPr>
            <p:ph idx="1"/>
          </p:nvPr>
        </p:nvPicPr>
        <p:blipFill>
          <a:blip r:embed="rId2"/>
          <a:stretch>
            <a:fillRect/>
          </a:stretch>
        </p:blipFill>
        <p:spPr>
          <a:xfrm>
            <a:off x="755576" y="692696"/>
            <a:ext cx="7696200" cy="3018951"/>
          </a:xfrm>
          <a:prstGeom prst="rect">
            <a:avLst/>
          </a:prstGeom>
        </p:spPr>
      </p:pic>
      <p:sp>
        <p:nvSpPr>
          <p:cNvPr id="4" name="Slide Number Placeholder 3"/>
          <p:cNvSpPr>
            <a:spLocks noGrp="1"/>
          </p:cNvSpPr>
          <p:nvPr>
            <p:ph type="sldNum" sz="quarter" idx="12"/>
          </p:nvPr>
        </p:nvSpPr>
        <p:spPr/>
        <p:txBody>
          <a:bodyPr/>
          <a:lstStyle/>
          <a:p>
            <a:pPr>
              <a:defRPr/>
            </a:pPr>
            <a:fld id="{80E85F33-64F2-DC45-8242-2D1EA2FA570D}" type="slidenum">
              <a:rPr lang="en-US" smtClean="0"/>
              <a:pPr>
                <a:defRPr/>
              </a:pPr>
              <a:t>30</a:t>
            </a:fld>
            <a:endParaRPr lang="en-US" dirty="0"/>
          </a:p>
        </p:txBody>
      </p:sp>
      <p:sp>
        <p:nvSpPr>
          <p:cNvPr id="5" name="Date Placeholder 4"/>
          <p:cNvSpPr>
            <a:spLocks noGrp="1"/>
          </p:cNvSpPr>
          <p:nvPr>
            <p:ph type="dt" sz="half" idx="2"/>
          </p:nvPr>
        </p:nvSpPr>
        <p:spPr/>
        <p:txBody>
          <a:bodyPr/>
          <a:lstStyle/>
          <a:p>
            <a:pPr>
              <a:defRPr/>
            </a:pPr>
            <a:endParaRPr lang="nb-NO"/>
          </a:p>
          <a:p>
            <a:pPr>
              <a:defRPr/>
            </a:pPr>
            <a:endParaRPr lang="nb-NO" dirty="0"/>
          </a:p>
        </p:txBody>
      </p:sp>
      <p:sp>
        <p:nvSpPr>
          <p:cNvPr id="6" name="Footer Placeholder 5"/>
          <p:cNvSpPr>
            <a:spLocks noGrp="1"/>
          </p:cNvSpPr>
          <p:nvPr>
            <p:ph type="ftr" sz="quarter" idx="3"/>
          </p:nvPr>
        </p:nvSpPr>
        <p:spPr/>
        <p:txBody>
          <a:bodyPr/>
          <a:lstStyle/>
          <a:p>
            <a:pPr>
              <a:defRPr/>
            </a:pPr>
            <a:r>
              <a:rPr lang="en-US" dirty="0"/>
              <a:t>STK 4051 Computational statistics, spring 2024</a:t>
            </a:r>
          </a:p>
        </p:txBody>
      </p:sp>
    </p:spTree>
    <p:extLst>
      <p:ext uri="{BB962C8B-B14F-4D97-AF65-F5344CB8AC3E}">
        <p14:creationId xmlns:p14="http://schemas.microsoft.com/office/powerpoint/2010/main" val="381223295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59632" y="697260"/>
            <a:ext cx="7696200" cy="1143000"/>
          </a:xfrm>
        </p:spPr>
        <p:txBody>
          <a:bodyPr/>
          <a:lstStyle/>
          <a:p>
            <a:endParaRPr lang="nb-NO"/>
          </a:p>
        </p:txBody>
      </p:sp>
      <p:sp>
        <p:nvSpPr>
          <p:cNvPr id="4" name="Slide Number Placeholder 3"/>
          <p:cNvSpPr>
            <a:spLocks noGrp="1"/>
          </p:cNvSpPr>
          <p:nvPr>
            <p:ph type="sldNum" sz="quarter" idx="12"/>
          </p:nvPr>
        </p:nvSpPr>
        <p:spPr/>
        <p:txBody>
          <a:bodyPr/>
          <a:lstStyle/>
          <a:p>
            <a:pPr>
              <a:defRPr/>
            </a:pPr>
            <a:fld id="{80E85F33-64F2-DC45-8242-2D1EA2FA570D}" type="slidenum">
              <a:rPr lang="en-US" smtClean="0"/>
              <a:pPr>
                <a:defRPr/>
              </a:pPr>
              <a:t>31</a:t>
            </a:fld>
            <a:endParaRPr lang="en-US" dirty="0"/>
          </a:p>
        </p:txBody>
      </p:sp>
      <p:sp>
        <p:nvSpPr>
          <p:cNvPr id="5" name="Date Placeholder 4"/>
          <p:cNvSpPr>
            <a:spLocks noGrp="1"/>
          </p:cNvSpPr>
          <p:nvPr>
            <p:ph type="dt" sz="half" idx="2"/>
          </p:nvPr>
        </p:nvSpPr>
        <p:spPr/>
        <p:txBody>
          <a:bodyPr/>
          <a:lstStyle/>
          <a:p>
            <a:pPr>
              <a:defRPr/>
            </a:pPr>
            <a:endParaRPr lang="nb-NO"/>
          </a:p>
          <a:p>
            <a:pPr>
              <a:defRPr/>
            </a:pPr>
            <a:endParaRPr lang="nb-NO" dirty="0"/>
          </a:p>
        </p:txBody>
      </p:sp>
      <p:sp>
        <p:nvSpPr>
          <p:cNvPr id="6" name="Footer Placeholder 5"/>
          <p:cNvSpPr>
            <a:spLocks noGrp="1"/>
          </p:cNvSpPr>
          <p:nvPr>
            <p:ph type="ftr" sz="quarter" idx="3"/>
          </p:nvPr>
        </p:nvSpPr>
        <p:spPr/>
        <p:txBody>
          <a:bodyPr/>
          <a:lstStyle/>
          <a:p>
            <a:pPr>
              <a:defRPr/>
            </a:pPr>
            <a:r>
              <a:rPr lang="en-US" dirty="0"/>
              <a:t>STK 4051 Computational statistics, spring 2024</a:t>
            </a:r>
          </a:p>
        </p:txBody>
      </p:sp>
      <p:pic>
        <p:nvPicPr>
          <p:cNvPr id="7" name="Content Placeholder 6"/>
          <p:cNvPicPr>
            <a:picLocks noGrp="1" noChangeAspect="1"/>
          </p:cNvPicPr>
          <p:nvPr>
            <p:ph idx="1"/>
          </p:nvPr>
        </p:nvPicPr>
        <p:blipFill>
          <a:blip r:embed="rId2"/>
          <a:stretch>
            <a:fillRect/>
          </a:stretch>
        </p:blipFill>
        <p:spPr>
          <a:xfrm>
            <a:off x="433712" y="906488"/>
            <a:ext cx="8253087" cy="5189512"/>
          </a:xfrm>
          <a:prstGeom prst="rect">
            <a:avLst/>
          </a:prstGeom>
        </p:spPr>
      </p:pic>
    </p:spTree>
    <p:extLst>
      <p:ext uri="{BB962C8B-B14F-4D97-AF65-F5344CB8AC3E}">
        <p14:creationId xmlns:p14="http://schemas.microsoft.com/office/powerpoint/2010/main" val="68128162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p:cNvPicPr>
            <a:picLocks noChangeAspect="1"/>
          </p:cNvPicPr>
          <p:nvPr/>
        </p:nvPicPr>
        <p:blipFill>
          <a:blip r:embed="rId2">
            <a:extLst>
              <a:ext uri="{BEBA8EAE-BF5A-486C-A8C5-ECC9F3942E4B}">
                <a14:imgProps xmlns:a14="http://schemas.microsoft.com/office/drawing/2010/main">
                  <a14:imgLayer r:embed="rId3">
                    <a14:imgEffect>
                      <a14:sharpenSoften amount="50000"/>
                    </a14:imgEffect>
                  </a14:imgLayer>
                </a14:imgProps>
              </a:ext>
            </a:extLst>
          </a:blip>
          <a:stretch>
            <a:fillRect/>
          </a:stretch>
        </p:blipFill>
        <p:spPr>
          <a:xfrm>
            <a:off x="858515" y="908720"/>
            <a:ext cx="7820025" cy="4143375"/>
          </a:xfrm>
          <a:prstGeom prst="rect">
            <a:avLst/>
          </a:prstGeom>
        </p:spPr>
      </p:pic>
      <p:sp>
        <p:nvSpPr>
          <p:cNvPr id="4" name="Slide Number Placeholder 3"/>
          <p:cNvSpPr>
            <a:spLocks noGrp="1"/>
          </p:cNvSpPr>
          <p:nvPr>
            <p:ph type="sldNum" sz="quarter" idx="12"/>
          </p:nvPr>
        </p:nvSpPr>
        <p:spPr/>
        <p:txBody>
          <a:bodyPr/>
          <a:lstStyle/>
          <a:p>
            <a:pPr>
              <a:defRPr/>
            </a:pPr>
            <a:fld id="{80E85F33-64F2-DC45-8242-2D1EA2FA570D}" type="slidenum">
              <a:rPr lang="en-US" smtClean="0"/>
              <a:pPr>
                <a:defRPr/>
              </a:pPr>
              <a:t>32</a:t>
            </a:fld>
            <a:endParaRPr lang="en-US" dirty="0"/>
          </a:p>
        </p:txBody>
      </p:sp>
      <p:sp>
        <p:nvSpPr>
          <p:cNvPr id="5" name="Date Placeholder 4"/>
          <p:cNvSpPr>
            <a:spLocks noGrp="1"/>
          </p:cNvSpPr>
          <p:nvPr>
            <p:ph type="dt" sz="half" idx="2"/>
          </p:nvPr>
        </p:nvSpPr>
        <p:spPr/>
        <p:txBody>
          <a:bodyPr/>
          <a:lstStyle/>
          <a:p>
            <a:pPr>
              <a:defRPr/>
            </a:pPr>
            <a:endParaRPr lang="en-US" dirty="0"/>
          </a:p>
          <a:p>
            <a:pPr>
              <a:defRPr/>
            </a:pPr>
            <a:endParaRPr lang="en-US" dirty="0"/>
          </a:p>
        </p:txBody>
      </p:sp>
      <p:sp>
        <p:nvSpPr>
          <p:cNvPr id="6" name="Footer Placeholder 5"/>
          <p:cNvSpPr>
            <a:spLocks noGrp="1"/>
          </p:cNvSpPr>
          <p:nvPr>
            <p:ph type="ftr" sz="quarter" idx="3"/>
          </p:nvPr>
        </p:nvSpPr>
        <p:spPr/>
        <p:txBody>
          <a:bodyPr/>
          <a:lstStyle/>
          <a:p>
            <a:pPr>
              <a:defRPr/>
            </a:pPr>
            <a:r>
              <a:rPr lang="en-US" dirty="0"/>
              <a:t>STK 4051 Computational statistics, spring 2024</a:t>
            </a:r>
          </a:p>
        </p:txBody>
      </p:sp>
      <mc:AlternateContent xmlns:mc="http://schemas.openxmlformats.org/markup-compatibility/2006" xmlns:a14="http://schemas.microsoft.com/office/drawing/2010/main">
        <mc:Choice Requires="a14">
          <p:sp>
            <p:nvSpPr>
              <p:cNvPr id="8" name="TextBox 7"/>
              <p:cNvSpPr txBox="1"/>
              <p:nvPr/>
            </p:nvSpPr>
            <p:spPr>
              <a:xfrm>
                <a:off x="858515" y="5077899"/>
                <a:ext cx="5310364" cy="707886"/>
              </a:xfrm>
              <a:prstGeom prst="rect">
                <a:avLst/>
              </a:prstGeom>
              <a:noFill/>
            </p:spPr>
            <p:txBody>
              <a:bodyPr wrap="none" rtlCol="0">
                <a:spAutoFit/>
              </a:bodyPr>
              <a:lstStyle/>
              <a:p>
                <a:r>
                  <a:rPr lang="en-US" dirty="0"/>
                  <a:t>In addition since </a:t>
                </a:r>
                <a14:m>
                  <m:oMath xmlns:m="http://schemas.openxmlformats.org/officeDocument/2006/math">
                    <m:r>
                      <a:rPr lang="en-US" i="1" smtClean="0">
                        <a:latin typeface="Cambria Math" panose="02040503050406030204" pitchFamily="18" charset="0"/>
                      </a:rPr>
                      <m:t>𝛽</m:t>
                    </m:r>
                    <m:r>
                      <a:rPr lang="en-US" i="1" smtClean="0">
                        <a:latin typeface="Cambria Math" panose="02040503050406030204" pitchFamily="18" charset="0"/>
                      </a:rPr>
                      <m:t> </m:t>
                    </m:r>
                  </m:oMath>
                </a14:m>
                <a:r>
                  <a:rPr lang="en-US" dirty="0"/>
                  <a:t>and </a:t>
                </a:r>
                <a14:m>
                  <m:oMath xmlns:m="http://schemas.openxmlformats.org/officeDocument/2006/math">
                    <m:r>
                      <a:rPr lang="en-US" i="1" smtClean="0">
                        <a:latin typeface="Cambria Math" panose="02040503050406030204" pitchFamily="18" charset="0"/>
                      </a:rPr>
                      <m:t>𝜀</m:t>
                    </m:r>
                    <m:r>
                      <a:rPr lang="en-US" i="1" smtClean="0">
                        <a:latin typeface="Cambria Math" panose="02040503050406030204" pitchFamily="18" charset="0"/>
                      </a:rPr>
                      <m:t> </m:t>
                    </m:r>
                  </m:oMath>
                </a14:m>
                <a:r>
                  <a:rPr lang="en-US" dirty="0"/>
                  <a:t>are independent </a:t>
                </a:r>
              </a:p>
              <a:p>
                <a:r>
                  <a:rPr lang="en-US" dirty="0"/>
                  <a:t>and </a:t>
                </a:r>
                <a14:m>
                  <m:oMath xmlns:m="http://schemas.openxmlformats.org/officeDocument/2006/math">
                    <m:r>
                      <a:rPr lang="en-US" i="1" smtClean="0">
                        <a:latin typeface="Cambria Math" panose="02040503050406030204" pitchFamily="18" charset="0"/>
                      </a:rPr>
                      <m:t>𝑦</m:t>
                    </m:r>
                  </m:oMath>
                </a14:m>
                <a:r>
                  <a:rPr lang="en-US" dirty="0"/>
                  <a:t> is normally distributed </a:t>
                </a:r>
                <a14:m>
                  <m:oMath xmlns:m="http://schemas.openxmlformats.org/officeDocument/2006/math">
                    <m:r>
                      <a:rPr lang="en-US" i="1" smtClean="0">
                        <a:latin typeface="Cambria Math" panose="02040503050406030204" pitchFamily="18" charset="0"/>
                      </a:rPr>
                      <m:t>𝛽</m:t>
                    </m:r>
                    <m:r>
                      <a:rPr lang="en-US" i="1" smtClean="0">
                        <a:latin typeface="Cambria Math" panose="02040503050406030204" pitchFamily="18" charset="0"/>
                      </a:rPr>
                      <m:t>  </m:t>
                    </m:r>
                  </m:oMath>
                </a14:m>
                <a:r>
                  <a:rPr lang="en-US" dirty="0"/>
                  <a:t>is also normal</a:t>
                </a:r>
              </a:p>
            </p:txBody>
          </p:sp>
        </mc:Choice>
        <mc:Fallback xmlns="">
          <p:sp>
            <p:nvSpPr>
              <p:cNvPr id="8" name="TextBox 7"/>
              <p:cNvSpPr txBox="1">
                <a:spLocks noRot="1" noChangeAspect="1" noMove="1" noResize="1" noEditPoints="1" noAdjustHandles="1" noChangeArrowheads="1" noChangeShapeType="1" noTextEdit="1"/>
              </p:cNvSpPr>
              <p:nvPr/>
            </p:nvSpPr>
            <p:spPr>
              <a:xfrm>
                <a:off x="858515" y="5077899"/>
                <a:ext cx="5310364" cy="707886"/>
              </a:xfrm>
              <a:prstGeom prst="rect">
                <a:avLst/>
              </a:prstGeom>
              <a:blipFill>
                <a:blip r:embed="rId4"/>
                <a:stretch>
                  <a:fillRect l="-1263" t="-4310" r="-344" b="-15517"/>
                </a:stretch>
              </a:blipFill>
            </p:spPr>
            <p:txBody>
              <a:bodyPr/>
              <a:lstStyle/>
              <a:p>
                <a:r>
                  <a:rPr lang="nb-NO">
                    <a:noFill/>
                  </a:rPr>
                  <a:t> </a:t>
                </a:r>
              </a:p>
            </p:txBody>
          </p:sp>
        </mc:Fallback>
      </mc:AlternateContent>
    </p:spTree>
    <p:extLst>
      <p:ext uri="{BB962C8B-B14F-4D97-AF65-F5344CB8AC3E}">
        <p14:creationId xmlns:p14="http://schemas.microsoft.com/office/powerpoint/2010/main" val="118476597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pic>
        <p:nvPicPr>
          <p:cNvPr id="7" name="Content Placeholder 6"/>
          <p:cNvPicPr>
            <a:picLocks noGrp="1" noChangeAspect="1"/>
          </p:cNvPicPr>
          <p:nvPr>
            <p:ph idx="1"/>
          </p:nvPr>
        </p:nvPicPr>
        <p:blipFill>
          <a:blip r:embed="rId2"/>
          <a:stretch>
            <a:fillRect/>
          </a:stretch>
        </p:blipFill>
        <p:spPr>
          <a:xfrm>
            <a:off x="251520" y="627972"/>
            <a:ext cx="7696200" cy="3018951"/>
          </a:xfrm>
          <a:prstGeom prst="rect">
            <a:avLst/>
          </a:prstGeom>
        </p:spPr>
      </p:pic>
      <p:sp>
        <p:nvSpPr>
          <p:cNvPr id="4" name="Slide Number Placeholder 3"/>
          <p:cNvSpPr>
            <a:spLocks noGrp="1"/>
          </p:cNvSpPr>
          <p:nvPr>
            <p:ph type="sldNum" sz="quarter" idx="12"/>
          </p:nvPr>
        </p:nvSpPr>
        <p:spPr/>
        <p:txBody>
          <a:bodyPr/>
          <a:lstStyle/>
          <a:p>
            <a:pPr>
              <a:defRPr/>
            </a:pPr>
            <a:fld id="{80E85F33-64F2-DC45-8242-2D1EA2FA570D}" type="slidenum">
              <a:rPr lang="en-US" smtClean="0"/>
              <a:pPr>
                <a:defRPr/>
              </a:pPr>
              <a:t>33</a:t>
            </a:fld>
            <a:endParaRPr lang="en-US" dirty="0"/>
          </a:p>
        </p:txBody>
      </p:sp>
      <p:sp>
        <p:nvSpPr>
          <p:cNvPr id="5" name="Date Placeholder 4"/>
          <p:cNvSpPr>
            <a:spLocks noGrp="1"/>
          </p:cNvSpPr>
          <p:nvPr>
            <p:ph type="dt" sz="half" idx="2"/>
          </p:nvPr>
        </p:nvSpPr>
        <p:spPr/>
        <p:txBody>
          <a:bodyPr/>
          <a:lstStyle/>
          <a:p>
            <a:pPr>
              <a:defRPr/>
            </a:pPr>
            <a:endParaRPr lang="en-US" dirty="0"/>
          </a:p>
          <a:p>
            <a:pPr>
              <a:defRPr/>
            </a:pPr>
            <a:endParaRPr lang="en-US" dirty="0"/>
          </a:p>
        </p:txBody>
      </p:sp>
      <p:sp>
        <p:nvSpPr>
          <p:cNvPr id="6" name="Footer Placeholder 5"/>
          <p:cNvSpPr>
            <a:spLocks noGrp="1"/>
          </p:cNvSpPr>
          <p:nvPr>
            <p:ph type="ftr" sz="quarter" idx="3"/>
          </p:nvPr>
        </p:nvSpPr>
        <p:spPr/>
        <p:txBody>
          <a:bodyPr/>
          <a:lstStyle/>
          <a:p>
            <a:pPr>
              <a:defRPr/>
            </a:pPr>
            <a:r>
              <a:rPr lang="en-US" dirty="0"/>
              <a:t>STK 4051 Computational statistics, spring 2024</a:t>
            </a:r>
          </a:p>
        </p:txBody>
      </p:sp>
      <p:pic>
        <p:nvPicPr>
          <p:cNvPr id="3" name="Picture 2"/>
          <p:cNvPicPr>
            <a:picLocks noChangeAspect="1"/>
          </p:cNvPicPr>
          <p:nvPr/>
        </p:nvPicPr>
        <p:blipFill>
          <a:blip r:embed="rId3"/>
          <a:stretch>
            <a:fillRect/>
          </a:stretch>
        </p:blipFill>
        <p:spPr>
          <a:xfrm>
            <a:off x="251520" y="3857151"/>
            <a:ext cx="8810104" cy="1155734"/>
          </a:xfrm>
          <a:prstGeom prst="rect">
            <a:avLst/>
          </a:prstGeom>
          <a:ln>
            <a:solidFill>
              <a:schemeClr val="tx1"/>
            </a:solidFill>
          </a:ln>
        </p:spPr>
      </p:pic>
      <mc:AlternateContent xmlns:mc="http://schemas.openxmlformats.org/markup-compatibility/2006" xmlns:a14="http://schemas.microsoft.com/office/drawing/2010/main">
        <mc:Choice Requires="a14">
          <p:sp>
            <p:nvSpPr>
              <p:cNvPr id="8" name="TextBox 7"/>
              <p:cNvSpPr txBox="1"/>
              <p:nvPr/>
            </p:nvSpPr>
            <p:spPr>
              <a:xfrm>
                <a:off x="529283" y="5200317"/>
                <a:ext cx="8363197" cy="1323439"/>
              </a:xfrm>
              <a:prstGeom prst="rect">
                <a:avLst/>
              </a:prstGeom>
              <a:solidFill>
                <a:schemeClr val="bg1"/>
              </a:solidFill>
            </p:spPr>
            <p:txBody>
              <a:bodyPr wrap="square" rtlCol="0">
                <a:spAutoFit/>
              </a:bodyPr>
              <a:lstStyle/>
              <a:p>
                <a:r>
                  <a:rPr lang="en-US" dirty="0"/>
                  <a:t>State independence of </a:t>
                </a:r>
                <a14:m>
                  <m:oMath xmlns:m="http://schemas.openxmlformats.org/officeDocument/2006/math">
                    <m:r>
                      <a:rPr lang="en-US" i="1" smtClean="0">
                        <a:latin typeface="Cambria Math" panose="02040503050406030204" pitchFamily="18" charset="0"/>
                      </a:rPr>
                      <m:t>𝛽</m:t>
                    </m:r>
                    <m:r>
                      <a:rPr lang="en-US" i="1" smtClean="0">
                        <a:latin typeface="Cambria Math" panose="02040503050406030204" pitchFamily="18" charset="0"/>
                      </a:rPr>
                      <m:t> </m:t>
                    </m:r>
                  </m:oMath>
                </a14:m>
                <a:r>
                  <a:rPr lang="en-US" dirty="0"/>
                  <a:t>and </a:t>
                </a:r>
                <a14:m>
                  <m:oMath xmlns:m="http://schemas.openxmlformats.org/officeDocument/2006/math">
                    <m:r>
                      <a:rPr lang="en-US" i="1" smtClean="0">
                        <a:latin typeface="Cambria Math" panose="02040503050406030204" pitchFamily="18" charset="0"/>
                      </a:rPr>
                      <m:t>𝜀</m:t>
                    </m:r>
                  </m:oMath>
                </a14:m>
                <a:r>
                  <a:rPr lang="en-US" dirty="0"/>
                  <a:t>.</a:t>
                </a:r>
              </a:p>
              <a:p>
                <a:endParaRPr lang="en-US" dirty="0"/>
              </a:p>
              <a:p>
                <a:r>
                  <a:rPr lang="en-US" dirty="0"/>
                  <a:t>Don’t start of like:    β</a:t>
                </a:r>
                <a14:m>
                  <m:oMath xmlns:m="http://schemas.openxmlformats.org/officeDocument/2006/math">
                    <m:r>
                      <a:rPr lang="en-US" b="0" i="0" smtClean="0">
                        <a:latin typeface="Cambria Math" panose="02040503050406030204" pitchFamily="18" charset="0"/>
                      </a:rPr>
                      <m:t> </m:t>
                    </m:r>
                    <m:r>
                      <a:rPr lang="en-US" i="1" smtClean="0">
                        <a:latin typeface="Cambria Math" panose="02040503050406030204" pitchFamily="18" charset="0"/>
                      </a:rPr>
                      <m:t>=</m:t>
                    </m:r>
                    <m:r>
                      <a:rPr lang="en-US" i="1" smtClean="0">
                        <a:latin typeface="Cambria Math" panose="02040503050406030204" pitchFamily="18" charset="0"/>
                      </a:rPr>
                      <m:t>𝑦</m:t>
                    </m:r>
                    <m:r>
                      <a:rPr lang="en-US" i="1" smtClean="0">
                        <a:latin typeface="Cambria Math" panose="02040503050406030204" pitchFamily="18" charset="0"/>
                      </a:rPr>
                      <m:t>−</m:t>
                    </m:r>
                    <m:r>
                      <a:rPr lang="en-US" i="1" smtClean="0">
                        <a:latin typeface="Cambria Math" panose="02040503050406030204" pitchFamily="18" charset="0"/>
                      </a:rPr>
                      <m:t>𝜀</m:t>
                    </m:r>
                  </m:oMath>
                </a14:m>
                <a:r>
                  <a:rPr lang="en-US" dirty="0"/>
                  <a:t> you will end up in problems with </a:t>
                </a:r>
                <a:br>
                  <a:rPr lang="en-US" dirty="0"/>
                </a:br>
                <a:r>
                  <a:rPr lang="en-US" dirty="0"/>
                  <a:t>dependency between  </a:t>
                </a:r>
                <a14:m>
                  <m:oMath xmlns:m="http://schemas.openxmlformats.org/officeDocument/2006/math">
                    <m:r>
                      <a:rPr lang="en-US" i="1">
                        <a:latin typeface="Cambria Math" panose="02040503050406030204" pitchFamily="18" charset="0"/>
                      </a:rPr>
                      <m:t>𝑦</m:t>
                    </m:r>
                    <m:r>
                      <a:rPr lang="en-US" b="0" i="1" smtClean="0">
                        <a:latin typeface="Cambria Math" panose="02040503050406030204" pitchFamily="18" charset="0"/>
                      </a:rPr>
                      <m:t> </m:t>
                    </m:r>
                    <m:r>
                      <m:rPr>
                        <m:sty m:val="p"/>
                      </m:rPr>
                      <a:rPr lang="en-US" b="0" i="0" smtClean="0">
                        <a:latin typeface="Cambria Math" panose="02040503050406030204" pitchFamily="18" charset="0"/>
                      </a:rPr>
                      <m:t>and</m:t>
                    </m:r>
                    <m:r>
                      <a:rPr lang="en-US" b="0" i="1" smtClean="0">
                        <a:latin typeface="Cambria Math" panose="02040503050406030204" pitchFamily="18" charset="0"/>
                      </a:rPr>
                      <m:t>  </m:t>
                    </m:r>
                    <m:r>
                      <a:rPr lang="en-US" i="1">
                        <a:latin typeface="Cambria Math" panose="02040503050406030204" pitchFamily="18" charset="0"/>
                      </a:rPr>
                      <m:t>𝜀</m:t>
                    </m:r>
                  </m:oMath>
                </a14:m>
                <a:endParaRPr lang="en-US" dirty="0"/>
              </a:p>
            </p:txBody>
          </p:sp>
        </mc:Choice>
        <mc:Fallback xmlns="">
          <p:sp>
            <p:nvSpPr>
              <p:cNvPr id="8" name="TextBox 7"/>
              <p:cNvSpPr txBox="1">
                <a:spLocks noRot="1" noChangeAspect="1" noMove="1" noResize="1" noEditPoints="1" noAdjustHandles="1" noChangeArrowheads="1" noChangeShapeType="1" noTextEdit="1"/>
              </p:cNvSpPr>
              <p:nvPr/>
            </p:nvSpPr>
            <p:spPr>
              <a:xfrm>
                <a:off x="529283" y="5200317"/>
                <a:ext cx="8363197" cy="1323439"/>
              </a:xfrm>
              <a:prstGeom prst="rect">
                <a:avLst/>
              </a:prstGeom>
              <a:blipFill>
                <a:blip r:embed="rId4"/>
                <a:stretch>
                  <a:fillRect l="-802" t="-1843" b="-7834"/>
                </a:stretch>
              </a:blipFill>
            </p:spPr>
            <p:txBody>
              <a:bodyPr/>
              <a:lstStyle/>
              <a:p>
                <a:r>
                  <a:rPr lang="nb-NO">
                    <a:noFill/>
                  </a:rPr>
                  <a:t> </a:t>
                </a:r>
              </a:p>
            </p:txBody>
          </p:sp>
        </mc:Fallback>
      </mc:AlternateContent>
    </p:spTree>
    <p:extLst>
      <p:ext uri="{BB962C8B-B14F-4D97-AF65-F5344CB8AC3E}">
        <p14:creationId xmlns:p14="http://schemas.microsoft.com/office/powerpoint/2010/main" val="29068379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8">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8">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nb-NO"/>
          </a:p>
        </p:txBody>
      </p:sp>
      <p:sp>
        <p:nvSpPr>
          <p:cNvPr id="4" name="Slide Number Placeholder 3"/>
          <p:cNvSpPr>
            <a:spLocks noGrp="1"/>
          </p:cNvSpPr>
          <p:nvPr>
            <p:ph type="sldNum" sz="quarter" idx="12"/>
          </p:nvPr>
        </p:nvSpPr>
        <p:spPr/>
        <p:txBody>
          <a:bodyPr/>
          <a:lstStyle/>
          <a:p>
            <a:pPr>
              <a:defRPr/>
            </a:pPr>
            <a:fld id="{80E85F33-64F2-DC45-8242-2D1EA2FA570D}" type="slidenum">
              <a:rPr lang="en-US" smtClean="0"/>
              <a:pPr>
                <a:defRPr/>
              </a:pPr>
              <a:t>34</a:t>
            </a:fld>
            <a:endParaRPr lang="en-US" dirty="0"/>
          </a:p>
        </p:txBody>
      </p:sp>
      <p:sp>
        <p:nvSpPr>
          <p:cNvPr id="5" name="Date Placeholder 4"/>
          <p:cNvSpPr>
            <a:spLocks noGrp="1"/>
          </p:cNvSpPr>
          <p:nvPr>
            <p:ph type="dt" sz="half" idx="2"/>
          </p:nvPr>
        </p:nvSpPr>
        <p:spPr/>
        <p:txBody>
          <a:bodyPr/>
          <a:lstStyle/>
          <a:p>
            <a:pPr>
              <a:defRPr/>
            </a:pPr>
            <a:endParaRPr lang="nb-NO"/>
          </a:p>
          <a:p>
            <a:pPr>
              <a:defRPr/>
            </a:pPr>
            <a:endParaRPr lang="nb-NO" dirty="0"/>
          </a:p>
        </p:txBody>
      </p:sp>
      <p:sp>
        <p:nvSpPr>
          <p:cNvPr id="6" name="Footer Placeholder 5"/>
          <p:cNvSpPr>
            <a:spLocks noGrp="1"/>
          </p:cNvSpPr>
          <p:nvPr>
            <p:ph type="ftr" sz="quarter" idx="3"/>
          </p:nvPr>
        </p:nvSpPr>
        <p:spPr/>
        <p:txBody>
          <a:bodyPr/>
          <a:lstStyle/>
          <a:p>
            <a:pPr>
              <a:defRPr/>
            </a:pPr>
            <a:r>
              <a:rPr lang="en-US" dirty="0"/>
              <a:t>STK 4051 Computational statistics, spring 2024</a:t>
            </a:r>
          </a:p>
        </p:txBody>
      </p:sp>
      <p:pic>
        <p:nvPicPr>
          <p:cNvPr id="7" name="Content Placeholder 6"/>
          <p:cNvPicPr>
            <a:picLocks noGrp="1" noChangeAspect="1"/>
          </p:cNvPicPr>
          <p:nvPr>
            <p:ph idx="1"/>
          </p:nvPr>
        </p:nvPicPr>
        <p:blipFill>
          <a:blip r:embed="rId2"/>
          <a:stretch>
            <a:fillRect/>
          </a:stretch>
        </p:blipFill>
        <p:spPr>
          <a:xfrm>
            <a:off x="755576" y="692696"/>
            <a:ext cx="7696200" cy="3018951"/>
          </a:xfrm>
          <a:prstGeom prst="rect">
            <a:avLst/>
          </a:prstGeom>
        </p:spPr>
      </p:pic>
      <mc:AlternateContent xmlns:mc="http://schemas.openxmlformats.org/markup-compatibility/2006" xmlns:a14="http://schemas.microsoft.com/office/drawing/2010/main">
        <mc:Choice Requires="a14">
          <p:sp>
            <p:nvSpPr>
              <p:cNvPr id="9" name="Content Placeholder 8"/>
              <p:cNvSpPr>
                <a:spLocks noGrp="1"/>
              </p:cNvSpPr>
              <p:nvPr>
                <p:ph idx="1"/>
              </p:nvPr>
            </p:nvSpPr>
            <p:spPr>
              <a:xfrm>
                <a:off x="395536" y="3829194"/>
                <a:ext cx="4968552" cy="2384353"/>
              </a:xfrm>
              <a:ln>
                <a:solidFill>
                  <a:schemeClr val="tx1"/>
                </a:solidFill>
              </a:ln>
            </p:spPr>
            <p:txBody>
              <a:bodyPr/>
              <a:lstStyle/>
              <a:p>
                <a:pPr marL="0" indent="0">
                  <a:buNone/>
                </a:pPr>
                <a14:m>
                  <m:oMath xmlns:m="http://schemas.openxmlformats.org/officeDocument/2006/math">
                    <m:r>
                      <a:rPr lang="nb-NO" sz="1800" b="0" i="1" smtClean="0">
                        <a:latin typeface="Cambria Math" panose="02040503050406030204" pitchFamily="18" charset="0"/>
                      </a:rPr>
                      <m:t>𝑃</m:t>
                    </m:r>
                    <m:d>
                      <m:dPr>
                        <m:ctrlPr>
                          <a:rPr lang="nb-NO" sz="1800" b="0" i="1" smtClean="0">
                            <a:latin typeface="Cambria Math" panose="02040503050406030204" pitchFamily="18" charset="0"/>
                          </a:rPr>
                        </m:ctrlPr>
                      </m:dPr>
                      <m:e>
                        <m:sSub>
                          <m:sSubPr>
                            <m:ctrlPr>
                              <a:rPr lang="nb-NO" sz="1800" b="0" i="1" smtClean="0">
                                <a:latin typeface="Cambria Math" panose="02040503050406030204" pitchFamily="18" charset="0"/>
                              </a:rPr>
                            </m:ctrlPr>
                          </m:sSubPr>
                          <m:e>
                            <m:r>
                              <a:rPr lang="nb-NO" sz="1800" b="0" i="1" smtClean="0">
                                <a:latin typeface="Cambria Math" panose="02040503050406030204" pitchFamily="18" charset="0"/>
                              </a:rPr>
                              <m:t>𝛽</m:t>
                            </m:r>
                          </m:e>
                          <m:sub>
                            <m:r>
                              <a:rPr lang="nb-NO" sz="1800" b="0" i="1" smtClean="0">
                                <a:latin typeface="Cambria Math" panose="02040503050406030204" pitchFamily="18" charset="0"/>
                              </a:rPr>
                              <m:t>𝑖</m:t>
                            </m:r>
                          </m:sub>
                        </m:sSub>
                        <m:r>
                          <a:rPr lang="nb-NO" sz="1800" b="0" i="1" smtClean="0">
                            <a:latin typeface="Cambria Math" panose="02040503050406030204" pitchFamily="18" charset="0"/>
                          </a:rPr>
                          <m:t>=0</m:t>
                        </m:r>
                      </m:e>
                      <m:e>
                        <m:sSub>
                          <m:sSubPr>
                            <m:ctrlPr>
                              <a:rPr lang="nb-NO" sz="1800" b="0" i="1" smtClean="0">
                                <a:latin typeface="Cambria Math" panose="02040503050406030204" pitchFamily="18" charset="0"/>
                              </a:rPr>
                            </m:ctrlPr>
                          </m:sSubPr>
                          <m:e>
                            <m:r>
                              <a:rPr lang="nb-NO" sz="1800" b="0" i="1" smtClean="0">
                                <a:latin typeface="Cambria Math" panose="02040503050406030204" pitchFamily="18" charset="0"/>
                              </a:rPr>
                              <m:t>𝑦</m:t>
                            </m:r>
                          </m:e>
                          <m:sub>
                            <m:r>
                              <a:rPr lang="nb-NO" sz="1800" b="0" i="1" smtClean="0">
                                <a:latin typeface="Cambria Math" panose="02040503050406030204" pitchFamily="18" charset="0"/>
                              </a:rPr>
                              <m:t>𝑖</m:t>
                            </m:r>
                          </m:sub>
                        </m:sSub>
                        <m:r>
                          <a:rPr lang="nb-NO" sz="1800" b="0" i="1" smtClean="0">
                            <a:latin typeface="Cambria Math" panose="02040503050406030204" pitchFamily="18" charset="0"/>
                          </a:rPr>
                          <m:t>=</m:t>
                        </m:r>
                        <m:r>
                          <a:rPr lang="nb-NO" sz="1800" b="0" i="1" smtClean="0">
                            <a:latin typeface="Cambria Math" panose="02040503050406030204" pitchFamily="18" charset="0"/>
                          </a:rPr>
                          <m:t>𝑦</m:t>
                        </m:r>
                      </m:e>
                    </m:d>
                    <m:r>
                      <a:rPr lang="nb-NO" sz="1800" b="0" i="1" smtClean="0">
                        <a:latin typeface="Cambria Math" panose="02040503050406030204" pitchFamily="18" charset="0"/>
                      </a:rPr>
                      <m:t> </m:t>
                    </m:r>
                  </m:oMath>
                </a14:m>
                <a:r>
                  <a:rPr lang="nb-NO" sz="1800" b="0" i="1" dirty="0">
                    <a:latin typeface="Cambria Math" panose="02040503050406030204" pitchFamily="18" charset="0"/>
                  </a:rPr>
                  <a:t> </a:t>
                </a:r>
              </a:p>
              <a:p>
                <a:pPr marL="0" indent="0">
                  <a:buNone/>
                </a:pPr>
                <a:r>
                  <a:rPr lang="nb-NO" sz="1800" b="0" dirty="0"/>
                  <a:t>     </a:t>
                </a:r>
                <a14:m>
                  <m:oMath xmlns:m="http://schemas.openxmlformats.org/officeDocument/2006/math">
                    <m:r>
                      <a:rPr lang="nb-NO" sz="1800" b="0" i="1" smtClean="0">
                        <a:latin typeface="Cambria Math" panose="02040503050406030204" pitchFamily="18" charset="0"/>
                      </a:rPr>
                      <m:t>=</m:t>
                    </m:r>
                    <m:r>
                      <a:rPr lang="nb-NO" sz="1800" i="1">
                        <a:latin typeface="Cambria Math" panose="02040503050406030204" pitchFamily="18" charset="0"/>
                      </a:rPr>
                      <m:t>𝑃</m:t>
                    </m:r>
                    <m:d>
                      <m:dPr>
                        <m:ctrlPr>
                          <a:rPr lang="nb-NO" sz="1800" i="1">
                            <a:latin typeface="Cambria Math" panose="02040503050406030204" pitchFamily="18" charset="0"/>
                          </a:rPr>
                        </m:ctrlPr>
                      </m:dPr>
                      <m:e>
                        <m:sSub>
                          <m:sSubPr>
                            <m:ctrlPr>
                              <a:rPr lang="nb-NO" sz="1800" i="1">
                                <a:latin typeface="Cambria Math" panose="02040503050406030204" pitchFamily="18" charset="0"/>
                              </a:rPr>
                            </m:ctrlPr>
                          </m:sSubPr>
                          <m:e>
                            <m:r>
                              <a:rPr lang="nb-NO" sz="1800" i="1">
                                <a:latin typeface="Cambria Math" panose="02040503050406030204" pitchFamily="18" charset="0"/>
                              </a:rPr>
                              <m:t>𝛽</m:t>
                            </m:r>
                          </m:e>
                          <m:sub>
                            <m:r>
                              <a:rPr lang="nb-NO" sz="1800" i="1">
                                <a:latin typeface="Cambria Math" panose="02040503050406030204" pitchFamily="18" charset="0"/>
                              </a:rPr>
                              <m:t>𝑖</m:t>
                            </m:r>
                          </m:sub>
                        </m:sSub>
                        <m:r>
                          <a:rPr lang="nb-NO" sz="1800" i="1">
                            <a:latin typeface="Cambria Math" panose="02040503050406030204" pitchFamily="18" charset="0"/>
                          </a:rPr>
                          <m:t>=0</m:t>
                        </m:r>
                      </m:e>
                      <m:e>
                        <m:sSub>
                          <m:sSubPr>
                            <m:ctrlPr>
                              <a:rPr lang="nb-NO" sz="1800" i="1">
                                <a:latin typeface="Cambria Math" panose="02040503050406030204" pitchFamily="18" charset="0"/>
                              </a:rPr>
                            </m:ctrlPr>
                          </m:sSubPr>
                          <m:e>
                            <m:sSub>
                              <m:sSubPr>
                                <m:ctrlPr>
                                  <a:rPr lang="nb-NO" sz="1800" b="0" i="1" smtClean="0">
                                    <a:latin typeface="Cambria Math" panose="02040503050406030204" pitchFamily="18" charset="0"/>
                                  </a:rPr>
                                </m:ctrlPr>
                              </m:sSubPr>
                              <m:e>
                                <m:r>
                                  <a:rPr lang="nb-NO" sz="1800" b="0" i="1" smtClean="0">
                                    <a:latin typeface="Cambria Math" panose="02040503050406030204" pitchFamily="18" charset="0"/>
                                  </a:rPr>
                                  <m:t>𝐶</m:t>
                                </m:r>
                              </m:e>
                              <m:sub>
                                <m:r>
                                  <a:rPr lang="nb-NO" sz="1800" b="0" i="1" smtClean="0">
                                    <a:latin typeface="Cambria Math" panose="02040503050406030204" pitchFamily="18" charset="0"/>
                                  </a:rPr>
                                  <m:t>𝑖</m:t>
                                </m:r>
                              </m:sub>
                            </m:sSub>
                            <m:r>
                              <a:rPr lang="nb-NO" sz="1800" b="0" i="1" smtClean="0">
                                <a:latin typeface="Cambria Math" panose="02040503050406030204" pitchFamily="18" charset="0"/>
                              </a:rPr>
                              <m:t>=0,</m:t>
                            </m:r>
                            <m:r>
                              <a:rPr lang="nb-NO" sz="1800" i="1">
                                <a:latin typeface="Cambria Math" panose="02040503050406030204" pitchFamily="18" charset="0"/>
                              </a:rPr>
                              <m:t>𝑦</m:t>
                            </m:r>
                          </m:e>
                          <m:sub>
                            <m:r>
                              <a:rPr lang="nb-NO" sz="1800" i="1">
                                <a:latin typeface="Cambria Math" panose="02040503050406030204" pitchFamily="18" charset="0"/>
                              </a:rPr>
                              <m:t>𝑖</m:t>
                            </m:r>
                          </m:sub>
                        </m:sSub>
                        <m:r>
                          <a:rPr lang="nb-NO" sz="1800" i="1">
                            <a:latin typeface="Cambria Math" panose="02040503050406030204" pitchFamily="18" charset="0"/>
                          </a:rPr>
                          <m:t>=</m:t>
                        </m:r>
                        <m:r>
                          <a:rPr lang="nb-NO" sz="1800" i="1">
                            <a:latin typeface="Cambria Math" panose="02040503050406030204" pitchFamily="18" charset="0"/>
                          </a:rPr>
                          <m:t>𝑦</m:t>
                        </m:r>
                      </m:e>
                    </m:d>
                    <m:r>
                      <a:rPr lang="nb-NO" sz="1800" i="1">
                        <a:latin typeface="Cambria Math" panose="02040503050406030204" pitchFamily="18" charset="0"/>
                      </a:rPr>
                      <m:t>𝑃</m:t>
                    </m:r>
                    <m:d>
                      <m:dPr>
                        <m:ctrlPr>
                          <a:rPr lang="nb-NO" sz="1800" i="1">
                            <a:latin typeface="Cambria Math" panose="02040503050406030204" pitchFamily="18" charset="0"/>
                          </a:rPr>
                        </m:ctrlPr>
                      </m:dPr>
                      <m:e>
                        <m:sSub>
                          <m:sSubPr>
                            <m:ctrlPr>
                              <a:rPr lang="nb-NO" sz="1800" i="1">
                                <a:latin typeface="Cambria Math" panose="02040503050406030204" pitchFamily="18" charset="0"/>
                              </a:rPr>
                            </m:ctrlPr>
                          </m:sSubPr>
                          <m:e>
                            <m:r>
                              <a:rPr lang="nb-NO" sz="1800" i="1">
                                <a:latin typeface="Cambria Math" panose="02040503050406030204" pitchFamily="18" charset="0"/>
                              </a:rPr>
                              <m:t>𝐶</m:t>
                            </m:r>
                          </m:e>
                          <m:sub>
                            <m:r>
                              <a:rPr lang="nb-NO" sz="1800" i="1">
                                <a:latin typeface="Cambria Math" panose="02040503050406030204" pitchFamily="18" charset="0"/>
                              </a:rPr>
                              <m:t>𝑖</m:t>
                            </m:r>
                          </m:sub>
                        </m:sSub>
                        <m:r>
                          <a:rPr lang="nb-NO" sz="1800" i="1">
                            <a:latin typeface="Cambria Math" panose="02040503050406030204" pitchFamily="18" charset="0"/>
                          </a:rPr>
                          <m:t> =0</m:t>
                        </m:r>
                      </m:e>
                      <m:e>
                        <m:sSub>
                          <m:sSubPr>
                            <m:ctrlPr>
                              <a:rPr lang="nb-NO" sz="1800" i="1">
                                <a:latin typeface="Cambria Math" panose="02040503050406030204" pitchFamily="18" charset="0"/>
                              </a:rPr>
                            </m:ctrlPr>
                          </m:sSubPr>
                          <m:e>
                            <m:r>
                              <a:rPr lang="nb-NO" sz="1800" i="1">
                                <a:latin typeface="Cambria Math" panose="02040503050406030204" pitchFamily="18" charset="0"/>
                              </a:rPr>
                              <m:t>𝑦</m:t>
                            </m:r>
                          </m:e>
                          <m:sub>
                            <m:r>
                              <a:rPr lang="nb-NO" sz="1800" i="1">
                                <a:latin typeface="Cambria Math" panose="02040503050406030204" pitchFamily="18" charset="0"/>
                              </a:rPr>
                              <m:t>𝑖</m:t>
                            </m:r>
                          </m:sub>
                        </m:sSub>
                        <m:r>
                          <a:rPr lang="nb-NO" sz="1800" i="1">
                            <a:latin typeface="Cambria Math" panose="02040503050406030204" pitchFamily="18" charset="0"/>
                          </a:rPr>
                          <m:t>=</m:t>
                        </m:r>
                        <m:r>
                          <a:rPr lang="nb-NO" sz="1800" i="1">
                            <a:latin typeface="Cambria Math" panose="02040503050406030204" pitchFamily="18" charset="0"/>
                          </a:rPr>
                          <m:t>𝑦</m:t>
                        </m:r>
                      </m:e>
                    </m:d>
                  </m:oMath>
                </a14:m>
                <a:r>
                  <a:rPr lang="nb-NO" sz="1800" i="1" dirty="0">
                    <a:latin typeface="Cambria Math" panose="02040503050406030204" pitchFamily="18" charset="0"/>
                  </a:rPr>
                  <a:t> </a:t>
                </a:r>
              </a:p>
              <a:p>
                <a:pPr marL="0" indent="0">
                  <a:buNone/>
                </a:pPr>
                <a:r>
                  <a:rPr lang="nb-NO" sz="1800" b="0" dirty="0"/>
                  <a:t>        </a:t>
                </a:r>
                <a14:m>
                  <m:oMath xmlns:m="http://schemas.openxmlformats.org/officeDocument/2006/math">
                    <m:r>
                      <a:rPr lang="nb-NO" sz="1800" b="0" i="1" smtClean="0">
                        <a:latin typeface="Cambria Math" panose="02040503050406030204" pitchFamily="18" charset="0"/>
                      </a:rPr>
                      <m:t>+</m:t>
                    </m:r>
                    <m:r>
                      <a:rPr lang="nb-NO" sz="1800" b="0" i="1" smtClean="0">
                        <a:latin typeface="Cambria Math" panose="02040503050406030204" pitchFamily="18" charset="0"/>
                      </a:rPr>
                      <m:t>𝑃</m:t>
                    </m:r>
                    <m:d>
                      <m:dPr>
                        <m:ctrlPr>
                          <a:rPr lang="nb-NO" sz="1800" i="1">
                            <a:latin typeface="Cambria Math" panose="02040503050406030204" pitchFamily="18" charset="0"/>
                          </a:rPr>
                        </m:ctrlPr>
                      </m:dPr>
                      <m:e>
                        <m:sSub>
                          <m:sSubPr>
                            <m:ctrlPr>
                              <a:rPr lang="nb-NO" sz="1800" i="1">
                                <a:latin typeface="Cambria Math" panose="02040503050406030204" pitchFamily="18" charset="0"/>
                              </a:rPr>
                            </m:ctrlPr>
                          </m:sSubPr>
                          <m:e>
                            <m:r>
                              <a:rPr lang="nb-NO" sz="1800" i="1">
                                <a:latin typeface="Cambria Math" panose="02040503050406030204" pitchFamily="18" charset="0"/>
                              </a:rPr>
                              <m:t>𝛽</m:t>
                            </m:r>
                          </m:e>
                          <m:sub>
                            <m:r>
                              <a:rPr lang="nb-NO" sz="1800" i="1">
                                <a:latin typeface="Cambria Math" panose="02040503050406030204" pitchFamily="18" charset="0"/>
                              </a:rPr>
                              <m:t>𝑖</m:t>
                            </m:r>
                          </m:sub>
                        </m:sSub>
                        <m:r>
                          <a:rPr lang="nb-NO" sz="1800" i="1">
                            <a:latin typeface="Cambria Math" panose="02040503050406030204" pitchFamily="18" charset="0"/>
                          </a:rPr>
                          <m:t>=0</m:t>
                        </m:r>
                      </m:e>
                      <m:e>
                        <m:sSub>
                          <m:sSubPr>
                            <m:ctrlPr>
                              <a:rPr lang="nb-NO" sz="1800" b="0" i="1" smtClean="0">
                                <a:latin typeface="Cambria Math" panose="02040503050406030204" pitchFamily="18" charset="0"/>
                              </a:rPr>
                            </m:ctrlPr>
                          </m:sSubPr>
                          <m:e>
                            <m:r>
                              <a:rPr lang="nb-NO" sz="1800" b="0" i="1" smtClean="0">
                                <a:latin typeface="Cambria Math" panose="02040503050406030204" pitchFamily="18" charset="0"/>
                              </a:rPr>
                              <m:t>𝐶</m:t>
                            </m:r>
                          </m:e>
                          <m:sub>
                            <m:r>
                              <a:rPr lang="nb-NO" sz="1800" b="0" i="1" smtClean="0">
                                <a:latin typeface="Cambria Math" panose="02040503050406030204" pitchFamily="18" charset="0"/>
                              </a:rPr>
                              <m:t>𝑖</m:t>
                            </m:r>
                          </m:sub>
                        </m:sSub>
                        <m:sSub>
                          <m:sSubPr>
                            <m:ctrlPr>
                              <a:rPr lang="nb-NO" sz="1800" i="1">
                                <a:latin typeface="Cambria Math" panose="02040503050406030204" pitchFamily="18" charset="0"/>
                              </a:rPr>
                            </m:ctrlPr>
                          </m:sSubPr>
                          <m:e>
                            <m:r>
                              <a:rPr lang="nb-NO" sz="1800" b="0" i="1" smtClean="0">
                                <a:latin typeface="Cambria Math" panose="02040503050406030204" pitchFamily="18" charset="0"/>
                              </a:rPr>
                              <m:t>=1,</m:t>
                            </m:r>
                            <m:r>
                              <a:rPr lang="nb-NO" sz="1800" i="1">
                                <a:latin typeface="Cambria Math" panose="02040503050406030204" pitchFamily="18" charset="0"/>
                              </a:rPr>
                              <m:t>𝑦</m:t>
                            </m:r>
                          </m:e>
                          <m:sub>
                            <m:r>
                              <a:rPr lang="nb-NO" sz="1800" i="1">
                                <a:latin typeface="Cambria Math" panose="02040503050406030204" pitchFamily="18" charset="0"/>
                              </a:rPr>
                              <m:t>𝑖</m:t>
                            </m:r>
                          </m:sub>
                        </m:sSub>
                        <m:r>
                          <a:rPr lang="nb-NO" sz="1800" i="1">
                            <a:latin typeface="Cambria Math" panose="02040503050406030204" pitchFamily="18" charset="0"/>
                          </a:rPr>
                          <m:t>=</m:t>
                        </m:r>
                        <m:r>
                          <a:rPr lang="nb-NO" sz="1800" i="1">
                            <a:latin typeface="Cambria Math" panose="02040503050406030204" pitchFamily="18" charset="0"/>
                          </a:rPr>
                          <m:t>𝑦</m:t>
                        </m:r>
                      </m:e>
                    </m:d>
                    <m:r>
                      <a:rPr lang="nb-NO" sz="1800" i="1">
                        <a:latin typeface="Cambria Math" panose="02040503050406030204" pitchFamily="18" charset="0"/>
                      </a:rPr>
                      <m:t>𝑃</m:t>
                    </m:r>
                    <m:d>
                      <m:dPr>
                        <m:ctrlPr>
                          <a:rPr lang="nb-NO" sz="1800" i="1">
                            <a:latin typeface="Cambria Math" panose="02040503050406030204" pitchFamily="18" charset="0"/>
                          </a:rPr>
                        </m:ctrlPr>
                      </m:dPr>
                      <m:e>
                        <m:sSub>
                          <m:sSubPr>
                            <m:ctrlPr>
                              <a:rPr lang="nb-NO" sz="1800" b="0" i="1" smtClean="0">
                                <a:latin typeface="Cambria Math" panose="02040503050406030204" pitchFamily="18" charset="0"/>
                              </a:rPr>
                            </m:ctrlPr>
                          </m:sSubPr>
                          <m:e>
                            <m:r>
                              <a:rPr lang="nb-NO" sz="1800" b="0" i="1" smtClean="0">
                                <a:latin typeface="Cambria Math" panose="02040503050406030204" pitchFamily="18" charset="0"/>
                              </a:rPr>
                              <m:t>𝐶</m:t>
                            </m:r>
                          </m:e>
                          <m:sub>
                            <m:r>
                              <a:rPr lang="nb-NO" sz="1800" b="0" i="1" smtClean="0">
                                <a:latin typeface="Cambria Math" panose="02040503050406030204" pitchFamily="18" charset="0"/>
                              </a:rPr>
                              <m:t>𝑖</m:t>
                            </m:r>
                          </m:sub>
                        </m:sSub>
                        <m:r>
                          <a:rPr lang="nb-NO" sz="1800" i="1">
                            <a:latin typeface="Cambria Math" panose="02040503050406030204" pitchFamily="18" charset="0"/>
                          </a:rPr>
                          <m:t>=</m:t>
                        </m:r>
                        <m:r>
                          <a:rPr lang="nb-NO" sz="1800" b="0" i="1" smtClean="0">
                            <a:latin typeface="Cambria Math" panose="02040503050406030204" pitchFamily="18" charset="0"/>
                          </a:rPr>
                          <m:t>1</m:t>
                        </m:r>
                      </m:e>
                      <m:e>
                        <m:sSub>
                          <m:sSubPr>
                            <m:ctrlPr>
                              <a:rPr lang="nb-NO" sz="1800" i="1">
                                <a:latin typeface="Cambria Math" panose="02040503050406030204" pitchFamily="18" charset="0"/>
                              </a:rPr>
                            </m:ctrlPr>
                          </m:sSubPr>
                          <m:e>
                            <m:r>
                              <a:rPr lang="nb-NO" sz="1800" i="1">
                                <a:latin typeface="Cambria Math" panose="02040503050406030204" pitchFamily="18" charset="0"/>
                              </a:rPr>
                              <m:t>𝑦</m:t>
                            </m:r>
                          </m:e>
                          <m:sub>
                            <m:r>
                              <a:rPr lang="nb-NO" sz="1800" i="1">
                                <a:latin typeface="Cambria Math" panose="02040503050406030204" pitchFamily="18" charset="0"/>
                              </a:rPr>
                              <m:t>𝑖</m:t>
                            </m:r>
                          </m:sub>
                        </m:sSub>
                        <m:r>
                          <a:rPr lang="nb-NO" sz="1800" i="1">
                            <a:latin typeface="Cambria Math" panose="02040503050406030204" pitchFamily="18" charset="0"/>
                          </a:rPr>
                          <m:t>=</m:t>
                        </m:r>
                        <m:r>
                          <a:rPr lang="nb-NO" sz="1800" i="1">
                            <a:latin typeface="Cambria Math" panose="02040503050406030204" pitchFamily="18" charset="0"/>
                          </a:rPr>
                          <m:t>𝑦</m:t>
                        </m:r>
                      </m:e>
                    </m:d>
                    <m:r>
                      <a:rPr lang="nb-NO" sz="1800" b="0" i="1" smtClean="0">
                        <a:latin typeface="Cambria Math" panose="02040503050406030204" pitchFamily="18" charset="0"/>
                      </a:rPr>
                      <m:t> </m:t>
                    </m:r>
                  </m:oMath>
                </a14:m>
                <a:endParaRPr lang="nb-NO" sz="1800" b="0" i="1" dirty="0">
                  <a:latin typeface="Cambria Math" panose="02040503050406030204" pitchFamily="18" charset="0"/>
                </a:endParaRPr>
              </a:p>
              <a:p>
                <a:pPr marL="0" indent="0">
                  <a:buNone/>
                </a:pPr>
                <a:r>
                  <a:rPr lang="nb-NO" sz="1800" b="0" dirty="0"/>
                  <a:t>     </a:t>
                </a:r>
                <a14:m>
                  <m:oMath xmlns:m="http://schemas.openxmlformats.org/officeDocument/2006/math">
                    <m:r>
                      <a:rPr lang="nb-NO" sz="1800" b="0" i="1" smtClean="0">
                        <a:latin typeface="Cambria Math" panose="02040503050406030204" pitchFamily="18" charset="0"/>
                      </a:rPr>
                      <m:t>=1⋅</m:t>
                    </m:r>
                    <m:r>
                      <a:rPr lang="nb-NO" sz="1800" i="1">
                        <a:latin typeface="Cambria Math" panose="02040503050406030204" pitchFamily="18" charset="0"/>
                      </a:rPr>
                      <m:t>𝑃</m:t>
                    </m:r>
                    <m:d>
                      <m:dPr>
                        <m:ctrlPr>
                          <a:rPr lang="nb-NO" sz="1800" i="1">
                            <a:latin typeface="Cambria Math" panose="02040503050406030204" pitchFamily="18" charset="0"/>
                          </a:rPr>
                        </m:ctrlPr>
                      </m:dPr>
                      <m:e>
                        <m:sSub>
                          <m:sSubPr>
                            <m:ctrlPr>
                              <a:rPr lang="nb-NO" sz="1800" i="1">
                                <a:latin typeface="Cambria Math" panose="02040503050406030204" pitchFamily="18" charset="0"/>
                              </a:rPr>
                            </m:ctrlPr>
                          </m:sSubPr>
                          <m:e>
                            <m:r>
                              <a:rPr lang="nb-NO" sz="1800" i="1">
                                <a:latin typeface="Cambria Math" panose="02040503050406030204" pitchFamily="18" charset="0"/>
                              </a:rPr>
                              <m:t>𝐶</m:t>
                            </m:r>
                          </m:e>
                          <m:sub>
                            <m:r>
                              <a:rPr lang="nb-NO" sz="1800" i="1">
                                <a:latin typeface="Cambria Math" panose="02040503050406030204" pitchFamily="18" charset="0"/>
                              </a:rPr>
                              <m:t>𝑖</m:t>
                            </m:r>
                          </m:sub>
                        </m:sSub>
                        <m:r>
                          <a:rPr lang="nb-NO" sz="1800" i="1">
                            <a:latin typeface="Cambria Math" panose="02040503050406030204" pitchFamily="18" charset="0"/>
                          </a:rPr>
                          <m:t> =0</m:t>
                        </m:r>
                      </m:e>
                      <m:e>
                        <m:sSub>
                          <m:sSubPr>
                            <m:ctrlPr>
                              <a:rPr lang="nb-NO" sz="1800" i="1">
                                <a:latin typeface="Cambria Math" panose="02040503050406030204" pitchFamily="18" charset="0"/>
                              </a:rPr>
                            </m:ctrlPr>
                          </m:sSubPr>
                          <m:e>
                            <m:r>
                              <a:rPr lang="nb-NO" sz="1800" i="1">
                                <a:latin typeface="Cambria Math" panose="02040503050406030204" pitchFamily="18" charset="0"/>
                              </a:rPr>
                              <m:t>𝑦</m:t>
                            </m:r>
                          </m:e>
                          <m:sub>
                            <m:r>
                              <a:rPr lang="nb-NO" sz="1800" i="1">
                                <a:latin typeface="Cambria Math" panose="02040503050406030204" pitchFamily="18" charset="0"/>
                              </a:rPr>
                              <m:t>𝑖</m:t>
                            </m:r>
                          </m:sub>
                        </m:sSub>
                        <m:r>
                          <a:rPr lang="nb-NO" sz="1800" i="1">
                            <a:latin typeface="Cambria Math" panose="02040503050406030204" pitchFamily="18" charset="0"/>
                          </a:rPr>
                          <m:t>=</m:t>
                        </m:r>
                        <m:r>
                          <a:rPr lang="nb-NO" sz="1800" i="1">
                            <a:latin typeface="Cambria Math" panose="02040503050406030204" pitchFamily="18" charset="0"/>
                          </a:rPr>
                          <m:t>𝑦</m:t>
                        </m:r>
                      </m:e>
                    </m:d>
                    <m:r>
                      <a:rPr lang="nb-NO" sz="1800" b="0" i="1" smtClean="0">
                        <a:latin typeface="Cambria Math" panose="02040503050406030204" pitchFamily="18" charset="0"/>
                      </a:rPr>
                      <m:t> </m:t>
                    </m:r>
                  </m:oMath>
                </a14:m>
                <a:r>
                  <a:rPr lang="nb-NO" sz="1800" i="1" dirty="0">
                    <a:latin typeface="Cambria Math" panose="02040503050406030204" pitchFamily="18" charset="0"/>
                  </a:rPr>
                  <a:t> </a:t>
                </a:r>
              </a:p>
              <a:p>
                <a:pPr marL="0" indent="0">
                  <a:buNone/>
                </a:pPr>
                <a:r>
                  <a:rPr lang="nb-NO" sz="1800" b="0" dirty="0"/>
                  <a:t>       </a:t>
                </a:r>
                <a14:m>
                  <m:oMath xmlns:m="http://schemas.openxmlformats.org/officeDocument/2006/math">
                    <m:r>
                      <a:rPr lang="nb-NO" sz="1800" b="0" i="1" smtClean="0">
                        <a:latin typeface="Cambria Math" panose="02040503050406030204" pitchFamily="18" charset="0"/>
                      </a:rPr>
                      <m:t>+0⋅</m:t>
                    </m:r>
                    <m:r>
                      <a:rPr lang="nb-NO" sz="1800" i="1">
                        <a:latin typeface="Cambria Math" panose="02040503050406030204" pitchFamily="18" charset="0"/>
                      </a:rPr>
                      <m:t>𝑃</m:t>
                    </m:r>
                    <m:d>
                      <m:dPr>
                        <m:ctrlPr>
                          <a:rPr lang="nb-NO" sz="1800" i="1">
                            <a:latin typeface="Cambria Math" panose="02040503050406030204" pitchFamily="18" charset="0"/>
                          </a:rPr>
                        </m:ctrlPr>
                      </m:dPr>
                      <m:e>
                        <m:sSub>
                          <m:sSubPr>
                            <m:ctrlPr>
                              <a:rPr lang="nb-NO" sz="1800" i="1">
                                <a:latin typeface="Cambria Math" panose="02040503050406030204" pitchFamily="18" charset="0"/>
                              </a:rPr>
                            </m:ctrlPr>
                          </m:sSubPr>
                          <m:e>
                            <m:r>
                              <a:rPr lang="nb-NO" sz="1800" i="1">
                                <a:latin typeface="Cambria Math" panose="02040503050406030204" pitchFamily="18" charset="0"/>
                              </a:rPr>
                              <m:t>𝐶</m:t>
                            </m:r>
                          </m:e>
                          <m:sub>
                            <m:r>
                              <a:rPr lang="nb-NO" sz="1800" i="1">
                                <a:latin typeface="Cambria Math" panose="02040503050406030204" pitchFamily="18" charset="0"/>
                              </a:rPr>
                              <m:t>𝑖</m:t>
                            </m:r>
                          </m:sub>
                        </m:sSub>
                        <m:r>
                          <a:rPr lang="nb-NO" sz="1800" i="1">
                            <a:latin typeface="Cambria Math" panose="02040503050406030204" pitchFamily="18" charset="0"/>
                          </a:rPr>
                          <m:t>=1</m:t>
                        </m:r>
                      </m:e>
                      <m:e>
                        <m:sSub>
                          <m:sSubPr>
                            <m:ctrlPr>
                              <a:rPr lang="nb-NO" sz="1800" i="1">
                                <a:latin typeface="Cambria Math" panose="02040503050406030204" pitchFamily="18" charset="0"/>
                              </a:rPr>
                            </m:ctrlPr>
                          </m:sSubPr>
                          <m:e>
                            <m:r>
                              <a:rPr lang="nb-NO" sz="1800" i="1">
                                <a:latin typeface="Cambria Math" panose="02040503050406030204" pitchFamily="18" charset="0"/>
                              </a:rPr>
                              <m:t>𝑦</m:t>
                            </m:r>
                          </m:e>
                          <m:sub>
                            <m:r>
                              <a:rPr lang="nb-NO" sz="1800" i="1">
                                <a:latin typeface="Cambria Math" panose="02040503050406030204" pitchFamily="18" charset="0"/>
                              </a:rPr>
                              <m:t>𝑖</m:t>
                            </m:r>
                          </m:sub>
                        </m:sSub>
                        <m:r>
                          <a:rPr lang="nb-NO" sz="1800" i="1">
                            <a:latin typeface="Cambria Math" panose="02040503050406030204" pitchFamily="18" charset="0"/>
                          </a:rPr>
                          <m:t>=</m:t>
                        </m:r>
                        <m:r>
                          <a:rPr lang="nb-NO" sz="1800" i="1">
                            <a:latin typeface="Cambria Math" panose="02040503050406030204" pitchFamily="18" charset="0"/>
                          </a:rPr>
                          <m:t>𝑦</m:t>
                        </m:r>
                      </m:e>
                    </m:d>
                  </m:oMath>
                </a14:m>
                <a:endParaRPr lang="nb-NO" sz="1800" i="1" dirty="0">
                  <a:latin typeface="Cambria Math" panose="02040503050406030204" pitchFamily="18" charset="0"/>
                </a:endParaRPr>
              </a:p>
              <a:p>
                <a:pPr marL="0" indent="0">
                  <a:buNone/>
                </a:pPr>
                <a:r>
                  <a:rPr lang="nb-NO" sz="1800" b="0" dirty="0"/>
                  <a:t>       </a:t>
                </a:r>
                <a14:m>
                  <m:oMath xmlns:m="http://schemas.openxmlformats.org/officeDocument/2006/math">
                    <m:r>
                      <a:rPr lang="nb-NO" sz="1800" b="0" i="1" smtClean="0">
                        <a:latin typeface="Cambria Math" panose="02040503050406030204" pitchFamily="18" charset="0"/>
                      </a:rPr>
                      <m:t>=</m:t>
                    </m:r>
                    <m:r>
                      <a:rPr lang="nb-NO" sz="1800" i="1">
                        <a:latin typeface="Cambria Math" panose="02040503050406030204" pitchFamily="18" charset="0"/>
                      </a:rPr>
                      <m:t>𝑃</m:t>
                    </m:r>
                    <m:d>
                      <m:dPr>
                        <m:ctrlPr>
                          <a:rPr lang="nb-NO" sz="1800" i="1">
                            <a:latin typeface="Cambria Math" panose="02040503050406030204" pitchFamily="18" charset="0"/>
                          </a:rPr>
                        </m:ctrlPr>
                      </m:dPr>
                      <m:e>
                        <m:sSub>
                          <m:sSubPr>
                            <m:ctrlPr>
                              <a:rPr lang="nb-NO" sz="1800" i="1">
                                <a:latin typeface="Cambria Math" panose="02040503050406030204" pitchFamily="18" charset="0"/>
                              </a:rPr>
                            </m:ctrlPr>
                          </m:sSubPr>
                          <m:e>
                            <m:r>
                              <a:rPr lang="nb-NO" sz="1800" i="1">
                                <a:latin typeface="Cambria Math" panose="02040503050406030204" pitchFamily="18" charset="0"/>
                              </a:rPr>
                              <m:t>𝐶</m:t>
                            </m:r>
                          </m:e>
                          <m:sub>
                            <m:r>
                              <a:rPr lang="nb-NO" sz="1800" i="1">
                                <a:latin typeface="Cambria Math" panose="02040503050406030204" pitchFamily="18" charset="0"/>
                              </a:rPr>
                              <m:t>𝑖</m:t>
                            </m:r>
                          </m:sub>
                        </m:sSub>
                        <m:r>
                          <a:rPr lang="nb-NO" sz="1800" i="1">
                            <a:latin typeface="Cambria Math" panose="02040503050406030204" pitchFamily="18" charset="0"/>
                          </a:rPr>
                          <m:t> =0</m:t>
                        </m:r>
                      </m:e>
                      <m:e>
                        <m:sSub>
                          <m:sSubPr>
                            <m:ctrlPr>
                              <a:rPr lang="nb-NO" sz="1800" i="1">
                                <a:latin typeface="Cambria Math" panose="02040503050406030204" pitchFamily="18" charset="0"/>
                              </a:rPr>
                            </m:ctrlPr>
                          </m:sSubPr>
                          <m:e>
                            <m:r>
                              <a:rPr lang="nb-NO" sz="1800" i="1">
                                <a:latin typeface="Cambria Math" panose="02040503050406030204" pitchFamily="18" charset="0"/>
                              </a:rPr>
                              <m:t>𝑦</m:t>
                            </m:r>
                          </m:e>
                          <m:sub>
                            <m:r>
                              <a:rPr lang="nb-NO" sz="1800" i="1">
                                <a:latin typeface="Cambria Math" panose="02040503050406030204" pitchFamily="18" charset="0"/>
                              </a:rPr>
                              <m:t>𝑖</m:t>
                            </m:r>
                          </m:sub>
                        </m:sSub>
                        <m:r>
                          <a:rPr lang="nb-NO" sz="1800" i="1">
                            <a:latin typeface="Cambria Math" panose="02040503050406030204" pitchFamily="18" charset="0"/>
                          </a:rPr>
                          <m:t>=</m:t>
                        </m:r>
                        <m:r>
                          <a:rPr lang="nb-NO" sz="1800" i="1">
                            <a:latin typeface="Cambria Math" panose="02040503050406030204" pitchFamily="18" charset="0"/>
                          </a:rPr>
                          <m:t>𝑦</m:t>
                        </m:r>
                      </m:e>
                    </m:d>
                  </m:oMath>
                </a14:m>
                <a:r>
                  <a:rPr lang="nb-NO" sz="1800" b="0" dirty="0"/>
                  <a:t> </a:t>
                </a:r>
              </a:p>
              <a:p>
                <a:endParaRPr lang="nb-NO" sz="1800" dirty="0"/>
              </a:p>
            </p:txBody>
          </p:sp>
        </mc:Choice>
        <mc:Fallback xmlns="">
          <p:sp>
            <p:nvSpPr>
              <p:cNvPr id="9" name="Content Placeholder 8"/>
              <p:cNvSpPr>
                <a:spLocks noGrp="1" noRot="1" noChangeAspect="1" noMove="1" noResize="1" noEditPoints="1" noAdjustHandles="1" noChangeArrowheads="1" noChangeShapeType="1" noTextEdit="1"/>
              </p:cNvSpPr>
              <p:nvPr>
                <p:ph idx="1"/>
              </p:nvPr>
            </p:nvSpPr>
            <p:spPr>
              <a:xfrm>
                <a:off x="395536" y="3829194"/>
                <a:ext cx="4968552" cy="2384353"/>
              </a:xfrm>
              <a:blipFill>
                <a:blip r:embed="rId3"/>
                <a:stretch>
                  <a:fillRect/>
                </a:stretch>
              </a:blipFill>
              <a:ln>
                <a:solidFill>
                  <a:schemeClr val="tx1"/>
                </a:solidFill>
              </a:ln>
            </p:spPr>
            <p:txBody>
              <a:bodyPr/>
              <a:lstStyle/>
              <a:p>
                <a:r>
                  <a:rPr lang="nb-NO">
                    <a:noFill/>
                  </a:rPr>
                  <a:t> </a:t>
                </a:r>
              </a:p>
            </p:txBody>
          </p:sp>
        </mc:Fallback>
      </mc:AlternateContent>
      <mc:AlternateContent xmlns:mc="http://schemas.openxmlformats.org/markup-compatibility/2006" xmlns:a14="http://schemas.microsoft.com/office/drawing/2010/main">
        <mc:Choice Requires="a14">
          <p:sp>
            <p:nvSpPr>
              <p:cNvPr id="10" name="Rectangle 9"/>
              <p:cNvSpPr/>
              <p:nvPr/>
            </p:nvSpPr>
            <p:spPr>
              <a:xfrm>
                <a:off x="5564064" y="4069039"/>
                <a:ext cx="2396875" cy="1015663"/>
              </a:xfrm>
              <a:prstGeom prst="rect">
                <a:avLst/>
              </a:prstGeom>
            </p:spPr>
            <p:txBody>
              <a:bodyPr wrap="none">
                <a:spAutoFit/>
              </a:bodyPr>
              <a:lstStyle/>
              <a:p>
                <a:pPr marL="0" indent="0">
                  <a:buNone/>
                </a:pPr>
                <a14:m>
                  <m:oMathPara xmlns:m="http://schemas.openxmlformats.org/officeDocument/2006/math">
                    <m:oMathParaPr>
                      <m:jc m:val="centerGroup"/>
                    </m:oMathParaPr>
                    <m:oMath xmlns:m="http://schemas.openxmlformats.org/officeDocument/2006/math">
                      <m:r>
                        <a:rPr lang="nb-NO" i="1" smtClean="0">
                          <a:latin typeface="Cambria Math" panose="02040503050406030204" pitchFamily="18" charset="0"/>
                        </a:rPr>
                        <m:t>𝑃</m:t>
                      </m:r>
                      <m:d>
                        <m:dPr>
                          <m:ctrlPr>
                            <a:rPr lang="nb-NO" i="1">
                              <a:latin typeface="Cambria Math" panose="02040503050406030204" pitchFamily="18" charset="0"/>
                            </a:rPr>
                          </m:ctrlPr>
                        </m:dPr>
                        <m:e>
                          <m:sSub>
                            <m:sSubPr>
                              <m:ctrlPr>
                                <a:rPr lang="nb-NO" i="1">
                                  <a:latin typeface="Cambria Math" panose="02040503050406030204" pitchFamily="18" charset="0"/>
                                </a:rPr>
                              </m:ctrlPr>
                            </m:sSubPr>
                            <m:e>
                              <m:r>
                                <a:rPr lang="nb-NO" b="0" i="1" smtClean="0">
                                  <a:latin typeface="Cambria Math" panose="02040503050406030204" pitchFamily="18" charset="0"/>
                                </a:rPr>
                                <m:t>𝛽</m:t>
                              </m:r>
                            </m:e>
                            <m:sub>
                              <m:r>
                                <a:rPr lang="nb-NO" i="1">
                                  <a:latin typeface="Cambria Math" panose="02040503050406030204" pitchFamily="18" charset="0"/>
                                </a:rPr>
                                <m:t>𝑖</m:t>
                              </m:r>
                            </m:sub>
                          </m:sSub>
                          <m:r>
                            <a:rPr lang="nb-NO" i="1">
                              <a:latin typeface="Cambria Math" panose="02040503050406030204" pitchFamily="18" charset="0"/>
                            </a:rPr>
                            <m:t> =0</m:t>
                          </m:r>
                        </m:e>
                        <m:e>
                          <m:sSub>
                            <m:sSubPr>
                              <m:ctrlPr>
                                <a:rPr lang="nb-NO" i="1">
                                  <a:latin typeface="Cambria Math" panose="02040503050406030204" pitchFamily="18" charset="0"/>
                                </a:rPr>
                              </m:ctrlPr>
                            </m:sSubPr>
                            <m:e>
                              <m:r>
                                <a:rPr lang="nb-NO" i="1">
                                  <a:latin typeface="Cambria Math" panose="02040503050406030204" pitchFamily="18" charset="0"/>
                                </a:rPr>
                                <m:t>𝑦</m:t>
                              </m:r>
                            </m:e>
                            <m:sub>
                              <m:r>
                                <a:rPr lang="nb-NO" i="1">
                                  <a:latin typeface="Cambria Math" panose="02040503050406030204" pitchFamily="18" charset="0"/>
                                </a:rPr>
                                <m:t>𝑖</m:t>
                              </m:r>
                            </m:sub>
                          </m:sSub>
                          <m:r>
                            <a:rPr lang="nb-NO" i="1">
                              <a:latin typeface="Cambria Math" panose="02040503050406030204" pitchFamily="18" charset="0"/>
                            </a:rPr>
                            <m:t>=</m:t>
                          </m:r>
                          <m:r>
                            <a:rPr lang="nb-NO" i="1">
                              <a:latin typeface="Cambria Math" panose="02040503050406030204" pitchFamily="18" charset="0"/>
                            </a:rPr>
                            <m:t>𝑦</m:t>
                          </m:r>
                        </m:e>
                      </m:d>
                    </m:oMath>
                  </m:oMathPara>
                </a14:m>
                <a:endParaRPr lang="nb-NO" i="1" dirty="0">
                  <a:latin typeface="Cambria Math" panose="02040503050406030204" pitchFamily="18" charset="0"/>
                </a:endParaRPr>
              </a:p>
              <a:p>
                <a:pPr marL="0" indent="0">
                  <a:buNone/>
                </a:pPr>
                <a:r>
                  <a:rPr lang="nb-NO" b="0" dirty="0"/>
                  <a:t>    </a:t>
                </a:r>
                <a:endParaRPr lang="nb-NO" b="0" i="1" dirty="0">
                  <a:latin typeface="Cambria Math" panose="02040503050406030204" pitchFamily="18" charset="0"/>
                </a:endParaRPr>
              </a:p>
              <a:p>
                <a:pPr marL="0" indent="0">
                  <a:buNone/>
                </a:pPr>
                <a14:m>
                  <m:oMath xmlns:m="http://schemas.openxmlformats.org/officeDocument/2006/math">
                    <m:r>
                      <a:rPr lang="nb-NO" b="0" i="1" smtClean="0">
                        <a:latin typeface="Cambria Math" panose="02040503050406030204" pitchFamily="18" charset="0"/>
                      </a:rPr>
                      <m:t>= </m:t>
                    </m:r>
                  </m:oMath>
                </a14:m>
                <a:r>
                  <a:rPr lang="nb-NO" dirty="0"/>
                  <a:t>  </a:t>
                </a:r>
              </a:p>
            </p:txBody>
          </p:sp>
        </mc:Choice>
        <mc:Fallback xmlns="">
          <p:sp>
            <p:nvSpPr>
              <p:cNvPr id="10" name="Rectangle 9"/>
              <p:cNvSpPr>
                <a:spLocks noRot="1" noChangeAspect="1" noMove="1" noResize="1" noEditPoints="1" noAdjustHandles="1" noChangeArrowheads="1" noChangeShapeType="1" noTextEdit="1"/>
              </p:cNvSpPr>
              <p:nvPr/>
            </p:nvSpPr>
            <p:spPr>
              <a:xfrm>
                <a:off x="5564064" y="4069039"/>
                <a:ext cx="2396875" cy="1015663"/>
              </a:xfrm>
              <a:prstGeom prst="rect">
                <a:avLst/>
              </a:prstGeom>
              <a:blipFill>
                <a:blip r:embed="rId4"/>
                <a:stretch>
                  <a:fillRect/>
                </a:stretch>
              </a:blipFill>
            </p:spPr>
            <p:txBody>
              <a:bodyPr/>
              <a:lstStyle/>
              <a:p>
                <a:r>
                  <a:rPr lang="nb-NO">
                    <a:noFill/>
                  </a:rPr>
                  <a:t> </a:t>
                </a:r>
              </a:p>
            </p:txBody>
          </p:sp>
        </mc:Fallback>
      </mc:AlternateContent>
      <p:pic>
        <p:nvPicPr>
          <p:cNvPr id="11" name="Picture 10"/>
          <p:cNvPicPr>
            <a:picLocks noChangeAspect="1"/>
          </p:cNvPicPr>
          <p:nvPr/>
        </p:nvPicPr>
        <p:blipFill>
          <a:blip r:embed="rId5"/>
          <a:stretch>
            <a:fillRect/>
          </a:stretch>
        </p:blipFill>
        <p:spPr>
          <a:xfrm>
            <a:off x="6012160" y="4411709"/>
            <a:ext cx="1689412" cy="927271"/>
          </a:xfrm>
          <a:prstGeom prst="rect">
            <a:avLst/>
          </a:prstGeom>
        </p:spPr>
      </p:pic>
    </p:spTree>
    <p:extLst>
      <p:ext uri="{BB962C8B-B14F-4D97-AF65-F5344CB8AC3E}">
        <p14:creationId xmlns:p14="http://schemas.microsoft.com/office/powerpoint/2010/main" val="3373724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bg/>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9">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9">
                                            <p:txEl>
                                              <p:pRg st="1" end="1"/>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9">
                                            <p:txEl>
                                              <p:pRg st="2" end="2"/>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9">
                                            <p:txEl>
                                              <p:pRg st="3" end="3"/>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9">
                                            <p:txEl>
                                              <p:pRg st="4" end="4"/>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9">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uiExpand="1" build="p" animBg="1"/>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p:cNvPicPr>
            <a:picLocks noChangeAspect="1"/>
          </p:cNvPicPr>
          <p:nvPr/>
        </p:nvPicPr>
        <p:blipFill>
          <a:blip r:embed="rId2"/>
          <a:stretch>
            <a:fillRect/>
          </a:stretch>
        </p:blipFill>
        <p:spPr>
          <a:xfrm>
            <a:off x="539552" y="836712"/>
            <a:ext cx="8001000" cy="1215912"/>
          </a:xfrm>
          <a:prstGeom prst="rect">
            <a:avLst/>
          </a:prstGeom>
        </p:spPr>
      </p:pic>
      <p:sp>
        <p:nvSpPr>
          <p:cNvPr id="4" name="Slide Number Placeholder 3"/>
          <p:cNvSpPr>
            <a:spLocks noGrp="1"/>
          </p:cNvSpPr>
          <p:nvPr>
            <p:ph type="sldNum" sz="quarter" idx="12"/>
          </p:nvPr>
        </p:nvSpPr>
        <p:spPr/>
        <p:txBody>
          <a:bodyPr/>
          <a:lstStyle/>
          <a:p>
            <a:pPr>
              <a:defRPr/>
            </a:pPr>
            <a:fld id="{80E85F33-64F2-DC45-8242-2D1EA2FA570D}" type="slidenum">
              <a:rPr lang="en-US" smtClean="0"/>
              <a:pPr>
                <a:defRPr/>
              </a:pPr>
              <a:t>35</a:t>
            </a:fld>
            <a:endParaRPr lang="en-US" dirty="0"/>
          </a:p>
        </p:txBody>
      </p:sp>
      <p:sp>
        <p:nvSpPr>
          <p:cNvPr id="5" name="Date Placeholder 4"/>
          <p:cNvSpPr>
            <a:spLocks noGrp="1"/>
          </p:cNvSpPr>
          <p:nvPr>
            <p:ph type="dt" sz="half" idx="2"/>
          </p:nvPr>
        </p:nvSpPr>
        <p:spPr/>
        <p:txBody>
          <a:bodyPr/>
          <a:lstStyle/>
          <a:p>
            <a:pPr>
              <a:defRPr/>
            </a:pPr>
            <a:endParaRPr lang="nb-NO"/>
          </a:p>
          <a:p>
            <a:pPr>
              <a:defRPr/>
            </a:pPr>
            <a:endParaRPr lang="nb-NO" dirty="0"/>
          </a:p>
        </p:txBody>
      </p:sp>
      <p:sp>
        <p:nvSpPr>
          <p:cNvPr id="6" name="Footer Placeholder 5"/>
          <p:cNvSpPr>
            <a:spLocks noGrp="1"/>
          </p:cNvSpPr>
          <p:nvPr>
            <p:ph type="ftr" sz="quarter" idx="3"/>
          </p:nvPr>
        </p:nvSpPr>
        <p:spPr/>
        <p:txBody>
          <a:bodyPr/>
          <a:lstStyle/>
          <a:p>
            <a:pPr>
              <a:defRPr/>
            </a:pPr>
            <a:r>
              <a:rPr lang="en-US" dirty="0"/>
              <a:t>STK 4051 Computational statistics, spring 2024</a:t>
            </a:r>
          </a:p>
        </p:txBody>
      </p:sp>
      <p:pic>
        <p:nvPicPr>
          <p:cNvPr id="8" name="Picture 7"/>
          <p:cNvPicPr>
            <a:picLocks noChangeAspect="1"/>
          </p:cNvPicPr>
          <p:nvPr/>
        </p:nvPicPr>
        <p:blipFill>
          <a:blip r:embed="rId3"/>
          <a:stretch>
            <a:fillRect/>
          </a:stretch>
        </p:blipFill>
        <p:spPr>
          <a:xfrm>
            <a:off x="420489" y="2230424"/>
            <a:ext cx="8239125" cy="1333500"/>
          </a:xfrm>
          <a:prstGeom prst="rect">
            <a:avLst/>
          </a:prstGeom>
        </p:spPr>
      </p:pic>
      <p:pic>
        <p:nvPicPr>
          <p:cNvPr id="9" name="Picture 8"/>
          <p:cNvPicPr>
            <a:picLocks noChangeAspect="1"/>
          </p:cNvPicPr>
          <p:nvPr/>
        </p:nvPicPr>
        <p:blipFill>
          <a:blip r:embed="rId4"/>
          <a:stretch>
            <a:fillRect/>
          </a:stretch>
        </p:blipFill>
        <p:spPr>
          <a:xfrm>
            <a:off x="5652120" y="3332907"/>
            <a:ext cx="2552700" cy="2915493"/>
          </a:xfrm>
          <a:prstGeom prst="rect">
            <a:avLst/>
          </a:prstGeom>
        </p:spPr>
      </p:pic>
      <p:pic>
        <p:nvPicPr>
          <p:cNvPr id="11" name="Picture 10"/>
          <p:cNvPicPr>
            <a:picLocks noChangeAspect="1"/>
          </p:cNvPicPr>
          <p:nvPr/>
        </p:nvPicPr>
        <p:blipFill>
          <a:blip r:embed="rId5"/>
          <a:stretch>
            <a:fillRect/>
          </a:stretch>
        </p:blipFill>
        <p:spPr>
          <a:xfrm>
            <a:off x="479730" y="3685968"/>
            <a:ext cx="3692220" cy="1041734"/>
          </a:xfrm>
          <a:prstGeom prst="rect">
            <a:avLst/>
          </a:prstGeom>
        </p:spPr>
      </p:pic>
      <p:pic>
        <p:nvPicPr>
          <p:cNvPr id="12" name="Picture 11"/>
          <p:cNvPicPr>
            <a:picLocks noChangeAspect="1"/>
          </p:cNvPicPr>
          <p:nvPr/>
        </p:nvPicPr>
        <p:blipFill>
          <a:blip r:embed="rId6"/>
          <a:stretch>
            <a:fillRect/>
          </a:stretch>
        </p:blipFill>
        <p:spPr>
          <a:xfrm>
            <a:off x="539552" y="4653136"/>
            <a:ext cx="3382028" cy="1451220"/>
          </a:xfrm>
          <a:prstGeom prst="rect">
            <a:avLst/>
          </a:prstGeom>
        </p:spPr>
      </p:pic>
    </p:spTree>
    <p:extLst>
      <p:ext uri="{BB962C8B-B14F-4D97-AF65-F5344CB8AC3E}">
        <p14:creationId xmlns:p14="http://schemas.microsoft.com/office/powerpoint/2010/main" val="2574890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1"/>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2"/>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Content Placeholder 6"/>
          <p:cNvPicPr>
            <a:picLocks noGrp="1" noChangeAspect="1"/>
          </p:cNvPicPr>
          <p:nvPr>
            <p:ph idx="1"/>
          </p:nvPr>
        </p:nvPicPr>
        <p:blipFill>
          <a:blip r:embed="rId2"/>
          <a:stretch>
            <a:fillRect/>
          </a:stretch>
        </p:blipFill>
        <p:spPr>
          <a:xfrm>
            <a:off x="611560" y="836712"/>
            <a:ext cx="8251513" cy="1082672"/>
          </a:xfrm>
          <a:prstGeom prst="rect">
            <a:avLst/>
          </a:prstGeom>
        </p:spPr>
      </p:pic>
      <p:sp>
        <p:nvSpPr>
          <p:cNvPr id="4" name="Slide Number Placeholder 3"/>
          <p:cNvSpPr>
            <a:spLocks noGrp="1"/>
          </p:cNvSpPr>
          <p:nvPr>
            <p:ph type="sldNum" sz="quarter" idx="12"/>
          </p:nvPr>
        </p:nvSpPr>
        <p:spPr/>
        <p:txBody>
          <a:bodyPr/>
          <a:lstStyle/>
          <a:p>
            <a:pPr>
              <a:defRPr/>
            </a:pPr>
            <a:fld id="{80E85F33-64F2-DC45-8242-2D1EA2FA570D}" type="slidenum">
              <a:rPr lang="en-US" smtClean="0"/>
              <a:pPr>
                <a:defRPr/>
              </a:pPr>
              <a:t>36</a:t>
            </a:fld>
            <a:endParaRPr lang="en-US" dirty="0"/>
          </a:p>
        </p:txBody>
      </p:sp>
      <p:sp>
        <p:nvSpPr>
          <p:cNvPr id="5" name="Date Placeholder 4"/>
          <p:cNvSpPr>
            <a:spLocks noGrp="1"/>
          </p:cNvSpPr>
          <p:nvPr>
            <p:ph type="dt" sz="half" idx="2"/>
          </p:nvPr>
        </p:nvSpPr>
        <p:spPr/>
        <p:txBody>
          <a:bodyPr/>
          <a:lstStyle/>
          <a:p>
            <a:pPr>
              <a:defRPr/>
            </a:pPr>
            <a:endParaRPr lang="nb-NO"/>
          </a:p>
          <a:p>
            <a:pPr>
              <a:defRPr/>
            </a:pPr>
            <a:endParaRPr lang="nb-NO" dirty="0"/>
          </a:p>
        </p:txBody>
      </p:sp>
      <p:sp>
        <p:nvSpPr>
          <p:cNvPr id="6" name="Footer Placeholder 5"/>
          <p:cNvSpPr>
            <a:spLocks noGrp="1"/>
          </p:cNvSpPr>
          <p:nvPr>
            <p:ph type="ftr" sz="quarter" idx="3"/>
          </p:nvPr>
        </p:nvSpPr>
        <p:spPr/>
        <p:txBody>
          <a:bodyPr/>
          <a:lstStyle/>
          <a:p>
            <a:pPr>
              <a:defRPr/>
            </a:pPr>
            <a:r>
              <a:rPr lang="en-US" dirty="0"/>
              <a:t>STK 4051 Computational statistics, spring 2024</a:t>
            </a:r>
          </a:p>
        </p:txBody>
      </p:sp>
      <p:pic>
        <p:nvPicPr>
          <p:cNvPr id="8" name="Picture 7"/>
          <p:cNvPicPr>
            <a:picLocks noChangeAspect="1"/>
          </p:cNvPicPr>
          <p:nvPr/>
        </p:nvPicPr>
        <p:blipFill>
          <a:blip r:embed="rId3"/>
          <a:stretch>
            <a:fillRect/>
          </a:stretch>
        </p:blipFill>
        <p:spPr>
          <a:xfrm>
            <a:off x="2206819" y="1953845"/>
            <a:ext cx="6937181" cy="2847007"/>
          </a:xfrm>
          <a:prstGeom prst="rect">
            <a:avLst/>
          </a:prstGeom>
        </p:spPr>
      </p:pic>
      <p:pic>
        <p:nvPicPr>
          <p:cNvPr id="9" name="Picture 8"/>
          <p:cNvPicPr>
            <a:picLocks noChangeAspect="1"/>
          </p:cNvPicPr>
          <p:nvPr/>
        </p:nvPicPr>
        <p:blipFill rotWithShape="1">
          <a:blip r:embed="rId4"/>
          <a:srcRect l="27582" r="38175" b="28322"/>
          <a:stretch/>
        </p:blipFill>
        <p:spPr>
          <a:xfrm>
            <a:off x="364530" y="2345064"/>
            <a:ext cx="1584176" cy="2064567"/>
          </a:xfrm>
          <a:prstGeom prst="rect">
            <a:avLst/>
          </a:prstGeom>
        </p:spPr>
      </p:pic>
    </p:spTree>
    <p:extLst>
      <p:ext uri="{BB962C8B-B14F-4D97-AF65-F5344CB8AC3E}">
        <p14:creationId xmlns:p14="http://schemas.microsoft.com/office/powerpoint/2010/main" val="24248416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dirty="0"/>
              <a:t>Stop 3</a:t>
            </a:r>
          </a:p>
        </p:txBody>
      </p:sp>
      <p:sp>
        <p:nvSpPr>
          <p:cNvPr id="3" name="Content Placeholder 2"/>
          <p:cNvSpPr>
            <a:spLocks noGrp="1"/>
          </p:cNvSpPr>
          <p:nvPr>
            <p:ph idx="1"/>
          </p:nvPr>
        </p:nvSpPr>
        <p:spPr/>
        <p:txBody>
          <a:bodyPr/>
          <a:lstStyle/>
          <a:p>
            <a:endParaRPr lang="nb-NO"/>
          </a:p>
        </p:txBody>
      </p:sp>
      <p:sp>
        <p:nvSpPr>
          <p:cNvPr id="4" name="Slide Number Placeholder 3"/>
          <p:cNvSpPr>
            <a:spLocks noGrp="1"/>
          </p:cNvSpPr>
          <p:nvPr>
            <p:ph type="sldNum" sz="quarter" idx="12"/>
          </p:nvPr>
        </p:nvSpPr>
        <p:spPr/>
        <p:txBody>
          <a:bodyPr/>
          <a:lstStyle/>
          <a:p>
            <a:pPr>
              <a:defRPr/>
            </a:pPr>
            <a:fld id="{80E85F33-64F2-DC45-8242-2D1EA2FA570D}" type="slidenum">
              <a:rPr lang="en-US" smtClean="0"/>
              <a:pPr>
                <a:defRPr/>
              </a:pPr>
              <a:t>37</a:t>
            </a:fld>
            <a:endParaRPr lang="en-US" dirty="0"/>
          </a:p>
        </p:txBody>
      </p:sp>
      <p:sp>
        <p:nvSpPr>
          <p:cNvPr id="5" name="Date Placeholder 4"/>
          <p:cNvSpPr>
            <a:spLocks noGrp="1"/>
          </p:cNvSpPr>
          <p:nvPr>
            <p:ph type="dt" sz="half" idx="2"/>
          </p:nvPr>
        </p:nvSpPr>
        <p:spPr/>
        <p:txBody>
          <a:bodyPr/>
          <a:lstStyle/>
          <a:p>
            <a:pPr>
              <a:defRPr/>
            </a:pPr>
            <a:endParaRPr lang="nb-NO"/>
          </a:p>
          <a:p>
            <a:pPr>
              <a:defRPr/>
            </a:pPr>
            <a:endParaRPr lang="nb-NO" dirty="0"/>
          </a:p>
        </p:txBody>
      </p:sp>
      <p:sp>
        <p:nvSpPr>
          <p:cNvPr id="6" name="Footer Placeholder 5"/>
          <p:cNvSpPr>
            <a:spLocks noGrp="1"/>
          </p:cNvSpPr>
          <p:nvPr>
            <p:ph type="ftr" sz="quarter" idx="3"/>
          </p:nvPr>
        </p:nvSpPr>
        <p:spPr/>
        <p:txBody>
          <a:bodyPr/>
          <a:lstStyle/>
          <a:p>
            <a:pPr>
              <a:defRPr/>
            </a:pPr>
            <a:r>
              <a:rPr lang="en-US" dirty="0"/>
              <a:t>STK 4051 Computational statistics, spring 2024</a:t>
            </a:r>
          </a:p>
        </p:txBody>
      </p:sp>
    </p:spTree>
    <p:extLst>
      <p:ext uri="{BB962C8B-B14F-4D97-AF65-F5344CB8AC3E}">
        <p14:creationId xmlns:p14="http://schemas.microsoft.com/office/powerpoint/2010/main" val="1256420071"/>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p:cNvPicPr>
            <a:picLocks noChangeAspect="1"/>
          </p:cNvPicPr>
          <p:nvPr/>
        </p:nvPicPr>
        <p:blipFill rotWithShape="1">
          <a:blip r:embed="rId2"/>
          <a:srcRect t="4819"/>
          <a:stretch/>
        </p:blipFill>
        <p:spPr>
          <a:xfrm>
            <a:off x="526604" y="692696"/>
            <a:ext cx="8172400" cy="2844290"/>
          </a:xfrm>
          <a:prstGeom prst="rect">
            <a:avLst/>
          </a:prstGeom>
        </p:spPr>
      </p:pic>
      <p:sp>
        <p:nvSpPr>
          <p:cNvPr id="4" name="Slide Number Placeholder 3"/>
          <p:cNvSpPr>
            <a:spLocks noGrp="1"/>
          </p:cNvSpPr>
          <p:nvPr>
            <p:ph type="sldNum" sz="quarter" idx="12"/>
          </p:nvPr>
        </p:nvSpPr>
        <p:spPr/>
        <p:txBody>
          <a:bodyPr/>
          <a:lstStyle/>
          <a:p>
            <a:pPr>
              <a:defRPr/>
            </a:pPr>
            <a:fld id="{80E85F33-64F2-DC45-8242-2D1EA2FA570D}" type="slidenum">
              <a:rPr lang="en-US" smtClean="0"/>
              <a:pPr>
                <a:defRPr/>
              </a:pPr>
              <a:t>38</a:t>
            </a:fld>
            <a:endParaRPr lang="en-US" dirty="0"/>
          </a:p>
        </p:txBody>
      </p:sp>
      <p:sp>
        <p:nvSpPr>
          <p:cNvPr id="5" name="Date Placeholder 4"/>
          <p:cNvSpPr>
            <a:spLocks noGrp="1"/>
          </p:cNvSpPr>
          <p:nvPr>
            <p:ph type="dt" sz="half" idx="2"/>
          </p:nvPr>
        </p:nvSpPr>
        <p:spPr/>
        <p:txBody>
          <a:bodyPr/>
          <a:lstStyle/>
          <a:p>
            <a:pPr>
              <a:defRPr/>
            </a:pPr>
            <a:endParaRPr lang="nb-NO"/>
          </a:p>
          <a:p>
            <a:pPr>
              <a:defRPr/>
            </a:pPr>
            <a:endParaRPr lang="nb-NO" dirty="0"/>
          </a:p>
        </p:txBody>
      </p:sp>
      <p:sp>
        <p:nvSpPr>
          <p:cNvPr id="6" name="Footer Placeholder 5"/>
          <p:cNvSpPr>
            <a:spLocks noGrp="1"/>
          </p:cNvSpPr>
          <p:nvPr>
            <p:ph type="ftr" sz="quarter" idx="3"/>
          </p:nvPr>
        </p:nvSpPr>
        <p:spPr/>
        <p:txBody>
          <a:bodyPr/>
          <a:lstStyle/>
          <a:p>
            <a:pPr>
              <a:defRPr/>
            </a:pPr>
            <a:r>
              <a:rPr lang="en-US" dirty="0"/>
              <a:t>STK 4051 Computational statistics, spring 2024</a:t>
            </a:r>
          </a:p>
        </p:txBody>
      </p:sp>
      <p:pic>
        <p:nvPicPr>
          <p:cNvPr id="10" name="Picture 9"/>
          <p:cNvPicPr>
            <a:picLocks noChangeAspect="1"/>
          </p:cNvPicPr>
          <p:nvPr/>
        </p:nvPicPr>
        <p:blipFill>
          <a:blip r:embed="rId3"/>
          <a:stretch>
            <a:fillRect/>
          </a:stretch>
        </p:blipFill>
        <p:spPr>
          <a:xfrm>
            <a:off x="555576" y="3637549"/>
            <a:ext cx="7933903" cy="1016389"/>
          </a:xfrm>
          <a:prstGeom prst="rect">
            <a:avLst/>
          </a:prstGeom>
          <a:ln>
            <a:solidFill>
              <a:schemeClr val="tx1"/>
            </a:solidFill>
          </a:ln>
        </p:spPr>
      </p:pic>
      <p:pic>
        <p:nvPicPr>
          <p:cNvPr id="11" name="Picture 10"/>
          <p:cNvPicPr>
            <a:picLocks noChangeAspect="1"/>
          </p:cNvPicPr>
          <p:nvPr/>
        </p:nvPicPr>
        <p:blipFill>
          <a:blip r:embed="rId4"/>
          <a:stretch>
            <a:fillRect/>
          </a:stretch>
        </p:blipFill>
        <p:spPr>
          <a:xfrm>
            <a:off x="560091" y="4763013"/>
            <a:ext cx="7933828" cy="1977983"/>
          </a:xfrm>
          <a:prstGeom prst="rect">
            <a:avLst/>
          </a:prstGeom>
          <a:ln>
            <a:solidFill>
              <a:schemeClr val="tx1"/>
            </a:solidFill>
          </a:ln>
        </p:spPr>
      </p:pic>
      <p:pic>
        <p:nvPicPr>
          <p:cNvPr id="12" name="Picture 11"/>
          <p:cNvPicPr>
            <a:picLocks noChangeAspect="1"/>
          </p:cNvPicPr>
          <p:nvPr/>
        </p:nvPicPr>
        <p:blipFill>
          <a:blip r:embed="rId5"/>
          <a:stretch>
            <a:fillRect/>
          </a:stretch>
        </p:blipFill>
        <p:spPr>
          <a:xfrm>
            <a:off x="7308304" y="5262819"/>
            <a:ext cx="1600200" cy="485775"/>
          </a:xfrm>
          <a:prstGeom prst="rect">
            <a:avLst/>
          </a:prstGeom>
          <a:ln>
            <a:solidFill>
              <a:schemeClr val="tx1"/>
            </a:solidFill>
          </a:ln>
        </p:spPr>
      </p:pic>
    </p:spTree>
    <p:extLst>
      <p:ext uri="{BB962C8B-B14F-4D97-AF65-F5344CB8AC3E}">
        <p14:creationId xmlns:p14="http://schemas.microsoft.com/office/powerpoint/2010/main" val="3076596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1"/>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90600" y="188640"/>
            <a:ext cx="7696200" cy="1143000"/>
          </a:xfrm>
        </p:spPr>
        <p:txBody>
          <a:bodyPr/>
          <a:lstStyle/>
          <a:p>
            <a:endParaRPr lang="nb-NO"/>
          </a:p>
        </p:txBody>
      </p:sp>
      <p:pic>
        <p:nvPicPr>
          <p:cNvPr id="8" name="Content Placeholder 7"/>
          <p:cNvPicPr>
            <a:picLocks noGrp="1" noChangeAspect="1"/>
          </p:cNvPicPr>
          <p:nvPr>
            <p:ph idx="1"/>
          </p:nvPr>
        </p:nvPicPr>
        <p:blipFill>
          <a:blip r:embed="rId2"/>
          <a:stretch>
            <a:fillRect/>
          </a:stretch>
        </p:blipFill>
        <p:spPr>
          <a:xfrm>
            <a:off x="136820" y="188640"/>
            <a:ext cx="9007180" cy="4751040"/>
          </a:xfrm>
          <a:prstGeom prst="rect">
            <a:avLst/>
          </a:prstGeom>
        </p:spPr>
      </p:pic>
      <p:sp>
        <p:nvSpPr>
          <p:cNvPr id="4" name="Slide Number Placeholder 3"/>
          <p:cNvSpPr>
            <a:spLocks noGrp="1"/>
          </p:cNvSpPr>
          <p:nvPr>
            <p:ph type="sldNum" sz="quarter" idx="12"/>
          </p:nvPr>
        </p:nvSpPr>
        <p:spPr>
          <a:xfrm>
            <a:off x="8001000" y="6284168"/>
            <a:ext cx="685800" cy="457200"/>
          </a:xfrm>
        </p:spPr>
        <p:txBody>
          <a:bodyPr/>
          <a:lstStyle/>
          <a:p>
            <a:pPr>
              <a:defRPr/>
            </a:pPr>
            <a:fld id="{80E85F33-64F2-DC45-8242-2D1EA2FA570D}" type="slidenum">
              <a:rPr lang="en-US" smtClean="0"/>
              <a:pPr>
                <a:defRPr/>
              </a:pPr>
              <a:t>39</a:t>
            </a:fld>
            <a:endParaRPr lang="en-US" dirty="0"/>
          </a:p>
        </p:txBody>
      </p:sp>
      <p:sp>
        <p:nvSpPr>
          <p:cNvPr id="5" name="Date Placeholder 4"/>
          <p:cNvSpPr>
            <a:spLocks noGrp="1"/>
          </p:cNvSpPr>
          <p:nvPr>
            <p:ph type="dt" sz="half" idx="2"/>
          </p:nvPr>
        </p:nvSpPr>
        <p:spPr>
          <a:xfrm>
            <a:off x="990600" y="5816352"/>
            <a:ext cx="1905000" cy="457200"/>
          </a:xfrm>
        </p:spPr>
        <p:txBody>
          <a:bodyPr/>
          <a:lstStyle/>
          <a:p>
            <a:pPr>
              <a:defRPr/>
            </a:pPr>
            <a:endParaRPr lang="nb-NO"/>
          </a:p>
          <a:p>
            <a:pPr>
              <a:defRPr/>
            </a:pPr>
            <a:endParaRPr lang="nb-NO" dirty="0"/>
          </a:p>
        </p:txBody>
      </p:sp>
      <p:sp>
        <p:nvSpPr>
          <p:cNvPr id="6" name="Footer Placeholder 5"/>
          <p:cNvSpPr>
            <a:spLocks noGrp="1"/>
          </p:cNvSpPr>
          <p:nvPr>
            <p:ph type="ftr" sz="quarter" idx="3"/>
          </p:nvPr>
        </p:nvSpPr>
        <p:spPr>
          <a:xfrm>
            <a:off x="3048000" y="6284168"/>
            <a:ext cx="4800600" cy="457200"/>
          </a:xfrm>
        </p:spPr>
        <p:txBody>
          <a:bodyPr/>
          <a:lstStyle/>
          <a:p>
            <a:pPr>
              <a:defRPr/>
            </a:pPr>
            <a:r>
              <a:rPr lang="en-US" dirty="0"/>
              <a:t>STK 4051 Computational statistics, spring 2024</a:t>
            </a:r>
          </a:p>
        </p:txBody>
      </p:sp>
      <p:cxnSp>
        <p:nvCxnSpPr>
          <p:cNvPr id="11" name="Straight Arrow Connector 10"/>
          <p:cNvCxnSpPr/>
          <p:nvPr/>
        </p:nvCxnSpPr>
        <p:spPr bwMode="auto">
          <a:xfrm flipH="1">
            <a:off x="1475656" y="1673092"/>
            <a:ext cx="3429112" cy="530284"/>
          </a:xfrm>
          <a:prstGeom prst="straightConnector1">
            <a:avLst/>
          </a:prstGeom>
          <a:solidFill>
            <a:schemeClr val="accent1"/>
          </a:solidFill>
          <a:ln w="9525" cap="flat" cmpd="sng" algn="ctr">
            <a:solidFill>
              <a:schemeClr val="tx1"/>
            </a:solidFill>
            <a:prstDash val="solid"/>
            <a:round/>
            <a:headEnd type="none" w="med" len="med"/>
            <a:tailEnd type="triangle"/>
          </a:ln>
          <a:effectLst/>
        </p:spPr>
      </p:cxnSp>
      <mc:AlternateContent xmlns:mc="http://schemas.openxmlformats.org/markup-compatibility/2006" xmlns:a14="http://schemas.microsoft.com/office/drawing/2010/main">
        <mc:Choice Requires="a14">
          <p:sp>
            <p:nvSpPr>
              <p:cNvPr id="13" name="TextBox 12"/>
              <p:cNvSpPr txBox="1"/>
              <p:nvPr/>
            </p:nvSpPr>
            <p:spPr>
              <a:xfrm>
                <a:off x="4904768" y="1069555"/>
                <a:ext cx="4104456" cy="2564548"/>
              </a:xfrm>
              <a:prstGeom prst="rect">
                <a:avLst/>
              </a:prstGeom>
              <a:noFill/>
            </p:spPr>
            <p:txBody>
              <a:bodyPr wrap="square" rtlCol="0">
                <a:spAutoFit/>
              </a:bodyPr>
              <a:lstStyle/>
              <a:p>
                <a:r>
                  <a:rPr lang="nb-NO" dirty="0"/>
                  <a:t>Cooling </a:t>
                </a:r>
                <a:r>
                  <a:rPr lang="nb-NO" dirty="0" err="1"/>
                  <a:t>schedule</a:t>
                </a:r>
                <a:endParaRPr lang="nb-NO" dirty="0"/>
              </a:p>
              <a:p>
                <a:pPr marL="342900" indent="-342900">
                  <a:buFont typeface="Arial" panose="020B0604020202020204" pitchFamily="34" charset="0"/>
                  <a:buChar char="•"/>
                </a:pPr>
                <a14:m>
                  <m:oMath xmlns:m="http://schemas.openxmlformats.org/officeDocument/2006/math">
                    <m:sSub>
                      <m:sSubPr>
                        <m:ctrlPr>
                          <a:rPr lang="nb-NO" i="1" dirty="0">
                            <a:latin typeface="Cambria Math" panose="02040503050406030204" pitchFamily="18" charset="0"/>
                          </a:rPr>
                        </m:ctrlPr>
                      </m:sSubPr>
                      <m:e>
                        <m:r>
                          <a:rPr lang="nb-NO" i="1" dirty="0">
                            <a:latin typeface="Cambria Math" panose="02040503050406030204" pitchFamily="18" charset="0"/>
                          </a:rPr>
                          <m:t>𝜏</m:t>
                        </m:r>
                      </m:e>
                      <m:sub>
                        <m:r>
                          <a:rPr lang="nb-NO" i="1" dirty="0">
                            <a:latin typeface="Cambria Math" panose="02040503050406030204" pitchFamily="18" charset="0"/>
                          </a:rPr>
                          <m:t>𝑖</m:t>
                        </m:r>
                      </m:sub>
                    </m:sSub>
                    <m:r>
                      <a:rPr lang="nb-NO" b="0" i="1" dirty="0" smtClean="0">
                        <a:latin typeface="Cambria Math" panose="02040503050406030204" pitchFamily="18" charset="0"/>
                      </a:rPr>
                      <m:t>=</m:t>
                    </m:r>
                    <m:r>
                      <a:rPr lang="nb-NO" i="1" dirty="0" smtClean="0">
                        <a:latin typeface="Cambria Math" panose="02040503050406030204" pitchFamily="18" charset="0"/>
                      </a:rPr>
                      <m:t>𝐾</m:t>
                    </m:r>
                    <m:r>
                      <a:rPr lang="nb-NO" i="1" dirty="0" smtClean="0">
                        <a:latin typeface="Cambria Math" panose="02040503050406030204" pitchFamily="18" charset="0"/>
                      </a:rPr>
                      <m:t>/</m:t>
                    </m:r>
                    <m:r>
                      <a:rPr lang="nb-NO" i="1" dirty="0" smtClean="0">
                        <a:latin typeface="Cambria Math" panose="02040503050406030204" pitchFamily="18" charset="0"/>
                      </a:rPr>
                      <m:t>𝑖</m:t>
                    </m:r>
                  </m:oMath>
                </a14:m>
                <a:endParaRPr lang="nb-NO" dirty="0"/>
              </a:p>
              <a:p>
                <a:pPr marL="342900" indent="-342900">
                  <a:buFont typeface="Arial" panose="020B0604020202020204" pitchFamily="34" charset="0"/>
                  <a:buChar char="•"/>
                </a:pPr>
                <a14:m>
                  <m:oMath xmlns:m="http://schemas.openxmlformats.org/officeDocument/2006/math">
                    <m:sSub>
                      <m:sSubPr>
                        <m:ctrlPr>
                          <a:rPr lang="nb-NO" i="1" dirty="0">
                            <a:latin typeface="Cambria Math" panose="02040503050406030204" pitchFamily="18" charset="0"/>
                          </a:rPr>
                        </m:ctrlPr>
                      </m:sSubPr>
                      <m:e>
                        <m:r>
                          <a:rPr lang="nb-NO" i="1" dirty="0">
                            <a:latin typeface="Cambria Math" panose="02040503050406030204" pitchFamily="18" charset="0"/>
                          </a:rPr>
                          <m:t>𝜏</m:t>
                        </m:r>
                      </m:e>
                      <m:sub>
                        <m:r>
                          <a:rPr lang="nb-NO" i="1" dirty="0">
                            <a:latin typeface="Cambria Math" panose="02040503050406030204" pitchFamily="18" charset="0"/>
                          </a:rPr>
                          <m:t>𝑖</m:t>
                        </m:r>
                      </m:sub>
                    </m:sSub>
                    <m:r>
                      <a:rPr lang="nb-NO" b="0" i="1" dirty="0" smtClean="0">
                        <a:latin typeface="Cambria Math" panose="02040503050406030204" pitchFamily="18" charset="0"/>
                      </a:rPr>
                      <m:t>=</m:t>
                    </m:r>
                    <m:r>
                      <a:rPr lang="nb-NO" i="1" dirty="0">
                        <a:latin typeface="Cambria Math" panose="02040503050406030204" pitchFamily="18" charset="0"/>
                      </a:rPr>
                      <m:t>𝐾</m:t>
                    </m:r>
                    <m:r>
                      <a:rPr lang="nb-NO" b="0" i="1" dirty="0" smtClean="0">
                        <a:latin typeface="Cambria Math" panose="02040503050406030204" pitchFamily="18" charset="0"/>
                      </a:rPr>
                      <m:t>⋅</m:t>
                    </m:r>
                    <m:sSup>
                      <m:sSupPr>
                        <m:ctrlPr>
                          <a:rPr lang="nb-NO" b="0" i="1" dirty="0" smtClean="0">
                            <a:latin typeface="Cambria Math" panose="02040503050406030204" pitchFamily="18" charset="0"/>
                          </a:rPr>
                        </m:ctrlPr>
                      </m:sSupPr>
                      <m:e>
                        <m:r>
                          <a:rPr lang="nb-NO" b="0" i="1" dirty="0" smtClean="0">
                            <a:latin typeface="Cambria Math" panose="02040503050406030204" pitchFamily="18" charset="0"/>
                          </a:rPr>
                          <m:t>𝜌</m:t>
                        </m:r>
                      </m:e>
                      <m:sup>
                        <m:r>
                          <a:rPr lang="nb-NO" i="1" dirty="0">
                            <a:latin typeface="Cambria Math" panose="02040503050406030204" pitchFamily="18" charset="0"/>
                          </a:rPr>
                          <m:t>𝑖</m:t>
                        </m:r>
                      </m:sup>
                    </m:sSup>
                  </m:oMath>
                </a14:m>
                <a:r>
                  <a:rPr lang="nb-NO" dirty="0"/>
                  <a:t>, </a:t>
                </a:r>
                <a14:m>
                  <m:oMath xmlns:m="http://schemas.openxmlformats.org/officeDocument/2006/math">
                    <m:r>
                      <a:rPr lang="nb-NO" i="1" dirty="0">
                        <a:latin typeface="Cambria Math" panose="02040503050406030204" pitchFamily="18" charset="0"/>
                      </a:rPr>
                      <m:t>𝜌</m:t>
                    </m:r>
                    <m:r>
                      <a:rPr lang="nb-NO" b="0" i="1" dirty="0" smtClean="0">
                        <a:latin typeface="Cambria Math" panose="02040503050406030204" pitchFamily="18" charset="0"/>
                      </a:rPr>
                      <m:t>&lt;1 </m:t>
                    </m:r>
                  </m:oMath>
                </a14:m>
                <a:r>
                  <a:rPr lang="nb-NO" dirty="0"/>
                  <a:t>(</a:t>
                </a:r>
                <a:r>
                  <a:rPr lang="nb-NO" dirty="0" err="1"/>
                  <a:t>but</a:t>
                </a:r>
                <a:r>
                  <a:rPr lang="nb-NO" dirty="0"/>
                  <a:t> not </a:t>
                </a:r>
                <a:r>
                  <a:rPr lang="nb-NO" dirty="0" err="1"/>
                  <a:t>much</a:t>
                </a:r>
                <a:r>
                  <a:rPr lang="nb-NO" dirty="0"/>
                  <a:t>)</a:t>
                </a:r>
              </a:p>
              <a:p>
                <a:pPr marL="342900" indent="-342900">
                  <a:buFont typeface="Arial" panose="020B0604020202020204" pitchFamily="34" charset="0"/>
                  <a:buChar char="•"/>
                </a:pPr>
                <a14:m>
                  <m:oMath xmlns:m="http://schemas.openxmlformats.org/officeDocument/2006/math">
                    <m:sSub>
                      <m:sSubPr>
                        <m:ctrlPr>
                          <a:rPr lang="nb-NO" i="1" dirty="0">
                            <a:latin typeface="Cambria Math" panose="02040503050406030204" pitchFamily="18" charset="0"/>
                          </a:rPr>
                        </m:ctrlPr>
                      </m:sSubPr>
                      <m:e>
                        <m:r>
                          <a:rPr lang="nb-NO" i="1" dirty="0">
                            <a:latin typeface="Cambria Math" panose="02040503050406030204" pitchFamily="18" charset="0"/>
                          </a:rPr>
                          <m:t>𝜏</m:t>
                        </m:r>
                      </m:e>
                      <m:sub>
                        <m:r>
                          <a:rPr lang="nb-NO" i="1" dirty="0">
                            <a:latin typeface="Cambria Math" panose="02040503050406030204" pitchFamily="18" charset="0"/>
                          </a:rPr>
                          <m:t>𝑖</m:t>
                        </m:r>
                      </m:sub>
                    </m:sSub>
                    <m:r>
                      <a:rPr lang="nb-NO" b="0" i="1" dirty="0" smtClean="0">
                        <a:latin typeface="Cambria Math" panose="02040503050406030204" pitchFamily="18" charset="0"/>
                      </a:rPr>
                      <m:t>=</m:t>
                    </m:r>
                    <m:r>
                      <a:rPr lang="nb-NO" i="1" dirty="0">
                        <a:latin typeface="Cambria Math" panose="02040503050406030204" pitchFamily="18" charset="0"/>
                      </a:rPr>
                      <m:t>𝐾</m:t>
                    </m:r>
                    <m:r>
                      <a:rPr lang="nb-NO" i="1" dirty="0">
                        <a:latin typeface="Cambria Math" panose="02040503050406030204" pitchFamily="18" charset="0"/>
                      </a:rPr>
                      <m:t>/</m:t>
                    </m:r>
                    <m:r>
                      <m:rPr>
                        <m:sty m:val="p"/>
                      </m:rPr>
                      <a:rPr lang="nb-NO" b="0" i="0" dirty="0" smtClean="0">
                        <a:latin typeface="Cambria Math" panose="02040503050406030204" pitchFamily="18" charset="0"/>
                      </a:rPr>
                      <m:t>log</m:t>
                    </m:r>
                    <m:r>
                      <a:rPr lang="nb-NO" b="0" i="1" dirty="0" smtClean="0">
                        <a:latin typeface="Cambria Math" panose="02040503050406030204" pitchFamily="18" charset="0"/>
                      </a:rPr>
                      <m:t>⁡(</m:t>
                    </m:r>
                    <m:r>
                      <a:rPr lang="nb-NO" i="1" dirty="0">
                        <a:latin typeface="Cambria Math" panose="02040503050406030204" pitchFamily="18" charset="0"/>
                      </a:rPr>
                      <m:t>𝑖</m:t>
                    </m:r>
                    <m:r>
                      <a:rPr lang="nb-NO" b="0" i="1" dirty="0" smtClean="0">
                        <a:latin typeface="Cambria Math" panose="02040503050406030204" pitchFamily="18" charset="0"/>
                      </a:rPr>
                      <m:t>+1)</m:t>
                    </m:r>
                  </m:oMath>
                </a14:m>
                <a:r>
                  <a:rPr lang="nb-NO" dirty="0"/>
                  <a:t> </a:t>
                </a:r>
              </a:p>
              <a:p>
                <a:pPr marL="342900" indent="-342900">
                  <a:buFont typeface="Arial" panose="020B0604020202020204" pitchFamily="34" charset="0"/>
                  <a:buChar char="•"/>
                </a:pPr>
                <a:r>
                  <a:rPr lang="nb-NO" dirty="0"/>
                  <a:t>Cap at start </a:t>
                </a:r>
                <a14:m>
                  <m:oMath xmlns:m="http://schemas.openxmlformats.org/officeDocument/2006/math">
                    <m:func>
                      <m:funcPr>
                        <m:ctrlPr>
                          <a:rPr lang="nb-NO" i="1" dirty="0" smtClean="0">
                            <a:latin typeface="Cambria Math" panose="02040503050406030204" pitchFamily="18" charset="0"/>
                          </a:rPr>
                        </m:ctrlPr>
                      </m:funcPr>
                      <m:fName>
                        <m:r>
                          <m:rPr>
                            <m:sty m:val="p"/>
                          </m:rPr>
                          <a:rPr lang="nb-NO" i="0" dirty="0" smtClean="0">
                            <a:latin typeface="Cambria Math" panose="02040503050406030204" pitchFamily="18" charset="0"/>
                          </a:rPr>
                          <m:t>min</m:t>
                        </m:r>
                      </m:fName>
                      <m:e>
                        <m:d>
                          <m:dPr>
                            <m:ctrlPr>
                              <a:rPr lang="nb-NO" i="1" dirty="0" smtClean="0">
                                <a:latin typeface="Cambria Math" panose="02040503050406030204" pitchFamily="18" charset="0"/>
                              </a:rPr>
                            </m:ctrlPr>
                          </m:dPr>
                          <m:e>
                            <m:r>
                              <a:rPr lang="nb-NO" i="1" dirty="0" smtClean="0">
                                <a:latin typeface="Cambria Math" panose="02040503050406030204" pitchFamily="18" charset="0"/>
                              </a:rPr>
                              <m:t>1,</m:t>
                            </m:r>
                            <m:sSub>
                              <m:sSubPr>
                                <m:ctrlPr>
                                  <a:rPr lang="nb-NO" b="0" i="1" dirty="0" smtClean="0">
                                    <a:latin typeface="Cambria Math" panose="02040503050406030204" pitchFamily="18" charset="0"/>
                                  </a:rPr>
                                </m:ctrlPr>
                              </m:sSubPr>
                              <m:e>
                                <m:r>
                                  <a:rPr lang="nb-NO" i="1" dirty="0" smtClean="0">
                                    <a:latin typeface="Cambria Math" panose="02040503050406030204" pitchFamily="18" charset="0"/>
                                  </a:rPr>
                                  <m:t>𝜏</m:t>
                                </m:r>
                              </m:e>
                              <m:sub>
                                <m:r>
                                  <a:rPr lang="nb-NO" b="0" i="1" dirty="0" smtClean="0">
                                    <a:latin typeface="Cambria Math" panose="02040503050406030204" pitchFamily="18" charset="0"/>
                                  </a:rPr>
                                  <m:t>𝑖</m:t>
                                </m:r>
                              </m:sub>
                            </m:sSub>
                          </m:e>
                        </m:d>
                      </m:e>
                    </m:func>
                  </m:oMath>
                </a14:m>
                <a:endParaRPr lang="nb-NO" dirty="0"/>
              </a:p>
              <a:p>
                <a:pPr marL="342900" indent="-342900">
                  <a:buFont typeface="Arial" panose="020B0604020202020204" pitchFamily="34" charset="0"/>
                  <a:buChar char="•"/>
                </a:pPr>
                <a:r>
                  <a:rPr lang="nb-NO" dirty="0" err="1"/>
                  <a:t>Cap</a:t>
                </a:r>
                <a:r>
                  <a:rPr lang="nb-NO" dirty="0"/>
                  <a:t> at end  </a:t>
                </a:r>
                <a14:m>
                  <m:oMath xmlns:m="http://schemas.openxmlformats.org/officeDocument/2006/math">
                    <m:r>
                      <m:rPr>
                        <m:sty m:val="p"/>
                      </m:rPr>
                      <a:rPr lang="nb-NO" i="1" dirty="0" smtClean="0">
                        <a:latin typeface="Cambria Math" panose="02040503050406030204" pitchFamily="18" charset="0"/>
                      </a:rPr>
                      <m:t>max</m:t>
                    </m:r>
                    <m:r>
                      <a:rPr lang="nb-NO" i="1" dirty="0" smtClean="0">
                        <a:latin typeface="Cambria Math" panose="02040503050406030204" pitchFamily="18" charset="0"/>
                      </a:rPr>
                      <m:t>⁡(0.001,</m:t>
                    </m:r>
                    <m:sSub>
                      <m:sSubPr>
                        <m:ctrlPr>
                          <a:rPr lang="nb-NO" b="0" i="1" dirty="0" smtClean="0">
                            <a:latin typeface="Cambria Math" panose="02040503050406030204" pitchFamily="18" charset="0"/>
                          </a:rPr>
                        </m:ctrlPr>
                      </m:sSubPr>
                      <m:e>
                        <m:r>
                          <a:rPr lang="nb-NO" i="1" dirty="0" smtClean="0">
                            <a:latin typeface="Cambria Math" panose="02040503050406030204" pitchFamily="18" charset="0"/>
                          </a:rPr>
                          <m:t>𝜏</m:t>
                        </m:r>
                      </m:e>
                      <m:sub>
                        <m:r>
                          <a:rPr lang="nb-NO" b="0" i="1" dirty="0" smtClean="0">
                            <a:latin typeface="Cambria Math" panose="02040503050406030204" pitchFamily="18" charset="0"/>
                          </a:rPr>
                          <m:t>𝑖</m:t>
                        </m:r>
                      </m:sub>
                    </m:sSub>
                    <m:r>
                      <a:rPr lang="nb-NO" i="1" dirty="0" smtClean="0">
                        <a:latin typeface="Cambria Math" panose="02040503050406030204" pitchFamily="18" charset="0"/>
                      </a:rPr>
                      <m:t>)</m:t>
                    </m:r>
                  </m:oMath>
                </a14:m>
                <a:endParaRPr lang="nb-NO" dirty="0"/>
              </a:p>
              <a:p>
                <a:pPr marL="342900" indent="-342900">
                  <a:buFont typeface="Arial" panose="020B0604020202020204" pitchFamily="34" charset="0"/>
                  <a:buChar char="•"/>
                </a:pPr>
                <a:endParaRPr lang="nb-NO" dirty="0"/>
              </a:p>
              <a:p>
                <a:pPr marL="342900" indent="-342900">
                  <a:buFont typeface="Arial" panose="020B0604020202020204" pitchFamily="34" charset="0"/>
                  <a:buChar char="•"/>
                </a:pPr>
                <a:endParaRPr lang="nb-NO" dirty="0"/>
              </a:p>
            </p:txBody>
          </p:sp>
        </mc:Choice>
        <mc:Fallback xmlns="">
          <p:sp>
            <p:nvSpPr>
              <p:cNvPr id="13" name="TextBox 12"/>
              <p:cNvSpPr txBox="1">
                <a:spLocks noRot="1" noChangeAspect="1" noMove="1" noResize="1" noEditPoints="1" noAdjustHandles="1" noChangeArrowheads="1" noChangeShapeType="1" noTextEdit="1"/>
              </p:cNvSpPr>
              <p:nvPr/>
            </p:nvSpPr>
            <p:spPr>
              <a:xfrm>
                <a:off x="4904768" y="1069555"/>
                <a:ext cx="4104456" cy="2564548"/>
              </a:xfrm>
              <a:prstGeom prst="rect">
                <a:avLst/>
              </a:prstGeom>
              <a:blipFill>
                <a:blip r:embed="rId3"/>
                <a:stretch>
                  <a:fillRect l="-1634" t="-950" r="-1486"/>
                </a:stretch>
              </a:blipFill>
            </p:spPr>
            <p:txBody>
              <a:bodyPr/>
              <a:lstStyle/>
              <a:p>
                <a:r>
                  <a:rPr lang="nb-NO">
                    <a:noFill/>
                  </a:rPr>
                  <a:t> </a:t>
                </a:r>
              </a:p>
            </p:txBody>
          </p:sp>
        </mc:Fallback>
      </mc:AlternateContent>
      <p:sp>
        <p:nvSpPr>
          <p:cNvPr id="18" name="TextBox 17"/>
          <p:cNvSpPr txBox="1"/>
          <p:nvPr/>
        </p:nvSpPr>
        <p:spPr>
          <a:xfrm>
            <a:off x="530052" y="5122302"/>
            <a:ext cx="8469672" cy="830997"/>
          </a:xfrm>
          <a:prstGeom prst="rect">
            <a:avLst/>
          </a:prstGeom>
          <a:noFill/>
          <a:ln>
            <a:solidFill>
              <a:schemeClr val="tx1"/>
            </a:solidFill>
          </a:ln>
        </p:spPr>
        <p:txBody>
          <a:bodyPr wrap="square" rtlCol="0">
            <a:spAutoFit/>
          </a:bodyPr>
          <a:lstStyle/>
          <a:p>
            <a:r>
              <a:rPr lang="nb-NO" sz="1600" dirty="0" err="1"/>
              <a:t>Assume</a:t>
            </a:r>
            <a:r>
              <a:rPr lang="nb-NO" sz="1600" dirty="0"/>
              <a:t> </a:t>
            </a:r>
            <a:r>
              <a:rPr lang="nb-NO" sz="1600" dirty="0" err="1"/>
              <a:t>that</a:t>
            </a:r>
            <a:r>
              <a:rPr lang="nb-NO" sz="1600" dirty="0"/>
              <a:t> </a:t>
            </a:r>
            <a:r>
              <a:rPr lang="nb-NO" sz="1600" dirty="0" err="1"/>
              <a:t>you</a:t>
            </a:r>
            <a:r>
              <a:rPr lang="nb-NO" sz="1600" dirty="0"/>
              <a:t> </a:t>
            </a:r>
            <a:r>
              <a:rPr lang="nb-NO" sz="1600" dirty="0" err="1"/>
              <a:t>want</a:t>
            </a:r>
            <a:r>
              <a:rPr lang="nb-NO" sz="1600" dirty="0"/>
              <a:t> to </a:t>
            </a:r>
            <a:r>
              <a:rPr lang="nb-NO" sz="1600" dirty="0" err="1"/>
              <a:t>go</a:t>
            </a:r>
            <a:r>
              <a:rPr lang="nb-NO" sz="1600" dirty="0"/>
              <a:t> from </a:t>
            </a:r>
            <a:r>
              <a:rPr lang="nb-NO" sz="1600" dirty="0" err="1"/>
              <a:t>one</a:t>
            </a:r>
            <a:r>
              <a:rPr lang="nb-NO" sz="1600" dirty="0"/>
              <a:t> </a:t>
            </a:r>
            <a:r>
              <a:rPr lang="nb-NO" sz="1600" dirty="0" err="1"/>
              <a:t>permutation</a:t>
            </a:r>
            <a:r>
              <a:rPr lang="nb-NO" sz="1600" dirty="0"/>
              <a:t> to </a:t>
            </a:r>
            <a:r>
              <a:rPr lang="nb-NO" sz="1600" dirty="0" err="1"/>
              <a:t>another</a:t>
            </a:r>
            <a:r>
              <a:rPr lang="nb-NO" sz="1600" dirty="0"/>
              <a:t>, </a:t>
            </a:r>
            <a:r>
              <a:rPr lang="nb-NO" sz="1600" dirty="0" err="1"/>
              <a:t>if</a:t>
            </a:r>
            <a:r>
              <a:rPr lang="nb-NO" sz="1600" dirty="0"/>
              <a:t> </a:t>
            </a:r>
            <a:r>
              <a:rPr lang="nb-NO" sz="1600" dirty="0" err="1"/>
              <a:t>you</a:t>
            </a:r>
            <a:r>
              <a:rPr lang="nb-NO" sz="1600" dirty="0"/>
              <a:t> </a:t>
            </a:r>
            <a:r>
              <a:rPr lang="nb-NO" sz="1600" dirty="0" err="1"/>
              <a:t>swap</a:t>
            </a:r>
            <a:r>
              <a:rPr lang="nb-NO" sz="1600" dirty="0"/>
              <a:t> pairs </a:t>
            </a:r>
            <a:r>
              <a:rPr lang="nb-NO" sz="1600" dirty="0" err="1"/>
              <a:t>such</a:t>
            </a:r>
            <a:r>
              <a:rPr lang="nb-NO" sz="1600" dirty="0"/>
              <a:t> </a:t>
            </a:r>
            <a:r>
              <a:rPr lang="nb-NO" sz="1600" dirty="0" err="1"/>
              <a:t>that</a:t>
            </a:r>
            <a:r>
              <a:rPr lang="nb-NO" sz="1600" dirty="0"/>
              <a:t> </a:t>
            </a:r>
            <a:r>
              <a:rPr lang="nb-NO" sz="1600" dirty="0" err="1"/>
              <a:t>you</a:t>
            </a:r>
            <a:r>
              <a:rPr lang="nb-NO" sz="1600" dirty="0"/>
              <a:t> first </a:t>
            </a:r>
            <a:r>
              <a:rPr lang="nb-NO" sz="1600" dirty="0" err="1"/>
              <a:t>get</a:t>
            </a:r>
            <a:r>
              <a:rPr lang="nb-NO" sz="1600" dirty="0"/>
              <a:t> </a:t>
            </a:r>
            <a:r>
              <a:rPr lang="nb-NO" sz="1600" dirty="0" err="1"/>
              <a:t>the</a:t>
            </a:r>
            <a:r>
              <a:rPr lang="nb-NO" sz="1600" dirty="0"/>
              <a:t> first city to match </a:t>
            </a:r>
            <a:r>
              <a:rPr lang="nb-NO" sz="1600" dirty="0" err="1"/>
              <a:t>then</a:t>
            </a:r>
            <a:r>
              <a:rPr lang="nb-NO" sz="1600" dirty="0"/>
              <a:t> </a:t>
            </a:r>
            <a:r>
              <a:rPr lang="nb-NO" sz="1600" dirty="0" err="1"/>
              <a:t>the</a:t>
            </a:r>
            <a:r>
              <a:rPr lang="nb-NO" sz="1600" dirty="0"/>
              <a:t> </a:t>
            </a:r>
            <a:r>
              <a:rPr lang="nb-NO" sz="1600" dirty="0" err="1"/>
              <a:t>next</a:t>
            </a:r>
            <a:r>
              <a:rPr lang="nb-NO" sz="1600" dirty="0"/>
              <a:t>, ….  </a:t>
            </a:r>
            <a:br>
              <a:rPr lang="nb-NO" sz="1600" dirty="0"/>
            </a:br>
            <a:r>
              <a:rPr lang="nb-NO" sz="1600" dirty="0" err="1"/>
              <a:t>You</a:t>
            </a:r>
            <a:r>
              <a:rPr lang="nb-NO" sz="1600" dirty="0"/>
              <a:t> </a:t>
            </a:r>
            <a:r>
              <a:rPr lang="nb-NO" sz="1600" dirty="0" err="1"/>
              <a:t>will</a:t>
            </a:r>
            <a:r>
              <a:rPr lang="nb-NO" sz="1600" dirty="0"/>
              <a:t> have a </a:t>
            </a:r>
            <a:r>
              <a:rPr lang="nb-NO" sz="1600" dirty="0" err="1"/>
              <a:t>perfect</a:t>
            </a:r>
            <a:r>
              <a:rPr lang="nb-NO" sz="1600" dirty="0"/>
              <a:t> match </a:t>
            </a:r>
            <a:r>
              <a:rPr lang="nb-NO" sz="1600" dirty="0" err="1"/>
              <a:t>after</a:t>
            </a:r>
            <a:r>
              <a:rPr lang="nb-NO" sz="1600" dirty="0"/>
              <a:t> </a:t>
            </a:r>
            <a:r>
              <a:rPr lang="nb-NO" sz="1600" dirty="0" err="1"/>
              <a:t>after</a:t>
            </a:r>
            <a:r>
              <a:rPr lang="nb-NO" sz="1600" dirty="0"/>
              <a:t> p-1 </a:t>
            </a:r>
            <a:r>
              <a:rPr lang="nb-NO" sz="1600" dirty="0" err="1"/>
              <a:t>steps</a:t>
            </a:r>
            <a:r>
              <a:rPr lang="nb-NO" sz="1600" dirty="0"/>
              <a:t> (p </a:t>
            </a:r>
            <a:r>
              <a:rPr lang="nb-NO" sz="1600" dirty="0" err="1"/>
              <a:t>beeing</a:t>
            </a:r>
            <a:r>
              <a:rPr lang="nb-NO" sz="1600" dirty="0"/>
              <a:t> </a:t>
            </a:r>
            <a:r>
              <a:rPr lang="nb-NO" sz="1600" dirty="0" err="1"/>
              <a:t>the</a:t>
            </a:r>
            <a:r>
              <a:rPr lang="nb-NO" sz="1600" dirty="0"/>
              <a:t> </a:t>
            </a:r>
            <a:r>
              <a:rPr lang="nb-NO" sz="1600" dirty="0" err="1"/>
              <a:t>length</a:t>
            </a:r>
            <a:r>
              <a:rPr lang="nb-NO" sz="1600" dirty="0"/>
              <a:t> ) </a:t>
            </a:r>
          </a:p>
        </p:txBody>
      </p:sp>
    </p:spTree>
    <p:extLst>
      <p:ext uri="{BB962C8B-B14F-4D97-AF65-F5344CB8AC3E}">
        <p14:creationId xmlns:p14="http://schemas.microsoft.com/office/powerpoint/2010/main" val="22555104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18" grpId="0" animBg="1"/>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85292" y="476672"/>
            <a:ext cx="7696200" cy="1143000"/>
          </a:xfrm>
        </p:spPr>
        <p:txBody>
          <a:bodyPr/>
          <a:lstStyle/>
          <a:p>
            <a:r>
              <a:rPr lang="en-US" dirty="0"/>
              <a:t>Convergence plots</a:t>
            </a:r>
          </a:p>
        </p:txBody>
      </p:sp>
      <p:pic>
        <p:nvPicPr>
          <p:cNvPr id="7" name="Content Placeholder 6"/>
          <p:cNvPicPr>
            <a:picLocks noGrp="1" noChangeAspect="1"/>
          </p:cNvPicPr>
          <p:nvPr>
            <p:ph idx="1"/>
          </p:nvPr>
        </p:nvPicPr>
        <p:blipFill rotWithShape="1">
          <a:blip r:embed="rId2"/>
          <a:srcRect t="16217" b="12600"/>
          <a:stretch/>
        </p:blipFill>
        <p:spPr>
          <a:xfrm>
            <a:off x="435198" y="1520708"/>
            <a:ext cx="7696200" cy="1668598"/>
          </a:xfrm>
          <a:prstGeom prst="rect">
            <a:avLst/>
          </a:prstGeom>
        </p:spPr>
      </p:pic>
      <p:sp>
        <p:nvSpPr>
          <p:cNvPr id="4" name="Slide Number Placeholder 3"/>
          <p:cNvSpPr>
            <a:spLocks noGrp="1"/>
          </p:cNvSpPr>
          <p:nvPr>
            <p:ph type="sldNum" sz="quarter" idx="12"/>
          </p:nvPr>
        </p:nvSpPr>
        <p:spPr/>
        <p:txBody>
          <a:bodyPr/>
          <a:lstStyle/>
          <a:p>
            <a:pPr>
              <a:defRPr/>
            </a:pPr>
            <a:fld id="{80E85F33-64F2-DC45-8242-2D1EA2FA570D}" type="slidenum">
              <a:rPr lang="en-US" smtClean="0"/>
              <a:pPr>
                <a:defRPr/>
              </a:pPr>
              <a:t>40</a:t>
            </a:fld>
            <a:endParaRPr lang="en-US" dirty="0"/>
          </a:p>
        </p:txBody>
      </p:sp>
      <p:sp>
        <p:nvSpPr>
          <p:cNvPr id="5" name="Date Placeholder 4"/>
          <p:cNvSpPr>
            <a:spLocks noGrp="1"/>
          </p:cNvSpPr>
          <p:nvPr>
            <p:ph type="dt" sz="half" idx="2"/>
          </p:nvPr>
        </p:nvSpPr>
        <p:spPr/>
        <p:txBody>
          <a:bodyPr/>
          <a:lstStyle/>
          <a:p>
            <a:pPr>
              <a:defRPr/>
            </a:pPr>
            <a:endParaRPr lang="en-US" dirty="0"/>
          </a:p>
          <a:p>
            <a:pPr>
              <a:defRPr/>
            </a:pPr>
            <a:endParaRPr lang="en-US" dirty="0"/>
          </a:p>
        </p:txBody>
      </p:sp>
      <p:sp>
        <p:nvSpPr>
          <p:cNvPr id="6" name="Footer Placeholder 5"/>
          <p:cNvSpPr>
            <a:spLocks noGrp="1"/>
          </p:cNvSpPr>
          <p:nvPr>
            <p:ph type="ftr" sz="quarter" idx="3"/>
          </p:nvPr>
        </p:nvSpPr>
        <p:spPr/>
        <p:txBody>
          <a:bodyPr/>
          <a:lstStyle/>
          <a:p>
            <a:pPr>
              <a:defRPr/>
            </a:pPr>
            <a:r>
              <a:rPr lang="en-US" dirty="0"/>
              <a:t>STK 4051 Computational statistics, spring 2024</a:t>
            </a:r>
          </a:p>
        </p:txBody>
      </p:sp>
      <p:pic>
        <p:nvPicPr>
          <p:cNvPr id="8" name="Picture 7"/>
          <p:cNvPicPr>
            <a:picLocks noChangeAspect="1"/>
          </p:cNvPicPr>
          <p:nvPr/>
        </p:nvPicPr>
        <p:blipFill rotWithShape="1">
          <a:blip r:embed="rId3"/>
          <a:srcRect l="16525" t="22259" r="10858" b="28874"/>
          <a:stretch/>
        </p:blipFill>
        <p:spPr>
          <a:xfrm>
            <a:off x="1088455" y="3189306"/>
            <a:ext cx="6656982" cy="1198592"/>
          </a:xfrm>
          <a:prstGeom prst="rect">
            <a:avLst/>
          </a:prstGeom>
          <a:ln>
            <a:solidFill>
              <a:schemeClr val="tx1"/>
            </a:solidFill>
          </a:ln>
        </p:spPr>
      </p:pic>
      <p:pic>
        <p:nvPicPr>
          <p:cNvPr id="10" name="Picture 9"/>
          <p:cNvPicPr>
            <a:picLocks noChangeAspect="1"/>
          </p:cNvPicPr>
          <p:nvPr/>
        </p:nvPicPr>
        <p:blipFill>
          <a:blip r:embed="rId4"/>
          <a:stretch>
            <a:fillRect/>
          </a:stretch>
        </p:blipFill>
        <p:spPr>
          <a:xfrm>
            <a:off x="985292" y="4532587"/>
            <a:ext cx="6863308" cy="1470670"/>
          </a:xfrm>
          <a:prstGeom prst="rect">
            <a:avLst/>
          </a:prstGeom>
          <a:ln>
            <a:solidFill>
              <a:schemeClr val="tx1"/>
            </a:solidFill>
          </a:ln>
        </p:spPr>
      </p:pic>
      <p:sp>
        <p:nvSpPr>
          <p:cNvPr id="11" name="TextBox 10"/>
          <p:cNvSpPr txBox="1"/>
          <p:nvPr/>
        </p:nvSpPr>
        <p:spPr>
          <a:xfrm>
            <a:off x="3048000" y="1696603"/>
            <a:ext cx="4225837" cy="707886"/>
          </a:xfrm>
          <a:prstGeom prst="rect">
            <a:avLst/>
          </a:prstGeom>
          <a:noFill/>
        </p:spPr>
        <p:txBody>
          <a:bodyPr wrap="none" rtlCol="0">
            <a:spAutoFit/>
          </a:bodyPr>
          <a:lstStyle/>
          <a:p>
            <a:r>
              <a:rPr lang="en-US" dirty="0"/>
              <a:t>Too fast cooling </a:t>
            </a:r>
          </a:p>
          <a:p>
            <a:r>
              <a:rPr lang="en-US" dirty="0"/>
              <a:t>(relative to the number of iterations)</a:t>
            </a:r>
          </a:p>
        </p:txBody>
      </p:sp>
      <p:sp>
        <p:nvSpPr>
          <p:cNvPr id="12" name="TextBox 11"/>
          <p:cNvSpPr txBox="1"/>
          <p:nvPr/>
        </p:nvSpPr>
        <p:spPr>
          <a:xfrm>
            <a:off x="5449044" y="3434449"/>
            <a:ext cx="1510350" cy="400110"/>
          </a:xfrm>
          <a:prstGeom prst="rect">
            <a:avLst/>
          </a:prstGeom>
          <a:noFill/>
        </p:spPr>
        <p:txBody>
          <a:bodyPr wrap="none" rtlCol="0">
            <a:spAutoFit/>
          </a:bodyPr>
          <a:lstStyle/>
          <a:p>
            <a:r>
              <a:rPr lang="en-US" dirty="0"/>
              <a:t>Looks good</a:t>
            </a:r>
          </a:p>
        </p:txBody>
      </p:sp>
      <p:sp>
        <p:nvSpPr>
          <p:cNvPr id="13" name="TextBox 12"/>
          <p:cNvSpPr txBox="1"/>
          <p:nvPr/>
        </p:nvSpPr>
        <p:spPr>
          <a:xfrm>
            <a:off x="5732977" y="4772605"/>
            <a:ext cx="854721" cy="400110"/>
          </a:xfrm>
          <a:prstGeom prst="rect">
            <a:avLst/>
          </a:prstGeom>
          <a:noFill/>
        </p:spPr>
        <p:txBody>
          <a:bodyPr wrap="none" rtlCol="0">
            <a:spAutoFit/>
          </a:bodyPr>
          <a:lstStyle/>
          <a:p>
            <a:r>
              <a:rPr lang="en-US" dirty="0"/>
              <a:t>Lucky</a:t>
            </a:r>
          </a:p>
        </p:txBody>
      </p:sp>
      <p:cxnSp>
        <p:nvCxnSpPr>
          <p:cNvPr id="15" name="Straight Arrow Connector 14"/>
          <p:cNvCxnSpPr>
            <a:stCxn id="13" idx="2"/>
          </p:cNvCxnSpPr>
          <p:nvPr/>
        </p:nvCxnSpPr>
        <p:spPr bwMode="auto">
          <a:xfrm flipH="1">
            <a:off x="5940153" y="5172715"/>
            <a:ext cx="220185" cy="632549"/>
          </a:xfrm>
          <a:prstGeom prst="straightConnector1">
            <a:avLst/>
          </a:prstGeom>
          <a:solidFill>
            <a:schemeClr val="accent1"/>
          </a:solidFill>
          <a:ln w="9525" cap="flat" cmpd="sng" algn="ctr">
            <a:solidFill>
              <a:schemeClr val="tx1"/>
            </a:solidFill>
            <a:prstDash val="solid"/>
            <a:round/>
            <a:headEnd type="none" w="med" len="med"/>
            <a:tailEnd type="triangle"/>
          </a:ln>
          <a:effectLst/>
        </p:spPr>
      </p:cxnSp>
    </p:spTree>
    <p:extLst>
      <p:ext uri="{BB962C8B-B14F-4D97-AF65-F5344CB8AC3E}">
        <p14:creationId xmlns:p14="http://schemas.microsoft.com/office/powerpoint/2010/main" val="10632532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3"/>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2" grpId="0"/>
      <p:bldP spid="13" grpId="0"/>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Content Placeholder 6"/>
          <p:cNvPicPr>
            <a:picLocks noGrp="1" noChangeAspect="1"/>
          </p:cNvPicPr>
          <p:nvPr>
            <p:ph idx="1"/>
          </p:nvPr>
        </p:nvPicPr>
        <p:blipFill>
          <a:blip r:embed="rId2"/>
          <a:stretch>
            <a:fillRect/>
          </a:stretch>
        </p:blipFill>
        <p:spPr>
          <a:xfrm>
            <a:off x="179511" y="828507"/>
            <a:ext cx="8012732" cy="714313"/>
          </a:xfrm>
          <a:prstGeom prst="rect">
            <a:avLst/>
          </a:prstGeom>
        </p:spPr>
      </p:pic>
      <p:sp>
        <p:nvSpPr>
          <p:cNvPr id="4" name="Slide Number Placeholder 3"/>
          <p:cNvSpPr>
            <a:spLocks noGrp="1"/>
          </p:cNvSpPr>
          <p:nvPr>
            <p:ph type="sldNum" sz="quarter" idx="12"/>
          </p:nvPr>
        </p:nvSpPr>
        <p:spPr/>
        <p:txBody>
          <a:bodyPr/>
          <a:lstStyle/>
          <a:p>
            <a:pPr>
              <a:defRPr/>
            </a:pPr>
            <a:fld id="{80E85F33-64F2-DC45-8242-2D1EA2FA570D}" type="slidenum">
              <a:rPr lang="en-US" smtClean="0"/>
              <a:pPr>
                <a:defRPr/>
              </a:pPr>
              <a:t>41</a:t>
            </a:fld>
            <a:endParaRPr lang="en-US" dirty="0"/>
          </a:p>
        </p:txBody>
      </p:sp>
      <p:sp>
        <p:nvSpPr>
          <p:cNvPr id="5" name="Date Placeholder 4"/>
          <p:cNvSpPr>
            <a:spLocks noGrp="1"/>
          </p:cNvSpPr>
          <p:nvPr>
            <p:ph type="dt" sz="half" idx="2"/>
          </p:nvPr>
        </p:nvSpPr>
        <p:spPr/>
        <p:txBody>
          <a:bodyPr/>
          <a:lstStyle/>
          <a:p>
            <a:pPr>
              <a:defRPr/>
            </a:pPr>
            <a:endParaRPr lang="nb-NO"/>
          </a:p>
          <a:p>
            <a:pPr>
              <a:defRPr/>
            </a:pPr>
            <a:endParaRPr lang="nb-NO" dirty="0"/>
          </a:p>
        </p:txBody>
      </p:sp>
      <p:sp>
        <p:nvSpPr>
          <p:cNvPr id="6" name="Footer Placeholder 5"/>
          <p:cNvSpPr>
            <a:spLocks noGrp="1"/>
          </p:cNvSpPr>
          <p:nvPr>
            <p:ph type="ftr" sz="quarter" idx="3"/>
          </p:nvPr>
        </p:nvSpPr>
        <p:spPr/>
        <p:txBody>
          <a:bodyPr/>
          <a:lstStyle/>
          <a:p>
            <a:pPr>
              <a:defRPr/>
            </a:pPr>
            <a:r>
              <a:rPr lang="en-US" dirty="0"/>
              <a:t>STK 4051 Computational statistics, spring 2024</a:t>
            </a:r>
          </a:p>
        </p:txBody>
      </p:sp>
      <p:pic>
        <p:nvPicPr>
          <p:cNvPr id="8" name="Picture 7"/>
          <p:cNvPicPr>
            <a:picLocks noChangeAspect="1"/>
          </p:cNvPicPr>
          <p:nvPr/>
        </p:nvPicPr>
        <p:blipFill>
          <a:blip r:embed="rId3"/>
          <a:stretch>
            <a:fillRect/>
          </a:stretch>
        </p:blipFill>
        <p:spPr>
          <a:xfrm>
            <a:off x="636840" y="1988840"/>
            <a:ext cx="8498528" cy="1728192"/>
          </a:xfrm>
          <a:prstGeom prst="rect">
            <a:avLst/>
          </a:prstGeom>
        </p:spPr>
      </p:pic>
      <p:pic>
        <p:nvPicPr>
          <p:cNvPr id="9" name="Picture 8"/>
          <p:cNvPicPr>
            <a:picLocks noChangeAspect="1"/>
          </p:cNvPicPr>
          <p:nvPr/>
        </p:nvPicPr>
        <p:blipFill rotWithShape="1">
          <a:blip r:embed="rId4">
            <a:extLst>
              <a:ext uri="{BEBA8EAE-BF5A-486C-A8C5-ECC9F3942E4B}">
                <a14:imgProps xmlns:a14="http://schemas.microsoft.com/office/drawing/2010/main">
                  <a14:imgLayer r:embed="rId5">
                    <a14:imgEffect>
                      <a14:sharpenSoften amount="25000"/>
                    </a14:imgEffect>
                  </a14:imgLayer>
                </a14:imgProps>
              </a:ext>
            </a:extLst>
          </a:blip>
          <a:srcRect l="1935" r="3359"/>
          <a:stretch/>
        </p:blipFill>
        <p:spPr>
          <a:xfrm>
            <a:off x="179511" y="3861048"/>
            <a:ext cx="8784977" cy="1584176"/>
          </a:xfrm>
          <a:prstGeom prst="rect">
            <a:avLst/>
          </a:prstGeom>
        </p:spPr>
      </p:pic>
      <p:sp>
        <p:nvSpPr>
          <p:cNvPr id="10" name="Rectangle 9"/>
          <p:cNvSpPr/>
          <p:nvPr/>
        </p:nvSpPr>
        <p:spPr bwMode="auto">
          <a:xfrm>
            <a:off x="3563888" y="4293096"/>
            <a:ext cx="2304256" cy="227112"/>
          </a:xfrm>
          <a:prstGeom prst="rect">
            <a:avLst/>
          </a:prstGeom>
          <a:solidFill>
            <a:schemeClr val="bg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nb-NO" sz="2000" b="0" i="0" u="none" strike="noStrike" cap="none" normalizeH="0" baseline="0">
              <a:ln>
                <a:noFill/>
              </a:ln>
              <a:solidFill>
                <a:schemeClr val="tx1"/>
              </a:solidFill>
              <a:effectLst/>
              <a:latin typeface="Arial" charset="0"/>
              <a:ea typeface="ヒラギノ角ゴ Pro W3" charset="-128"/>
              <a:cs typeface="ヒラギノ角ゴ Pro W3" charset="-128"/>
            </a:endParaRPr>
          </a:p>
        </p:txBody>
      </p:sp>
      <p:sp>
        <p:nvSpPr>
          <p:cNvPr id="11" name="TextBox 10"/>
          <p:cNvSpPr txBox="1"/>
          <p:nvPr/>
        </p:nvSpPr>
        <p:spPr>
          <a:xfrm>
            <a:off x="3692342" y="4247951"/>
            <a:ext cx="2121093" cy="307777"/>
          </a:xfrm>
          <a:prstGeom prst="rect">
            <a:avLst/>
          </a:prstGeom>
          <a:noFill/>
        </p:spPr>
        <p:txBody>
          <a:bodyPr wrap="none" rtlCol="0">
            <a:spAutoFit/>
          </a:bodyPr>
          <a:lstStyle/>
          <a:p>
            <a:r>
              <a:rPr lang="nb-NO" sz="1400" dirty="0" err="1">
                <a:latin typeface="Times New Roman" panose="02020603050405020304" pitchFamily="18" charset="0"/>
                <a:cs typeface="Times New Roman" panose="02020603050405020304" pitchFamily="18" charset="0"/>
              </a:rPr>
              <a:t>both</a:t>
            </a:r>
            <a:r>
              <a:rPr lang="nb-NO" sz="1400" dirty="0">
                <a:latin typeface="Times New Roman" panose="02020603050405020304" pitchFamily="18" charset="0"/>
                <a:cs typeface="Times New Roman" panose="02020603050405020304" pitchFamily="18" charset="0"/>
              </a:rPr>
              <a:t> positive and negative </a:t>
            </a:r>
          </a:p>
        </p:txBody>
      </p:sp>
      <p:sp>
        <p:nvSpPr>
          <p:cNvPr id="13" name="Rectangle 12"/>
          <p:cNvSpPr/>
          <p:nvPr/>
        </p:nvSpPr>
        <p:spPr bwMode="auto">
          <a:xfrm>
            <a:off x="3779912" y="4509120"/>
            <a:ext cx="5184576" cy="288032"/>
          </a:xfrm>
          <a:prstGeom prst="rect">
            <a:avLst/>
          </a:prstGeom>
          <a:solidFill>
            <a:schemeClr val="bg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nb-NO" sz="2000" b="0" i="0" u="none" strike="noStrike" cap="none" normalizeH="0" baseline="0">
              <a:ln>
                <a:noFill/>
              </a:ln>
              <a:solidFill>
                <a:schemeClr val="tx1"/>
              </a:solidFill>
              <a:effectLst/>
              <a:latin typeface="Arial" charset="0"/>
              <a:ea typeface="ヒラギノ角ゴ Pro W3" charset="-128"/>
              <a:cs typeface="ヒラギノ角ゴ Pro W3" charset="-128"/>
            </a:endParaRPr>
          </a:p>
        </p:txBody>
      </p:sp>
      <p:sp>
        <p:nvSpPr>
          <p:cNvPr id="14" name="Rectangle 13"/>
          <p:cNvSpPr/>
          <p:nvPr/>
        </p:nvSpPr>
        <p:spPr bwMode="auto">
          <a:xfrm>
            <a:off x="2195736" y="4711092"/>
            <a:ext cx="7056784" cy="734132"/>
          </a:xfrm>
          <a:prstGeom prst="rect">
            <a:avLst/>
          </a:prstGeom>
          <a:solidFill>
            <a:schemeClr val="bg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nb-NO" sz="2000" b="0" i="0" u="none" strike="noStrike" cap="none" normalizeH="0" baseline="0">
              <a:ln>
                <a:noFill/>
              </a:ln>
              <a:solidFill>
                <a:schemeClr val="tx1"/>
              </a:solidFill>
              <a:effectLst/>
              <a:latin typeface="Arial" charset="0"/>
              <a:ea typeface="ヒラギノ角ゴ Pro W3" charset="-128"/>
              <a:cs typeface="ヒラギノ角ゴ Pro W3" charset="-128"/>
            </a:endParaRPr>
          </a:p>
        </p:txBody>
      </p:sp>
      <p:sp>
        <p:nvSpPr>
          <p:cNvPr id="15" name="Rectangle 14"/>
          <p:cNvSpPr/>
          <p:nvPr/>
        </p:nvSpPr>
        <p:spPr bwMode="auto">
          <a:xfrm>
            <a:off x="-20985" y="4711092"/>
            <a:ext cx="3384376" cy="498382"/>
          </a:xfrm>
          <a:prstGeom prst="rect">
            <a:avLst/>
          </a:prstGeom>
          <a:solidFill>
            <a:schemeClr val="bg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nb-NO" sz="2000" b="0" i="0" u="none" strike="noStrike" cap="none" normalizeH="0" baseline="0">
              <a:ln>
                <a:noFill/>
              </a:ln>
              <a:solidFill>
                <a:schemeClr val="tx1"/>
              </a:solidFill>
              <a:effectLst/>
              <a:latin typeface="Arial" charset="0"/>
              <a:ea typeface="ヒラギノ角ゴ Pro W3" charset="-128"/>
              <a:cs typeface="ヒラギノ角ゴ Pro W3" charset="-128"/>
            </a:endParaRPr>
          </a:p>
        </p:txBody>
      </p:sp>
      <p:sp>
        <p:nvSpPr>
          <p:cNvPr id="16" name="TextBox 15"/>
          <p:cNvSpPr txBox="1"/>
          <p:nvPr/>
        </p:nvSpPr>
        <p:spPr>
          <a:xfrm>
            <a:off x="3707904" y="4456362"/>
            <a:ext cx="4859022" cy="307777"/>
          </a:xfrm>
          <a:prstGeom prst="rect">
            <a:avLst/>
          </a:prstGeom>
          <a:noFill/>
        </p:spPr>
        <p:txBody>
          <a:bodyPr wrap="none" rtlCol="0">
            <a:spAutoFit/>
          </a:bodyPr>
          <a:lstStyle/>
          <a:p>
            <a:r>
              <a:rPr lang="nb-NO" sz="1400" dirty="0">
                <a:latin typeface="Times New Roman" panose="02020603050405020304" pitchFamily="18" charset="0"/>
                <a:cs typeface="Times New Roman" panose="02020603050405020304" pitchFamily="18" charset="0"/>
              </a:rPr>
              <a:t>by </a:t>
            </a:r>
            <a:r>
              <a:rPr lang="nb-NO" sz="1400" dirty="0" err="1">
                <a:latin typeface="Times New Roman" panose="02020603050405020304" pitchFamily="18" charset="0"/>
                <a:cs typeface="Times New Roman" panose="02020603050405020304" pitchFamily="18" charset="0"/>
              </a:rPr>
              <a:t>forcing</a:t>
            </a:r>
            <a:r>
              <a:rPr lang="nb-NO" sz="1400" dirty="0">
                <a:latin typeface="Times New Roman" panose="02020603050405020304" pitchFamily="18" charset="0"/>
                <a:cs typeface="Times New Roman" panose="02020603050405020304" pitchFamily="18" charset="0"/>
              </a:rPr>
              <a:t> a </a:t>
            </a:r>
            <a:r>
              <a:rPr lang="nb-NO" sz="1400" dirty="0" err="1">
                <a:latin typeface="Times New Roman" panose="02020603050405020304" pitchFamily="18" charset="0"/>
                <a:cs typeface="Times New Roman" panose="02020603050405020304" pitchFamily="18" charset="0"/>
              </a:rPr>
              <a:t>move</a:t>
            </a:r>
            <a:r>
              <a:rPr lang="nb-NO" sz="1400" dirty="0">
                <a:latin typeface="Times New Roman" panose="02020603050405020304" pitchFamily="18" charset="0"/>
                <a:cs typeface="Times New Roman" panose="02020603050405020304" pitchFamily="18" charset="0"/>
              </a:rPr>
              <a:t> </a:t>
            </a:r>
            <a:r>
              <a:rPr lang="nb-NO" sz="1400" dirty="0" err="1">
                <a:latin typeface="Times New Roman" panose="02020603050405020304" pitchFamily="18" charset="0"/>
                <a:cs typeface="Times New Roman" panose="02020603050405020304" pitchFamily="18" charset="0"/>
              </a:rPr>
              <a:t>even</a:t>
            </a:r>
            <a:r>
              <a:rPr lang="nb-NO" sz="1400" dirty="0">
                <a:latin typeface="Times New Roman" panose="02020603050405020304" pitchFamily="18" charset="0"/>
                <a:cs typeface="Times New Roman" panose="02020603050405020304" pitchFamily="18" charset="0"/>
              </a:rPr>
              <a:t> </a:t>
            </a:r>
            <a:r>
              <a:rPr lang="nb-NO" sz="1400" dirty="0" err="1">
                <a:latin typeface="Times New Roman" panose="02020603050405020304" pitchFamily="18" charset="0"/>
                <a:cs typeface="Times New Roman" panose="02020603050405020304" pitchFamily="18" charset="0"/>
              </a:rPr>
              <a:t>though</a:t>
            </a:r>
            <a:r>
              <a:rPr lang="nb-NO" sz="1400" dirty="0">
                <a:latin typeface="Times New Roman" panose="02020603050405020304" pitchFamily="18" charset="0"/>
                <a:cs typeface="Times New Roman" panose="02020603050405020304" pitchFamily="18" charset="0"/>
              </a:rPr>
              <a:t> it </a:t>
            </a:r>
            <a:r>
              <a:rPr lang="nb-NO" sz="1400" dirty="0" err="1">
                <a:latin typeface="Times New Roman" panose="02020603050405020304" pitchFamily="18" charset="0"/>
                <a:cs typeface="Times New Roman" panose="02020603050405020304" pitchFamily="18" charset="0"/>
              </a:rPr>
              <a:t>might</a:t>
            </a:r>
            <a:r>
              <a:rPr lang="nb-NO" sz="1400" dirty="0">
                <a:latin typeface="Times New Roman" panose="02020603050405020304" pitchFamily="18" charset="0"/>
                <a:cs typeface="Times New Roman" panose="02020603050405020304" pitchFamily="18" charset="0"/>
              </a:rPr>
              <a:t> to a </a:t>
            </a:r>
            <a:r>
              <a:rPr lang="nb-NO" sz="1400" dirty="0" err="1">
                <a:latin typeface="Times New Roman" panose="02020603050405020304" pitchFamily="18" charset="0"/>
                <a:cs typeface="Times New Roman" panose="02020603050405020304" pitchFamily="18" charset="0"/>
              </a:rPr>
              <a:t>worse</a:t>
            </a:r>
            <a:r>
              <a:rPr lang="nb-NO" sz="1400" dirty="0">
                <a:latin typeface="Times New Roman" panose="02020603050405020304" pitchFamily="18" charset="0"/>
                <a:cs typeface="Times New Roman" panose="02020603050405020304" pitchFamily="18" charset="0"/>
              </a:rPr>
              <a:t> </a:t>
            </a:r>
            <a:r>
              <a:rPr lang="nb-NO" sz="1400" dirty="0" err="1">
                <a:latin typeface="Times New Roman" panose="02020603050405020304" pitchFamily="18" charset="0"/>
                <a:cs typeface="Times New Roman" panose="02020603050405020304" pitchFamily="18" charset="0"/>
              </a:rPr>
              <a:t>possition</a:t>
            </a:r>
            <a:r>
              <a:rPr lang="nb-NO" sz="1400" dirty="0">
                <a:latin typeface="Times New Roman" panose="02020603050405020304" pitchFamily="18" charset="0"/>
                <a:cs typeface="Times New Roman" panose="02020603050405020304" pitchFamily="18" charset="0"/>
              </a:rPr>
              <a:t>, and</a:t>
            </a:r>
          </a:p>
        </p:txBody>
      </p:sp>
      <p:sp>
        <p:nvSpPr>
          <p:cNvPr id="18" name="Rectangle 17"/>
          <p:cNvSpPr/>
          <p:nvPr/>
        </p:nvSpPr>
        <p:spPr>
          <a:xfrm>
            <a:off x="172959" y="4653136"/>
            <a:ext cx="4743606" cy="307777"/>
          </a:xfrm>
          <a:prstGeom prst="rect">
            <a:avLst/>
          </a:prstGeom>
        </p:spPr>
        <p:txBody>
          <a:bodyPr wrap="none">
            <a:spAutoFit/>
          </a:bodyPr>
          <a:lstStyle/>
          <a:p>
            <a:pPr lvl="0"/>
            <a:r>
              <a:rPr lang="nb-NO" sz="1400" dirty="0" err="1">
                <a:solidFill>
                  <a:srgbClr val="000000"/>
                </a:solidFill>
                <a:latin typeface="Times New Roman" panose="02020603050405020304" pitchFamily="18" charset="0"/>
                <a:cs typeface="Times New Roman" panose="02020603050405020304" pitchFamily="18" charset="0"/>
              </a:rPr>
              <a:t>restricting</a:t>
            </a:r>
            <a:r>
              <a:rPr lang="nb-NO" sz="1400" dirty="0">
                <a:solidFill>
                  <a:srgbClr val="000000"/>
                </a:solidFill>
                <a:latin typeface="Times New Roman" panose="02020603050405020304" pitchFamily="18" charset="0"/>
                <a:cs typeface="Times New Roman" panose="02020603050405020304" pitchFamily="18" charset="0"/>
              </a:rPr>
              <a:t> </a:t>
            </a:r>
            <a:r>
              <a:rPr lang="nb-NO" sz="1400" dirty="0" err="1">
                <a:solidFill>
                  <a:srgbClr val="000000"/>
                </a:solidFill>
                <a:latin typeface="Times New Roman" panose="02020603050405020304" pitchFamily="18" charset="0"/>
                <a:cs typeface="Times New Roman" panose="02020603050405020304" pitchFamily="18" charset="0"/>
              </a:rPr>
              <a:t>the</a:t>
            </a:r>
            <a:r>
              <a:rPr lang="nb-NO" sz="1400" dirty="0">
                <a:solidFill>
                  <a:srgbClr val="000000"/>
                </a:solidFill>
                <a:latin typeface="Times New Roman" panose="02020603050405020304" pitchFamily="18" charset="0"/>
                <a:cs typeface="Times New Roman" panose="02020603050405020304" pitchFamily="18" charset="0"/>
              </a:rPr>
              <a:t> </a:t>
            </a:r>
            <a:r>
              <a:rPr lang="nb-NO" sz="1400" dirty="0" err="1">
                <a:solidFill>
                  <a:srgbClr val="000000"/>
                </a:solidFill>
                <a:latin typeface="Times New Roman" panose="02020603050405020304" pitchFamily="18" charset="0"/>
                <a:cs typeface="Times New Roman" panose="02020603050405020304" pitchFamily="18" charset="0"/>
              </a:rPr>
              <a:t>moves</a:t>
            </a:r>
            <a:r>
              <a:rPr lang="nb-NO" sz="1400" dirty="0">
                <a:solidFill>
                  <a:srgbClr val="000000"/>
                </a:solidFill>
                <a:latin typeface="Times New Roman" panose="02020603050405020304" pitchFamily="18" charset="0"/>
                <a:cs typeface="Times New Roman" panose="02020603050405020304" pitchFamily="18" charset="0"/>
              </a:rPr>
              <a:t> by </a:t>
            </a:r>
            <a:r>
              <a:rPr lang="nb-NO" sz="1400" dirty="0" err="1">
                <a:solidFill>
                  <a:srgbClr val="000000"/>
                </a:solidFill>
                <a:latin typeface="Times New Roman" panose="02020603050405020304" pitchFamily="18" charset="0"/>
                <a:cs typeface="Times New Roman" panose="02020603050405020304" pitchFamily="18" charset="0"/>
              </a:rPr>
              <a:t>making</a:t>
            </a:r>
            <a:r>
              <a:rPr lang="nb-NO" sz="1400" dirty="0">
                <a:solidFill>
                  <a:srgbClr val="000000"/>
                </a:solidFill>
                <a:latin typeface="Times New Roman" panose="02020603050405020304" pitchFamily="18" charset="0"/>
                <a:cs typeface="Times New Roman" panose="02020603050405020304" pitchFamily="18" charset="0"/>
              </a:rPr>
              <a:t> a list </a:t>
            </a:r>
            <a:r>
              <a:rPr lang="nb-NO" sz="1400" dirty="0" err="1">
                <a:solidFill>
                  <a:srgbClr val="000000"/>
                </a:solidFill>
                <a:latin typeface="Times New Roman" panose="02020603050405020304" pitchFamily="18" charset="0"/>
                <a:cs typeface="Times New Roman" panose="02020603050405020304" pitchFamily="18" charset="0"/>
              </a:rPr>
              <a:t>of</a:t>
            </a:r>
            <a:r>
              <a:rPr lang="nb-NO" sz="1400" dirty="0">
                <a:solidFill>
                  <a:srgbClr val="000000"/>
                </a:solidFill>
                <a:latin typeface="Times New Roman" panose="02020603050405020304" pitchFamily="18" charset="0"/>
                <a:cs typeface="Times New Roman" panose="02020603050405020304" pitchFamily="18" charset="0"/>
              </a:rPr>
              <a:t> illegal </a:t>
            </a:r>
            <a:r>
              <a:rPr lang="nb-NO" sz="1400" dirty="0" err="1">
                <a:solidFill>
                  <a:srgbClr val="000000"/>
                </a:solidFill>
                <a:latin typeface="Times New Roman" panose="02020603050405020304" pitchFamily="18" charset="0"/>
                <a:cs typeface="Times New Roman" panose="02020603050405020304" pitchFamily="18" charset="0"/>
              </a:rPr>
              <a:t>moves</a:t>
            </a:r>
            <a:r>
              <a:rPr lang="nb-NO" sz="1400" dirty="0">
                <a:solidFill>
                  <a:srgbClr val="000000"/>
                </a:solidFill>
                <a:latin typeface="Times New Roman" panose="02020603050405020304" pitchFamily="18" charset="0"/>
                <a:cs typeface="Times New Roman" panose="02020603050405020304" pitchFamily="18" charset="0"/>
              </a:rPr>
              <a:t> (</a:t>
            </a:r>
            <a:r>
              <a:rPr lang="nb-NO" sz="1400" dirty="0" err="1">
                <a:solidFill>
                  <a:srgbClr val="000000"/>
                </a:solidFill>
                <a:latin typeface="Times New Roman" panose="02020603050405020304" pitchFamily="18" charset="0"/>
                <a:cs typeface="Times New Roman" panose="02020603050405020304" pitchFamily="18" charset="0"/>
              </a:rPr>
              <a:t>taboo</a:t>
            </a:r>
            <a:r>
              <a:rPr lang="nb-NO" sz="1400" dirty="0">
                <a:solidFill>
                  <a:srgbClr val="000000"/>
                </a:solidFill>
                <a:latin typeface="Times New Roman" panose="02020603050405020304" pitchFamily="18" charset="0"/>
                <a:cs typeface="Times New Roman" panose="02020603050405020304" pitchFamily="18" charset="0"/>
              </a:rPr>
              <a:t>)  </a:t>
            </a:r>
          </a:p>
        </p:txBody>
      </p:sp>
    </p:spTree>
    <p:extLst>
      <p:ext uri="{BB962C8B-B14F-4D97-AF65-F5344CB8AC3E}">
        <p14:creationId xmlns:p14="http://schemas.microsoft.com/office/powerpoint/2010/main" val="16015903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9"/>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6"/>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P spid="18" grpId="0"/>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5880" y="421738"/>
            <a:ext cx="7696200" cy="1143000"/>
          </a:xfrm>
        </p:spPr>
        <p:txBody>
          <a:bodyPr/>
          <a:lstStyle/>
          <a:p>
            <a:r>
              <a:rPr lang="en-US" dirty="0"/>
              <a:t>TABU convergence</a:t>
            </a:r>
          </a:p>
        </p:txBody>
      </p:sp>
      <p:pic>
        <p:nvPicPr>
          <p:cNvPr id="17" name="Content Placeholder 16"/>
          <p:cNvPicPr>
            <a:picLocks noGrp="1" noChangeAspect="1"/>
          </p:cNvPicPr>
          <p:nvPr>
            <p:ph idx="1"/>
          </p:nvPr>
        </p:nvPicPr>
        <p:blipFill>
          <a:blip r:embed="rId2"/>
          <a:stretch>
            <a:fillRect/>
          </a:stretch>
        </p:blipFill>
        <p:spPr>
          <a:xfrm>
            <a:off x="4149685" y="3336646"/>
            <a:ext cx="4939449" cy="1937403"/>
          </a:xfrm>
          <a:prstGeom prst="rect">
            <a:avLst/>
          </a:prstGeom>
        </p:spPr>
      </p:pic>
      <p:sp>
        <p:nvSpPr>
          <p:cNvPr id="4" name="Slide Number Placeholder 3"/>
          <p:cNvSpPr>
            <a:spLocks noGrp="1"/>
          </p:cNvSpPr>
          <p:nvPr>
            <p:ph type="sldNum" sz="quarter" idx="12"/>
          </p:nvPr>
        </p:nvSpPr>
        <p:spPr/>
        <p:txBody>
          <a:bodyPr/>
          <a:lstStyle/>
          <a:p>
            <a:pPr>
              <a:defRPr/>
            </a:pPr>
            <a:fld id="{80E85F33-64F2-DC45-8242-2D1EA2FA570D}" type="slidenum">
              <a:rPr lang="en-US" smtClean="0"/>
              <a:pPr>
                <a:defRPr/>
              </a:pPr>
              <a:t>42</a:t>
            </a:fld>
            <a:endParaRPr lang="en-US" dirty="0"/>
          </a:p>
        </p:txBody>
      </p:sp>
      <p:sp>
        <p:nvSpPr>
          <p:cNvPr id="5" name="Date Placeholder 4"/>
          <p:cNvSpPr>
            <a:spLocks noGrp="1"/>
          </p:cNvSpPr>
          <p:nvPr>
            <p:ph type="dt" sz="half" idx="2"/>
          </p:nvPr>
        </p:nvSpPr>
        <p:spPr/>
        <p:txBody>
          <a:bodyPr/>
          <a:lstStyle/>
          <a:p>
            <a:pPr>
              <a:defRPr/>
            </a:pPr>
            <a:endParaRPr lang="en-US" dirty="0"/>
          </a:p>
          <a:p>
            <a:pPr>
              <a:defRPr/>
            </a:pPr>
            <a:endParaRPr lang="en-US" dirty="0"/>
          </a:p>
        </p:txBody>
      </p:sp>
      <p:sp>
        <p:nvSpPr>
          <p:cNvPr id="6" name="Footer Placeholder 5"/>
          <p:cNvSpPr>
            <a:spLocks noGrp="1"/>
          </p:cNvSpPr>
          <p:nvPr>
            <p:ph type="ftr" sz="quarter" idx="3"/>
          </p:nvPr>
        </p:nvSpPr>
        <p:spPr/>
        <p:txBody>
          <a:bodyPr/>
          <a:lstStyle/>
          <a:p>
            <a:pPr>
              <a:defRPr/>
            </a:pPr>
            <a:r>
              <a:rPr lang="en-US" dirty="0"/>
              <a:t>STK 4051 Computational statistics, spring 2024</a:t>
            </a:r>
          </a:p>
        </p:txBody>
      </p:sp>
      <p:pic>
        <p:nvPicPr>
          <p:cNvPr id="7" name="Picture 6"/>
          <p:cNvPicPr>
            <a:picLocks noChangeAspect="1"/>
          </p:cNvPicPr>
          <p:nvPr/>
        </p:nvPicPr>
        <p:blipFill rotWithShape="1">
          <a:blip r:embed="rId3"/>
          <a:srcRect l="7516" t="18078" r="7175" b="15060"/>
          <a:stretch/>
        </p:blipFill>
        <p:spPr>
          <a:xfrm>
            <a:off x="385861" y="1405730"/>
            <a:ext cx="3766227" cy="1778497"/>
          </a:xfrm>
          <a:prstGeom prst="rect">
            <a:avLst/>
          </a:prstGeom>
        </p:spPr>
      </p:pic>
      <p:pic>
        <p:nvPicPr>
          <p:cNvPr id="8" name="Picture 7"/>
          <p:cNvPicPr>
            <a:picLocks noChangeAspect="1"/>
          </p:cNvPicPr>
          <p:nvPr/>
        </p:nvPicPr>
        <p:blipFill>
          <a:blip r:embed="rId4"/>
          <a:stretch>
            <a:fillRect/>
          </a:stretch>
        </p:blipFill>
        <p:spPr>
          <a:xfrm>
            <a:off x="5228726" y="1454898"/>
            <a:ext cx="3458074" cy="1778497"/>
          </a:xfrm>
          <a:prstGeom prst="rect">
            <a:avLst/>
          </a:prstGeom>
        </p:spPr>
      </p:pic>
      <p:pic>
        <p:nvPicPr>
          <p:cNvPr id="9" name="Picture 8"/>
          <p:cNvPicPr>
            <a:picLocks noChangeAspect="1"/>
          </p:cNvPicPr>
          <p:nvPr/>
        </p:nvPicPr>
        <p:blipFill rotWithShape="1">
          <a:blip r:embed="rId5"/>
          <a:srcRect l="4337" t="14363"/>
          <a:stretch/>
        </p:blipFill>
        <p:spPr>
          <a:xfrm>
            <a:off x="605880" y="3276947"/>
            <a:ext cx="3389436" cy="2063700"/>
          </a:xfrm>
          <a:prstGeom prst="rect">
            <a:avLst/>
          </a:prstGeom>
        </p:spPr>
      </p:pic>
      <p:cxnSp>
        <p:nvCxnSpPr>
          <p:cNvPr id="11" name="Straight Arrow Connector 10"/>
          <p:cNvCxnSpPr>
            <a:stCxn id="2" idx="2"/>
          </p:cNvCxnSpPr>
          <p:nvPr/>
        </p:nvCxnSpPr>
        <p:spPr bwMode="auto">
          <a:xfrm flipH="1">
            <a:off x="3491880" y="1564738"/>
            <a:ext cx="962100" cy="1072174"/>
          </a:xfrm>
          <a:prstGeom prst="straightConnector1">
            <a:avLst/>
          </a:prstGeom>
          <a:solidFill>
            <a:schemeClr val="accent1"/>
          </a:solidFill>
          <a:ln w="9525" cap="flat" cmpd="sng" algn="ctr">
            <a:solidFill>
              <a:schemeClr val="tx1"/>
            </a:solidFill>
            <a:prstDash val="solid"/>
            <a:round/>
            <a:headEnd type="none" w="med" len="med"/>
            <a:tailEnd type="triangle"/>
          </a:ln>
          <a:effectLst/>
        </p:spPr>
      </p:cxnSp>
      <p:cxnSp>
        <p:nvCxnSpPr>
          <p:cNvPr id="12" name="Straight Arrow Connector 11"/>
          <p:cNvCxnSpPr/>
          <p:nvPr/>
        </p:nvCxnSpPr>
        <p:spPr bwMode="auto">
          <a:xfrm>
            <a:off x="4756827" y="1564738"/>
            <a:ext cx="1327341" cy="1231182"/>
          </a:xfrm>
          <a:prstGeom prst="straightConnector1">
            <a:avLst/>
          </a:prstGeom>
          <a:solidFill>
            <a:schemeClr val="accent1"/>
          </a:solidFill>
          <a:ln w="9525" cap="flat" cmpd="sng" algn="ctr">
            <a:solidFill>
              <a:schemeClr val="tx1"/>
            </a:solidFill>
            <a:prstDash val="solid"/>
            <a:round/>
            <a:headEnd type="none" w="med" len="med"/>
            <a:tailEnd type="triangle"/>
          </a:ln>
          <a:effectLst/>
        </p:spPr>
      </p:cxnSp>
      <p:sp>
        <p:nvSpPr>
          <p:cNvPr id="15" name="TextBox 14"/>
          <p:cNvSpPr txBox="1"/>
          <p:nvPr/>
        </p:nvSpPr>
        <p:spPr>
          <a:xfrm>
            <a:off x="4268673" y="1285179"/>
            <a:ext cx="755335" cy="400110"/>
          </a:xfrm>
          <a:prstGeom prst="rect">
            <a:avLst/>
          </a:prstGeom>
          <a:solidFill>
            <a:schemeClr val="bg1"/>
          </a:solidFill>
        </p:spPr>
        <p:txBody>
          <a:bodyPr wrap="none" rtlCol="0">
            <a:spAutoFit/>
          </a:bodyPr>
          <a:lstStyle/>
          <a:p>
            <a:r>
              <a:rPr lang="en-US" dirty="0"/>
              <a:t>Loop</a:t>
            </a:r>
          </a:p>
        </p:txBody>
      </p:sp>
      <p:sp>
        <p:nvSpPr>
          <p:cNvPr id="16" name="TextBox 15"/>
          <p:cNvSpPr txBox="1"/>
          <p:nvPr/>
        </p:nvSpPr>
        <p:spPr>
          <a:xfrm>
            <a:off x="1379147" y="3908687"/>
            <a:ext cx="1779654" cy="707886"/>
          </a:xfrm>
          <a:prstGeom prst="rect">
            <a:avLst/>
          </a:prstGeom>
          <a:noFill/>
        </p:spPr>
        <p:txBody>
          <a:bodyPr wrap="none" rtlCol="0">
            <a:spAutoFit/>
          </a:bodyPr>
          <a:lstStyle/>
          <a:p>
            <a:r>
              <a:rPr lang="en-US" dirty="0"/>
              <a:t>No movement</a:t>
            </a:r>
          </a:p>
          <a:p>
            <a:r>
              <a:rPr lang="en-US" dirty="0"/>
              <a:t> = strange</a:t>
            </a:r>
          </a:p>
        </p:txBody>
      </p:sp>
      <p:sp>
        <p:nvSpPr>
          <p:cNvPr id="18" name="TextBox 17"/>
          <p:cNvSpPr txBox="1"/>
          <p:nvPr/>
        </p:nvSpPr>
        <p:spPr>
          <a:xfrm>
            <a:off x="4572000" y="3717032"/>
            <a:ext cx="4431021" cy="1015663"/>
          </a:xfrm>
          <a:prstGeom prst="rect">
            <a:avLst/>
          </a:prstGeom>
          <a:noFill/>
        </p:spPr>
        <p:txBody>
          <a:bodyPr wrap="none" rtlCol="0">
            <a:spAutoFit/>
          </a:bodyPr>
          <a:lstStyle/>
          <a:p>
            <a:r>
              <a:rPr lang="en-US" dirty="0"/>
              <a:t>Could be just really small movements</a:t>
            </a:r>
          </a:p>
          <a:p>
            <a:endParaRPr lang="en-US" dirty="0"/>
          </a:p>
          <a:p>
            <a:r>
              <a:rPr lang="en-US" dirty="0"/>
              <a:t>Make </a:t>
            </a:r>
            <a:r>
              <a:rPr lang="en-US" dirty="0" err="1"/>
              <a:t>tabu</a:t>
            </a:r>
            <a:r>
              <a:rPr lang="en-US" dirty="0"/>
              <a:t> list longer</a:t>
            </a:r>
          </a:p>
        </p:txBody>
      </p:sp>
    </p:spTree>
    <p:extLst>
      <p:ext uri="{BB962C8B-B14F-4D97-AF65-F5344CB8AC3E}">
        <p14:creationId xmlns:p14="http://schemas.microsoft.com/office/powerpoint/2010/main" val="35429189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5"/>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11"/>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6"/>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16" grpId="0"/>
      <p:bldP spid="18" grpId="0"/>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260648"/>
            <a:ext cx="8587680" cy="1143000"/>
          </a:xfrm>
        </p:spPr>
        <p:txBody>
          <a:bodyPr/>
          <a:lstStyle/>
          <a:p>
            <a:r>
              <a:rPr lang="en-US" dirty="0"/>
              <a:t>“</a:t>
            </a:r>
            <a:r>
              <a:rPr lang="en-US" sz="2400" dirty="0"/>
              <a:t>Best” solution last year                 surprisingly good</a:t>
            </a:r>
            <a:endParaRPr lang="en-US" dirty="0"/>
          </a:p>
        </p:txBody>
      </p:sp>
      <p:pic>
        <p:nvPicPr>
          <p:cNvPr id="7" name="Content Placeholder 6"/>
          <p:cNvPicPr>
            <a:picLocks noGrp="1" noChangeAspect="1"/>
          </p:cNvPicPr>
          <p:nvPr>
            <p:ph idx="1"/>
          </p:nvPr>
        </p:nvPicPr>
        <p:blipFill rotWithShape="1">
          <a:blip r:embed="rId2"/>
          <a:srcRect l="7362" b="10751"/>
          <a:stretch/>
        </p:blipFill>
        <p:spPr>
          <a:xfrm>
            <a:off x="395536" y="1268760"/>
            <a:ext cx="4570557" cy="3672408"/>
          </a:xfrm>
          <a:prstGeom prst="rect">
            <a:avLst/>
          </a:prstGeom>
        </p:spPr>
      </p:pic>
      <p:sp>
        <p:nvSpPr>
          <p:cNvPr id="4" name="Slide Number Placeholder 3"/>
          <p:cNvSpPr>
            <a:spLocks noGrp="1"/>
          </p:cNvSpPr>
          <p:nvPr>
            <p:ph type="sldNum" sz="quarter" idx="12"/>
          </p:nvPr>
        </p:nvSpPr>
        <p:spPr/>
        <p:txBody>
          <a:bodyPr/>
          <a:lstStyle/>
          <a:p>
            <a:pPr>
              <a:defRPr/>
            </a:pPr>
            <a:fld id="{80E85F33-64F2-DC45-8242-2D1EA2FA570D}" type="slidenum">
              <a:rPr lang="en-US" smtClean="0"/>
              <a:pPr>
                <a:defRPr/>
              </a:pPr>
              <a:t>43</a:t>
            </a:fld>
            <a:endParaRPr lang="en-US" dirty="0"/>
          </a:p>
        </p:txBody>
      </p:sp>
      <p:sp>
        <p:nvSpPr>
          <p:cNvPr id="5" name="Date Placeholder 4"/>
          <p:cNvSpPr>
            <a:spLocks noGrp="1"/>
          </p:cNvSpPr>
          <p:nvPr>
            <p:ph type="dt" sz="half" idx="2"/>
          </p:nvPr>
        </p:nvSpPr>
        <p:spPr/>
        <p:txBody>
          <a:bodyPr/>
          <a:lstStyle/>
          <a:p>
            <a:pPr>
              <a:defRPr/>
            </a:pPr>
            <a:endParaRPr lang="en-US" dirty="0"/>
          </a:p>
          <a:p>
            <a:pPr>
              <a:defRPr/>
            </a:pPr>
            <a:endParaRPr lang="en-US" dirty="0"/>
          </a:p>
        </p:txBody>
      </p:sp>
      <p:sp>
        <p:nvSpPr>
          <p:cNvPr id="6" name="Footer Placeholder 5"/>
          <p:cNvSpPr>
            <a:spLocks noGrp="1"/>
          </p:cNvSpPr>
          <p:nvPr>
            <p:ph type="ftr" sz="quarter" idx="3"/>
          </p:nvPr>
        </p:nvSpPr>
        <p:spPr/>
        <p:txBody>
          <a:bodyPr/>
          <a:lstStyle/>
          <a:p>
            <a:pPr>
              <a:defRPr/>
            </a:pPr>
            <a:r>
              <a:rPr lang="en-US" dirty="0"/>
              <a:t>STK 4051 Computational statistics, spring 2024</a:t>
            </a:r>
          </a:p>
        </p:txBody>
      </p:sp>
      <p:sp>
        <p:nvSpPr>
          <p:cNvPr id="8" name="TextBox 7"/>
          <p:cNvSpPr txBox="1"/>
          <p:nvPr/>
        </p:nvSpPr>
        <p:spPr>
          <a:xfrm>
            <a:off x="2051720" y="2011650"/>
            <a:ext cx="683200" cy="400110"/>
          </a:xfrm>
          <a:prstGeom prst="rect">
            <a:avLst/>
          </a:prstGeom>
          <a:noFill/>
        </p:spPr>
        <p:txBody>
          <a:bodyPr wrap="none" rtlCol="0">
            <a:spAutoFit/>
          </a:bodyPr>
          <a:lstStyle/>
          <a:p>
            <a:r>
              <a:rPr lang="en-US" dirty="0"/>
              <a:t>3.77</a:t>
            </a:r>
          </a:p>
        </p:txBody>
      </p:sp>
      <p:pic>
        <p:nvPicPr>
          <p:cNvPr id="9" name="Picture 8"/>
          <p:cNvPicPr>
            <a:picLocks noChangeAspect="1"/>
          </p:cNvPicPr>
          <p:nvPr/>
        </p:nvPicPr>
        <p:blipFill rotWithShape="1">
          <a:blip r:embed="rId3">
            <a:clrChange>
              <a:clrFrom>
                <a:srgbClr val="FFFFFF"/>
              </a:clrFrom>
              <a:clrTo>
                <a:srgbClr val="FFFFFF">
                  <a:alpha val="0"/>
                </a:srgbClr>
              </a:clrTo>
            </a:clrChange>
          </a:blip>
          <a:srcRect b="54939"/>
          <a:stretch/>
        </p:blipFill>
        <p:spPr>
          <a:xfrm>
            <a:off x="4822688" y="832148"/>
            <a:ext cx="4351772" cy="4071504"/>
          </a:xfrm>
          <a:prstGeom prst="rect">
            <a:avLst/>
          </a:prstGeom>
        </p:spPr>
      </p:pic>
      <p:sp>
        <p:nvSpPr>
          <p:cNvPr id="10" name="TextBox 9"/>
          <p:cNvSpPr txBox="1"/>
          <p:nvPr/>
        </p:nvSpPr>
        <p:spPr>
          <a:xfrm>
            <a:off x="6315374" y="1675912"/>
            <a:ext cx="825867" cy="400110"/>
          </a:xfrm>
          <a:prstGeom prst="rect">
            <a:avLst/>
          </a:prstGeom>
          <a:noFill/>
        </p:spPr>
        <p:txBody>
          <a:bodyPr wrap="none" rtlCol="0">
            <a:spAutoFit/>
          </a:bodyPr>
          <a:lstStyle/>
          <a:p>
            <a:r>
              <a:rPr lang="en-US" dirty="0"/>
              <a:t>3.995</a:t>
            </a:r>
          </a:p>
        </p:txBody>
      </p:sp>
      <p:sp>
        <p:nvSpPr>
          <p:cNvPr id="12" name="TextBox 11"/>
          <p:cNvSpPr txBox="1"/>
          <p:nvPr/>
        </p:nvSpPr>
        <p:spPr>
          <a:xfrm>
            <a:off x="1057931" y="4933617"/>
            <a:ext cx="7834549" cy="1323439"/>
          </a:xfrm>
          <a:prstGeom prst="rect">
            <a:avLst/>
          </a:prstGeom>
          <a:noFill/>
        </p:spPr>
        <p:txBody>
          <a:bodyPr wrap="square" rtlCol="0">
            <a:spAutoFit/>
          </a:bodyPr>
          <a:lstStyle/>
          <a:p>
            <a:r>
              <a:rPr lang="nb-NO" dirty="0"/>
              <a:t>If </a:t>
            </a:r>
            <a:r>
              <a:rPr lang="nb-NO" dirty="0" err="1"/>
              <a:t>your</a:t>
            </a:r>
            <a:r>
              <a:rPr lang="nb-NO" dirty="0"/>
              <a:t> </a:t>
            </a:r>
            <a:r>
              <a:rPr lang="nb-NO" dirty="0" err="1"/>
              <a:t>algorithm</a:t>
            </a:r>
            <a:r>
              <a:rPr lang="nb-NO" dirty="0"/>
              <a:t> </a:t>
            </a:r>
            <a:r>
              <a:rPr lang="nb-NO" dirty="0" err="1"/>
              <a:t>finds</a:t>
            </a:r>
            <a:r>
              <a:rPr lang="nb-NO" dirty="0"/>
              <a:t> </a:t>
            </a:r>
            <a:r>
              <a:rPr lang="nb-NO" dirty="0" err="1"/>
              <a:t>the</a:t>
            </a:r>
            <a:r>
              <a:rPr lang="nb-NO" dirty="0"/>
              <a:t> «best» and </a:t>
            </a:r>
          </a:p>
          <a:p>
            <a:r>
              <a:rPr lang="nb-NO" dirty="0" err="1"/>
              <a:t>you</a:t>
            </a:r>
            <a:r>
              <a:rPr lang="nb-NO" dirty="0"/>
              <a:t> </a:t>
            </a:r>
            <a:r>
              <a:rPr lang="nb-NO" dirty="0" err="1"/>
              <a:t>currently</a:t>
            </a:r>
            <a:r>
              <a:rPr lang="nb-NO" dirty="0"/>
              <a:t> </a:t>
            </a:r>
            <a:r>
              <a:rPr lang="nb-NO" dirty="0" err="1"/>
              <a:t>are</a:t>
            </a:r>
            <a:r>
              <a:rPr lang="nb-NO" dirty="0"/>
              <a:t> </a:t>
            </a:r>
            <a:r>
              <a:rPr lang="nb-NO" dirty="0" err="1"/>
              <a:t>using</a:t>
            </a:r>
            <a:r>
              <a:rPr lang="nb-NO" dirty="0"/>
              <a:t> </a:t>
            </a:r>
            <a:r>
              <a:rPr lang="nb-NO" dirty="0" err="1"/>
              <a:t>the</a:t>
            </a:r>
            <a:r>
              <a:rPr lang="nb-NO" dirty="0"/>
              <a:t> «</a:t>
            </a:r>
            <a:r>
              <a:rPr lang="nb-NO" dirty="0" err="1"/>
              <a:t>surprisingly</a:t>
            </a:r>
            <a:r>
              <a:rPr lang="nb-NO" dirty="0"/>
              <a:t> </a:t>
            </a:r>
            <a:r>
              <a:rPr lang="nb-NO" dirty="0" err="1"/>
              <a:t>good</a:t>
            </a:r>
            <a:r>
              <a:rPr lang="nb-NO" dirty="0"/>
              <a:t>» </a:t>
            </a:r>
            <a:r>
              <a:rPr lang="nb-NO" dirty="0" err="1"/>
              <a:t>you</a:t>
            </a:r>
            <a:r>
              <a:rPr lang="nb-NO" dirty="0"/>
              <a:t> </a:t>
            </a:r>
            <a:r>
              <a:rPr lang="nb-NO" dirty="0" err="1"/>
              <a:t>will</a:t>
            </a:r>
            <a:r>
              <a:rPr lang="nb-NO" dirty="0"/>
              <a:t> </a:t>
            </a:r>
          </a:p>
          <a:p>
            <a:r>
              <a:rPr lang="nb-NO" dirty="0"/>
              <a:t>* </a:t>
            </a:r>
            <a:r>
              <a:rPr lang="nb-NO" dirty="0" err="1"/>
              <a:t>reduce</a:t>
            </a:r>
            <a:r>
              <a:rPr lang="nb-NO" dirty="0"/>
              <a:t> </a:t>
            </a:r>
            <a:r>
              <a:rPr lang="nb-NO" dirty="0" err="1"/>
              <a:t>your</a:t>
            </a:r>
            <a:r>
              <a:rPr lang="nb-NO" dirty="0"/>
              <a:t> </a:t>
            </a:r>
            <a:r>
              <a:rPr lang="nb-NO" dirty="0" err="1"/>
              <a:t>environmental</a:t>
            </a:r>
            <a:r>
              <a:rPr lang="nb-NO" dirty="0"/>
              <a:t> </a:t>
            </a:r>
            <a:r>
              <a:rPr lang="nb-NO" dirty="0" err="1"/>
              <a:t>footprint</a:t>
            </a:r>
            <a:r>
              <a:rPr lang="nb-NO" dirty="0"/>
              <a:t> by more </a:t>
            </a:r>
            <a:r>
              <a:rPr lang="nb-NO" dirty="0" err="1"/>
              <a:t>than</a:t>
            </a:r>
            <a:r>
              <a:rPr lang="nb-NO" dirty="0"/>
              <a:t> 5%</a:t>
            </a:r>
          </a:p>
          <a:p>
            <a:r>
              <a:rPr lang="nb-NO" dirty="0"/>
              <a:t>* </a:t>
            </a:r>
            <a:r>
              <a:rPr lang="nb-NO" dirty="0" err="1"/>
              <a:t>cut</a:t>
            </a:r>
            <a:r>
              <a:rPr lang="nb-NO" dirty="0"/>
              <a:t> </a:t>
            </a:r>
            <a:r>
              <a:rPr lang="nb-NO" dirty="0" err="1"/>
              <a:t>cost</a:t>
            </a:r>
            <a:r>
              <a:rPr lang="nb-NO" dirty="0"/>
              <a:t> by more </a:t>
            </a:r>
            <a:r>
              <a:rPr lang="nb-NO" dirty="0" err="1"/>
              <a:t>than</a:t>
            </a:r>
            <a:r>
              <a:rPr lang="nb-NO" dirty="0"/>
              <a:t> 5%</a:t>
            </a:r>
          </a:p>
        </p:txBody>
      </p:sp>
    </p:spTree>
    <p:extLst>
      <p:ext uri="{BB962C8B-B14F-4D97-AF65-F5344CB8AC3E}">
        <p14:creationId xmlns:p14="http://schemas.microsoft.com/office/powerpoint/2010/main" val="1631777588"/>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p:cNvPicPr>
            <a:picLocks noChangeAspect="1"/>
          </p:cNvPicPr>
          <p:nvPr/>
        </p:nvPicPr>
        <p:blipFill>
          <a:blip r:embed="rId2"/>
          <a:stretch>
            <a:fillRect/>
          </a:stretch>
        </p:blipFill>
        <p:spPr>
          <a:xfrm>
            <a:off x="514875" y="796146"/>
            <a:ext cx="7819525" cy="837548"/>
          </a:xfrm>
          <a:prstGeom prst="rect">
            <a:avLst/>
          </a:prstGeom>
        </p:spPr>
      </p:pic>
      <p:sp>
        <p:nvSpPr>
          <p:cNvPr id="3" name="Content Placeholder 2"/>
          <p:cNvSpPr>
            <a:spLocks noGrp="1"/>
          </p:cNvSpPr>
          <p:nvPr>
            <p:ph idx="1"/>
          </p:nvPr>
        </p:nvSpPr>
        <p:spPr>
          <a:xfrm>
            <a:off x="662877" y="1674260"/>
            <a:ext cx="7696200" cy="4114800"/>
          </a:xfrm>
        </p:spPr>
        <p:txBody>
          <a:bodyPr/>
          <a:lstStyle/>
          <a:p>
            <a:r>
              <a:rPr lang="en-US" sz="2400" dirty="0"/>
              <a:t>The solution I give to you is a good one. I can’t give a guarantee that it is the optimal one. It is impossible to check all solutions as the problem is NP-Hard. No one can give guarantee. </a:t>
            </a:r>
          </a:p>
          <a:p>
            <a:r>
              <a:rPr lang="en-US" sz="2400" dirty="0"/>
              <a:t>Improve confidence</a:t>
            </a:r>
          </a:p>
          <a:p>
            <a:pPr lvl="1"/>
            <a:r>
              <a:rPr lang="en-US" sz="2000" dirty="0"/>
              <a:t>Multiple start points / parameter settings</a:t>
            </a:r>
          </a:p>
          <a:p>
            <a:pPr lvl="1"/>
            <a:r>
              <a:rPr lang="en-US" sz="2000" dirty="0"/>
              <a:t>Multiple algorithms</a:t>
            </a:r>
          </a:p>
          <a:p>
            <a:pPr lvl="1"/>
            <a:r>
              <a:rPr lang="en-US" sz="2000" dirty="0"/>
              <a:t>Run for a really long time</a:t>
            </a:r>
          </a:p>
          <a:p>
            <a:pPr lvl="1"/>
            <a:r>
              <a:rPr lang="en-US" sz="2000" dirty="0"/>
              <a:t>Check visually</a:t>
            </a:r>
          </a:p>
          <a:p>
            <a:pPr lvl="1"/>
            <a:r>
              <a:rPr lang="en-US" sz="2000" dirty="0"/>
              <a:t>Compare to lower bound</a:t>
            </a:r>
          </a:p>
          <a:p>
            <a:pPr lvl="2"/>
            <a:r>
              <a:rPr lang="en-US" sz="1800" dirty="0"/>
              <a:t>For each city compute the minimum distance to any city sum these (=&gt;2.488)</a:t>
            </a:r>
          </a:p>
        </p:txBody>
      </p:sp>
      <p:sp>
        <p:nvSpPr>
          <p:cNvPr id="4" name="Slide Number Placeholder 3"/>
          <p:cNvSpPr>
            <a:spLocks noGrp="1"/>
          </p:cNvSpPr>
          <p:nvPr>
            <p:ph type="sldNum" sz="quarter" idx="12"/>
          </p:nvPr>
        </p:nvSpPr>
        <p:spPr/>
        <p:txBody>
          <a:bodyPr/>
          <a:lstStyle/>
          <a:p>
            <a:pPr>
              <a:defRPr/>
            </a:pPr>
            <a:fld id="{80E85F33-64F2-DC45-8242-2D1EA2FA570D}" type="slidenum">
              <a:rPr lang="en-US" smtClean="0"/>
              <a:pPr>
                <a:defRPr/>
              </a:pPr>
              <a:t>44</a:t>
            </a:fld>
            <a:endParaRPr lang="en-US" dirty="0"/>
          </a:p>
        </p:txBody>
      </p:sp>
      <p:sp>
        <p:nvSpPr>
          <p:cNvPr id="5" name="Date Placeholder 4"/>
          <p:cNvSpPr>
            <a:spLocks noGrp="1"/>
          </p:cNvSpPr>
          <p:nvPr>
            <p:ph type="dt" sz="half" idx="2"/>
          </p:nvPr>
        </p:nvSpPr>
        <p:spPr/>
        <p:txBody>
          <a:bodyPr/>
          <a:lstStyle/>
          <a:p>
            <a:pPr>
              <a:defRPr/>
            </a:pPr>
            <a:endParaRPr lang="en-US" dirty="0"/>
          </a:p>
          <a:p>
            <a:pPr>
              <a:defRPr/>
            </a:pPr>
            <a:endParaRPr lang="en-US" dirty="0"/>
          </a:p>
        </p:txBody>
      </p:sp>
      <p:sp>
        <p:nvSpPr>
          <p:cNvPr id="6" name="Footer Placeholder 5"/>
          <p:cNvSpPr>
            <a:spLocks noGrp="1"/>
          </p:cNvSpPr>
          <p:nvPr>
            <p:ph type="ftr" sz="quarter" idx="3"/>
          </p:nvPr>
        </p:nvSpPr>
        <p:spPr/>
        <p:txBody>
          <a:bodyPr/>
          <a:lstStyle/>
          <a:p>
            <a:pPr>
              <a:defRPr/>
            </a:pPr>
            <a:r>
              <a:rPr lang="en-US" dirty="0"/>
              <a:t>STK 4051 Computational statistics, spring 2024</a:t>
            </a:r>
          </a:p>
        </p:txBody>
      </p:sp>
    </p:spTree>
    <p:extLst>
      <p:ext uri="{BB962C8B-B14F-4D97-AF65-F5344CB8AC3E}">
        <p14:creationId xmlns:p14="http://schemas.microsoft.com/office/powerpoint/2010/main" val="2890174493"/>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pPr>
              <a:defRPr/>
            </a:pPr>
            <a:fld id="{80E85F33-64F2-DC45-8242-2D1EA2FA570D}" type="slidenum">
              <a:rPr lang="en-US" smtClean="0"/>
              <a:pPr>
                <a:defRPr/>
              </a:pPr>
              <a:t>45</a:t>
            </a:fld>
            <a:endParaRPr lang="en-US" dirty="0"/>
          </a:p>
        </p:txBody>
      </p:sp>
      <p:sp>
        <p:nvSpPr>
          <p:cNvPr id="5" name="Date Placeholder 4"/>
          <p:cNvSpPr>
            <a:spLocks noGrp="1"/>
          </p:cNvSpPr>
          <p:nvPr>
            <p:ph type="dt" sz="half" idx="2"/>
          </p:nvPr>
        </p:nvSpPr>
        <p:spPr/>
        <p:txBody>
          <a:bodyPr/>
          <a:lstStyle/>
          <a:p>
            <a:pPr>
              <a:defRPr/>
            </a:pPr>
            <a:endParaRPr lang="nb-NO"/>
          </a:p>
          <a:p>
            <a:pPr>
              <a:defRPr/>
            </a:pPr>
            <a:endParaRPr lang="nb-NO" dirty="0"/>
          </a:p>
        </p:txBody>
      </p:sp>
      <p:sp>
        <p:nvSpPr>
          <p:cNvPr id="6" name="Footer Placeholder 5"/>
          <p:cNvSpPr>
            <a:spLocks noGrp="1"/>
          </p:cNvSpPr>
          <p:nvPr>
            <p:ph type="ftr" sz="quarter" idx="3"/>
          </p:nvPr>
        </p:nvSpPr>
        <p:spPr/>
        <p:txBody>
          <a:bodyPr/>
          <a:lstStyle/>
          <a:p>
            <a:pPr>
              <a:defRPr/>
            </a:pPr>
            <a:r>
              <a:rPr lang="en-US" dirty="0"/>
              <a:t>STK 4051 Computational statistics, spring 2024</a:t>
            </a:r>
          </a:p>
        </p:txBody>
      </p:sp>
      <p:pic>
        <p:nvPicPr>
          <p:cNvPr id="10" name="Picture 9"/>
          <p:cNvPicPr>
            <a:picLocks noChangeAspect="1"/>
          </p:cNvPicPr>
          <p:nvPr/>
        </p:nvPicPr>
        <p:blipFill>
          <a:blip r:embed="rId2"/>
          <a:stretch>
            <a:fillRect/>
          </a:stretch>
        </p:blipFill>
        <p:spPr>
          <a:xfrm>
            <a:off x="287504" y="627038"/>
            <a:ext cx="8416436" cy="2403524"/>
          </a:xfrm>
          <a:prstGeom prst="rect">
            <a:avLst/>
          </a:prstGeom>
        </p:spPr>
      </p:pic>
      <p:pic>
        <p:nvPicPr>
          <p:cNvPr id="11" name="Picture 10"/>
          <p:cNvPicPr>
            <a:picLocks noChangeAspect="1"/>
          </p:cNvPicPr>
          <p:nvPr/>
        </p:nvPicPr>
        <p:blipFill>
          <a:blip r:embed="rId3"/>
          <a:stretch>
            <a:fillRect/>
          </a:stretch>
        </p:blipFill>
        <p:spPr>
          <a:xfrm>
            <a:off x="428625" y="3212976"/>
            <a:ext cx="7915275" cy="1162099"/>
          </a:xfrm>
          <a:prstGeom prst="rect">
            <a:avLst/>
          </a:prstGeom>
        </p:spPr>
      </p:pic>
      <p:pic>
        <p:nvPicPr>
          <p:cNvPr id="12" name="Picture 11"/>
          <p:cNvPicPr>
            <a:picLocks noChangeAspect="1"/>
          </p:cNvPicPr>
          <p:nvPr/>
        </p:nvPicPr>
        <p:blipFill rotWithShape="1">
          <a:blip r:embed="rId4"/>
          <a:srcRect t="12799"/>
          <a:stretch/>
        </p:blipFill>
        <p:spPr>
          <a:xfrm>
            <a:off x="833283" y="4437112"/>
            <a:ext cx="7324878" cy="1471736"/>
          </a:xfrm>
          <a:prstGeom prst="rect">
            <a:avLst/>
          </a:prstGeom>
        </p:spPr>
      </p:pic>
    </p:spTree>
    <p:extLst>
      <p:ext uri="{BB962C8B-B14F-4D97-AF65-F5344CB8AC3E}">
        <p14:creationId xmlns:p14="http://schemas.microsoft.com/office/powerpoint/2010/main" val="10859312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Content Placeholder 6"/>
          <p:cNvPicPr>
            <a:picLocks noGrp="1" noChangeAspect="1"/>
          </p:cNvPicPr>
          <p:nvPr>
            <p:ph idx="1"/>
          </p:nvPr>
        </p:nvPicPr>
        <p:blipFill rotWithShape="1">
          <a:blip r:embed="rId2">
            <a:clrChange>
              <a:clrFrom>
                <a:srgbClr val="FFFFFF"/>
              </a:clrFrom>
              <a:clrTo>
                <a:srgbClr val="FFFFFF">
                  <a:alpha val="0"/>
                </a:srgbClr>
              </a:clrTo>
            </a:clrChange>
            <a:extLst>
              <a:ext uri="{BEBA8EAE-BF5A-486C-A8C5-ECC9F3942E4B}">
                <a14:imgProps xmlns:a14="http://schemas.microsoft.com/office/drawing/2010/main">
                  <a14:imgLayer r:embed="rId3">
                    <a14:imgEffect>
                      <a14:sharpenSoften amount="-100000"/>
                    </a14:imgEffect>
                    <a14:imgEffect>
                      <a14:brightnessContrast bright="4000" contrast="-43000"/>
                    </a14:imgEffect>
                  </a14:imgLayer>
                </a14:imgProps>
              </a:ext>
            </a:extLst>
          </a:blip>
          <a:srcRect l="19461" t="3381" r="3835" b="27254"/>
          <a:stretch/>
        </p:blipFill>
        <p:spPr>
          <a:xfrm>
            <a:off x="5436096" y="3573016"/>
            <a:ext cx="2880320" cy="2520280"/>
          </a:xfrm>
          <a:prstGeom prst="rect">
            <a:avLst/>
          </a:prstGeom>
        </p:spPr>
      </p:pic>
      <p:sp>
        <p:nvSpPr>
          <p:cNvPr id="4" name="Slide Number Placeholder 3"/>
          <p:cNvSpPr>
            <a:spLocks noGrp="1"/>
          </p:cNvSpPr>
          <p:nvPr>
            <p:ph type="sldNum" sz="quarter" idx="12"/>
          </p:nvPr>
        </p:nvSpPr>
        <p:spPr/>
        <p:txBody>
          <a:bodyPr/>
          <a:lstStyle/>
          <a:p>
            <a:pPr>
              <a:defRPr/>
            </a:pPr>
            <a:fld id="{80E85F33-64F2-DC45-8242-2D1EA2FA570D}" type="slidenum">
              <a:rPr lang="en-US" smtClean="0"/>
              <a:pPr>
                <a:defRPr/>
              </a:pPr>
              <a:t>46</a:t>
            </a:fld>
            <a:endParaRPr lang="en-US" dirty="0"/>
          </a:p>
        </p:txBody>
      </p:sp>
      <p:sp>
        <p:nvSpPr>
          <p:cNvPr id="5" name="Date Placeholder 4"/>
          <p:cNvSpPr>
            <a:spLocks noGrp="1"/>
          </p:cNvSpPr>
          <p:nvPr>
            <p:ph type="dt" sz="half" idx="2"/>
          </p:nvPr>
        </p:nvSpPr>
        <p:spPr/>
        <p:txBody>
          <a:bodyPr/>
          <a:lstStyle/>
          <a:p>
            <a:pPr>
              <a:defRPr/>
            </a:pPr>
            <a:endParaRPr lang="en-US" dirty="0"/>
          </a:p>
          <a:p>
            <a:pPr>
              <a:defRPr/>
            </a:pPr>
            <a:endParaRPr lang="en-US" dirty="0"/>
          </a:p>
        </p:txBody>
      </p:sp>
      <p:sp>
        <p:nvSpPr>
          <p:cNvPr id="6" name="Footer Placeholder 5"/>
          <p:cNvSpPr>
            <a:spLocks noGrp="1"/>
          </p:cNvSpPr>
          <p:nvPr>
            <p:ph type="ftr" sz="quarter" idx="3"/>
          </p:nvPr>
        </p:nvSpPr>
        <p:spPr/>
        <p:txBody>
          <a:bodyPr/>
          <a:lstStyle/>
          <a:p>
            <a:pPr>
              <a:defRPr/>
            </a:pPr>
            <a:r>
              <a:rPr lang="en-US" dirty="0"/>
              <a:t>STK 4051 Computational statistics, spring 2024</a:t>
            </a:r>
          </a:p>
        </p:txBody>
      </p:sp>
      <p:pic>
        <p:nvPicPr>
          <p:cNvPr id="10" name="Picture 9"/>
          <p:cNvPicPr>
            <a:picLocks noChangeAspect="1"/>
          </p:cNvPicPr>
          <p:nvPr/>
        </p:nvPicPr>
        <p:blipFill>
          <a:blip r:embed="rId4"/>
          <a:stretch>
            <a:fillRect/>
          </a:stretch>
        </p:blipFill>
        <p:spPr>
          <a:xfrm>
            <a:off x="287504" y="627038"/>
            <a:ext cx="8416436" cy="2403524"/>
          </a:xfrm>
          <a:prstGeom prst="rect">
            <a:avLst/>
          </a:prstGeom>
        </p:spPr>
      </p:pic>
      <p:sp>
        <p:nvSpPr>
          <p:cNvPr id="7" name="Rectangle 6"/>
          <p:cNvSpPr/>
          <p:nvPr/>
        </p:nvSpPr>
        <p:spPr>
          <a:xfrm>
            <a:off x="359512" y="3579981"/>
            <a:ext cx="4860560" cy="2585323"/>
          </a:xfrm>
          <a:prstGeom prst="rect">
            <a:avLst/>
          </a:prstGeom>
        </p:spPr>
        <p:txBody>
          <a:bodyPr wrap="square">
            <a:spAutoFit/>
          </a:bodyPr>
          <a:lstStyle/>
          <a:p>
            <a:r>
              <a:rPr lang="en-US" sz="1800" dirty="0">
                <a:latin typeface="CMR10"/>
              </a:rPr>
              <a:t>To solve the same problem, but with to cycles, we can add an extra index of the home city to the permutation path.  This will produce solutions with two loops. One on each side of the home city. </a:t>
            </a:r>
          </a:p>
          <a:p>
            <a:endParaRPr lang="en-US" sz="1800" dirty="0">
              <a:latin typeface="CMR10"/>
            </a:endParaRPr>
          </a:p>
          <a:p>
            <a:r>
              <a:rPr lang="en-US" sz="1800" dirty="0">
                <a:latin typeface="CMR10"/>
              </a:rPr>
              <a:t>The objective function then has to evaluate each route and return the maximum distance of the two.</a:t>
            </a:r>
            <a:endParaRPr lang="en-US" sz="1800" dirty="0"/>
          </a:p>
        </p:txBody>
      </p:sp>
      <p:sp>
        <p:nvSpPr>
          <p:cNvPr id="9" name="TextBox 8"/>
          <p:cNvSpPr txBox="1"/>
          <p:nvPr/>
        </p:nvSpPr>
        <p:spPr>
          <a:xfrm>
            <a:off x="5948536" y="3797548"/>
            <a:ext cx="1835759" cy="707886"/>
          </a:xfrm>
          <a:prstGeom prst="rect">
            <a:avLst/>
          </a:prstGeom>
          <a:noFill/>
        </p:spPr>
        <p:txBody>
          <a:bodyPr wrap="none" rtlCol="0">
            <a:spAutoFit/>
          </a:bodyPr>
          <a:lstStyle/>
          <a:p>
            <a:r>
              <a:rPr lang="en-US" dirty="0"/>
              <a:t>Max distance: </a:t>
            </a:r>
          </a:p>
          <a:p>
            <a:r>
              <a:rPr lang="en-US" dirty="0"/>
              <a:t>2.43 </a:t>
            </a:r>
          </a:p>
        </p:txBody>
      </p:sp>
      <p:pic>
        <p:nvPicPr>
          <p:cNvPr id="8" name="Picture 7"/>
          <p:cNvPicPr>
            <a:picLocks noChangeAspect="1"/>
          </p:cNvPicPr>
          <p:nvPr/>
        </p:nvPicPr>
        <p:blipFill>
          <a:blip r:embed="rId5">
            <a:clrChange>
              <a:clrFrom>
                <a:srgbClr val="FFFFFF"/>
              </a:clrFrom>
              <a:clrTo>
                <a:srgbClr val="FFFFFF">
                  <a:alpha val="0"/>
                </a:srgbClr>
              </a:clrTo>
            </a:clrChange>
            <a:duotone>
              <a:prstClr val="black"/>
              <a:schemeClr val="accent1">
                <a:tint val="45000"/>
                <a:satMod val="400000"/>
              </a:schemeClr>
            </a:duotone>
            <a:extLst>
              <a:ext uri="{BEBA8EAE-BF5A-486C-A8C5-ECC9F3942E4B}">
                <a14:imgProps xmlns:a14="http://schemas.microsoft.com/office/drawing/2010/main">
                  <a14:imgLayer r:embed="rId6">
                    <a14:imgEffect>
                      <a14:sharpenSoften amount="-25000"/>
                    </a14:imgEffect>
                  </a14:imgLayer>
                </a14:imgProps>
              </a:ext>
            </a:extLst>
          </a:blip>
          <a:stretch>
            <a:fillRect/>
          </a:stretch>
        </p:blipFill>
        <p:spPr>
          <a:xfrm>
            <a:off x="5267565" y="3302382"/>
            <a:ext cx="3076335" cy="2916932"/>
          </a:xfrm>
          <a:prstGeom prst="rect">
            <a:avLst/>
          </a:prstGeom>
        </p:spPr>
      </p:pic>
    </p:spTree>
    <p:extLst>
      <p:ext uri="{BB962C8B-B14F-4D97-AF65-F5344CB8AC3E}">
        <p14:creationId xmlns:p14="http://schemas.microsoft.com/office/powerpoint/2010/main" val="30983294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9"/>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pPr>
              <a:defRPr/>
            </a:pPr>
            <a:fld id="{80E85F33-64F2-DC45-8242-2D1EA2FA570D}" type="slidenum">
              <a:rPr lang="en-US" smtClean="0"/>
              <a:pPr>
                <a:defRPr/>
              </a:pPr>
              <a:t>47</a:t>
            </a:fld>
            <a:endParaRPr lang="en-US" dirty="0"/>
          </a:p>
        </p:txBody>
      </p:sp>
      <p:sp>
        <p:nvSpPr>
          <p:cNvPr id="5" name="Date Placeholder 4"/>
          <p:cNvSpPr>
            <a:spLocks noGrp="1"/>
          </p:cNvSpPr>
          <p:nvPr>
            <p:ph type="dt" sz="half" idx="2"/>
          </p:nvPr>
        </p:nvSpPr>
        <p:spPr/>
        <p:txBody>
          <a:bodyPr/>
          <a:lstStyle/>
          <a:p>
            <a:pPr>
              <a:defRPr/>
            </a:pPr>
            <a:endParaRPr lang="nb-NO"/>
          </a:p>
          <a:p>
            <a:pPr>
              <a:defRPr/>
            </a:pPr>
            <a:endParaRPr lang="nb-NO" dirty="0"/>
          </a:p>
        </p:txBody>
      </p:sp>
      <p:sp>
        <p:nvSpPr>
          <p:cNvPr id="6" name="Footer Placeholder 5"/>
          <p:cNvSpPr>
            <a:spLocks noGrp="1"/>
          </p:cNvSpPr>
          <p:nvPr>
            <p:ph type="ftr" sz="quarter" idx="3"/>
          </p:nvPr>
        </p:nvSpPr>
        <p:spPr/>
        <p:txBody>
          <a:bodyPr/>
          <a:lstStyle/>
          <a:p>
            <a:pPr>
              <a:defRPr/>
            </a:pPr>
            <a:r>
              <a:rPr lang="en-US" dirty="0"/>
              <a:t>STK 4051 Computational statistics, spring 2024</a:t>
            </a:r>
          </a:p>
        </p:txBody>
      </p:sp>
      <p:pic>
        <p:nvPicPr>
          <p:cNvPr id="9" name="Content Placeholder 8"/>
          <p:cNvPicPr>
            <a:picLocks noGrp="1" noChangeAspect="1"/>
          </p:cNvPicPr>
          <p:nvPr>
            <p:ph idx="1"/>
          </p:nvPr>
        </p:nvPicPr>
        <p:blipFill>
          <a:blip r:embed="rId2"/>
          <a:stretch>
            <a:fillRect/>
          </a:stretch>
        </p:blipFill>
        <p:spPr>
          <a:xfrm>
            <a:off x="611560" y="764704"/>
            <a:ext cx="7849541" cy="5400600"/>
          </a:xfrm>
          <a:prstGeom prst="rect">
            <a:avLst/>
          </a:prstGeom>
        </p:spPr>
      </p:pic>
    </p:spTree>
    <p:extLst>
      <p:ext uri="{BB962C8B-B14F-4D97-AF65-F5344CB8AC3E}">
        <p14:creationId xmlns:p14="http://schemas.microsoft.com/office/powerpoint/2010/main" val="2695130852"/>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dirty="0"/>
              <a:t>Stop 4</a:t>
            </a:r>
          </a:p>
        </p:txBody>
      </p:sp>
      <p:sp>
        <p:nvSpPr>
          <p:cNvPr id="3" name="Content Placeholder 2"/>
          <p:cNvSpPr>
            <a:spLocks noGrp="1"/>
          </p:cNvSpPr>
          <p:nvPr>
            <p:ph idx="1"/>
          </p:nvPr>
        </p:nvSpPr>
        <p:spPr/>
        <p:txBody>
          <a:bodyPr/>
          <a:lstStyle/>
          <a:p>
            <a:endParaRPr lang="nb-NO"/>
          </a:p>
        </p:txBody>
      </p:sp>
      <p:sp>
        <p:nvSpPr>
          <p:cNvPr id="4" name="Slide Number Placeholder 3"/>
          <p:cNvSpPr>
            <a:spLocks noGrp="1"/>
          </p:cNvSpPr>
          <p:nvPr>
            <p:ph type="sldNum" sz="quarter" idx="12"/>
          </p:nvPr>
        </p:nvSpPr>
        <p:spPr/>
        <p:txBody>
          <a:bodyPr/>
          <a:lstStyle/>
          <a:p>
            <a:pPr>
              <a:defRPr/>
            </a:pPr>
            <a:fld id="{80E85F33-64F2-DC45-8242-2D1EA2FA570D}" type="slidenum">
              <a:rPr lang="en-US" smtClean="0"/>
              <a:pPr>
                <a:defRPr/>
              </a:pPr>
              <a:t>48</a:t>
            </a:fld>
            <a:endParaRPr lang="en-US" dirty="0"/>
          </a:p>
        </p:txBody>
      </p:sp>
      <p:sp>
        <p:nvSpPr>
          <p:cNvPr id="5" name="Date Placeholder 4"/>
          <p:cNvSpPr>
            <a:spLocks noGrp="1"/>
          </p:cNvSpPr>
          <p:nvPr>
            <p:ph type="dt" sz="half" idx="2"/>
          </p:nvPr>
        </p:nvSpPr>
        <p:spPr/>
        <p:txBody>
          <a:bodyPr/>
          <a:lstStyle/>
          <a:p>
            <a:pPr>
              <a:defRPr/>
            </a:pPr>
            <a:endParaRPr lang="nb-NO"/>
          </a:p>
          <a:p>
            <a:pPr>
              <a:defRPr/>
            </a:pPr>
            <a:endParaRPr lang="nb-NO" dirty="0"/>
          </a:p>
        </p:txBody>
      </p:sp>
      <p:sp>
        <p:nvSpPr>
          <p:cNvPr id="6" name="Footer Placeholder 5"/>
          <p:cNvSpPr>
            <a:spLocks noGrp="1"/>
          </p:cNvSpPr>
          <p:nvPr>
            <p:ph type="ftr" sz="quarter" idx="3"/>
          </p:nvPr>
        </p:nvSpPr>
        <p:spPr/>
        <p:txBody>
          <a:bodyPr/>
          <a:lstStyle/>
          <a:p>
            <a:pPr>
              <a:defRPr/>
            </a:pPr>
            <a:r>
              <a:rPr lang="en-US" dirty="0"/>
              <a:t>STK 4051 Computational statistics, spring 2024</a:t>
            </a:r>
          </a:p>
        </p:txBody>
      </p:sp>
    </p:spTree>
    <p:extLst>
      <p:ext uri="{BB962C8B-B14F-4D97-AF65-F5344CB8AC3E}">
        <p14:creationId xmlns:p14="http://schemas.microsoft.com/office/powerpoint/2010/main" val="319748299"/>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Footer Placeholder 5"/>
          <p:cNvSpPr>
            <a:spLocks noGrp="1"/>
          </p:cNvSpPr>
          <p:nvPr>
            <p:ph type="ftr" sz="quarter" idx="3"/>
          </p:nvPr>
        </p:nvSpPr>
        <p:spPr/>
        <p:txBody>
          <a:bodyPr/>
          <a:lstStyle/>
          <a:p>
            <a:pPr>
              <a:defRPr/>
            </a:pPr>
            <a:r>
              <a:rPr lang="en-US" dirty="0"/>
              <a:t>STK 4051 Computational statistics, spring 2024</a:t>
            </a:r>
          </a:p>
        </p:txBody>
      </p:sp>
      <p:pic>
        <p:nvPicPr>
          <p:cNvPr id="7" name="Picture 6"/>
          <p:cNvPicPr>
            <a:picLocks noChangeAspect="1"/>
          </p:cNvPicPr>
          <p:nvPr/>
        </p:nvPicPr>
        <p:blipFill>
          <a:blip r:embed="rId2"/>
          <a:stretch>
            <a:fillRect/>
          </a:stretch>
        </p:blipFill>
        <p:spPr>
          <a:xfrm>
            <a:off x="495300" y="692696"/>
            <a:ext cx="7848600" cy="1386840"/>
          </a:xfrm>
          <a:prstGeom prst="rect">
            <a:avLst/>
          </a:prstGeom>
        </p:spPr>
      </p:pic>
      <p:pic>
        <p:nvPicPr>
          <p:cNvPr id="8" name="Content Placeholder 7"/>
          <p:cNvPicPr>
            <a:picLocks noGrp="1" noChangeAspect="1"/>
          </p:cNvPicPr>
          <p:nvPr>
            <p:ph idx="1"/>
          </p:nvPr>
        </p:nvPicPr>
        <p:blipFill>
          <a:blip r:embed="rId3"/>
          <a:stretch>
            <a:fillRect/>
          </a:stretch>
        </p:blipFill>
        <p:spPr>
          <a:xfrm>
            <a:off x="205000" y="2092691"/>
            <a:ext cx="7196884" cy="4384309"/>
          </a:xfrm>
          <a:prstGeom prst="rect">
            <a:avLst/>
          </a:prstGeom>
          <a:ln>
            <a:solidFill>
              <a:schemeClr val="tx1"/>
            </a:solidFill>
          </a:ln>
        </p:spPr>
      </p:pic>
      <p:sp>
        <p:nvSpPr>
          <p:cNvPr id="4" name="Slide Number Placeholder 3"/>
          <p:cNvSpPr>
            <a:spLocks noGrp="1"/>
          </p:cNvSpPr>
          <p:nvPr>
            <p:ph type="sldNum" sz="quarter" idx="12"/>
          </p:nvPr>
        </p:nvSpPr>
        <p:spPr/>
        <p:txBody>
          <a:bodyPr/>
          <a:lstStyle/>
          <a:p>
            <a:pPr>
              <a:defRPr/>
            </a:pPr>
            <a:fld id="{80E85F33-64F2-DC45-8242-2D1EA2FA570D}" type="slidenum">
              <a:rPr lang="en-US" smtClean="0"/>
              <a:pPr>
                <a:defRPr/>
              </a:pPr>
              <a:t>49</a:t>
            </a:fld>
            <a:endParaRPr lang="en-US" dirty="0"/>
          </a:p>
        </p:txBody>
      </p:sp>
      <p:sp>
        <p:nvSpPr>
          <p:cNvPr id="5" name="Date Placeholder 4"/>
          <p:cNvSpPr>
            <a:spLocks noGrp="1"/>
          </p:cNvSpPr>
          <p:nvPr>
            <p:ph type="dt" sz="half" idx="2"/>
          </p:nvPr>
        </p:nvSpPr>
        <p:spPr/>
        <p:txBody>
          <a:bodyPr/>
          <a:lstStyle/>
          <a:p>
            <a:pPr>
              <a:defRPr/>
            </a:pPr>
            <a:endParaRPr lang="nb-NO"/>
          </a:p>
          <a:p>
            <a:pPr>
              <a:defRPr/>
            </a:pPr>
            <a:endParaRPr lang="nb-NO" dirty="0"/>
          </a:p>
        </p:txBody>
      </p:sp>
      <p:pic>
        <p:nvPicPr>
          <p:cNvPr id="9" name="Picture 8"/>
          <p:cNvPicPr>
            <a:picLocks noChangeAspect="1"/>
          </p:cNvPicPr>
          <p:nvPr/>
        </p:nvPicPr>
        <p:blipFill>
          <a:blip r:embed="rId4"/>
          <a:stretch>
            <a:fillRect/>
          </a:stretch>
        </p:blipFill>
        <p:spPr>
          <a:xfrm>
            <a:off x="5436096" y="2996952"/>
            <a:ext cx="3372172" cy="1089593"/>
          </a:xfrm>
          <a:prstGeom prst="rect">
            <a:avLst/>
          </a:prstGeom>
          <a:solidFill>
            <a:schemeClr val="bg1"/>
          </a:solidFill>
          <a:ln>
            <a:solidFill>
              <a:schemeClr val="tx1"/>
            </a:solidFill>
          </a:ln>
        </p:spPr>
      </p:pic>
      <mc:AlternateContent xmlns:mc="http://schemas.openxmlformats.org/markup-compatibility/2006" xmlns:a14="http://schemas.microsoft.com/office/drawing/2010/main">
        <mc:Choice Requires="a14">
          <p:sp>
            <p:nvSpPr>
              <p:cNvPr id="10" name="TextBox 9"/>
              <p:cNvSpPr txBox="1"/>
              <p:nvPr/>
            </p:nvSpPr>
            <p:spPr>
              <a:xfrm>
                <a:off x="6644253" y="4241504"/>
                <a:ext cx="1464825" cy="1846659"/>
              </a:xfrm>
              <a:prstGeom prst="rect">
                <a:avLst/>
              </a:prstGeom>
              <a:solidFill>
                <a:schemeClr val="bg1"/>
              </a:solidFill>
              <a:ln>
                <a:solidFill>
                  <a:schemeClr val="tx1"/>
                </a:solidFill>
              </a:ln>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nb-NO" b="0" i="1" smtClean="0">
                          <a:latin typeface="Cambria Math" panose="02040503050406030204" pitchFamily="18" charset="0"/>
                        </a:rPr>
                        <m:t>𝑔</m:t>
                      </m:r>
                      <m:d>
                        <m:dPr>
                          <m:ctrlPr>
                            <a:rPr lang="nb-NO" b="0" i="1" smtClean="0">
                              <a:latin typeface="Cambria Math" panose="02040503050406030204" pitchFamily="18" charset="0"/>
                            </a:rPr>
                          </m:ctrlPr>
                        </m:dPr>
                        <m:e>
                          <m:r>
                            <a:rPr lang="nb-NO" b="0" i="1" smtClean="0">
                              <a:latin typeface="Cambria Math" panose="02040503050406030204" pitchFamily="18" charset="0"/>
                            </a:rPr>
                            <m:t>𝑡</m:t>
                          </m:r>
                        </m:e>
                      </m:d>
                      <m:r>
                        <a:rPr lang="nb-NO" b="0" i="1" smtClean="0">
                          <a:latin typeface="Cambria Math" panose="02040503050406030204" pitchFamily="18" charset="0"/>
                        </a:rPr>
                        <m:t>=</m:t>
                      </m:r>
                      <m:r>
                        <a:rPr lang="nb-NO" b="0" i="1" smtClean="0">
                          <a:latin typeface="Cambria Math" panose="02040503050406030204" pitchFamily="18" charset="0"/>
                        </a:rPr>
                        <m:t>𝑡</m:t>
                      </m:r>
                      <m:r>
                        <a:rPr lang="nb-NO" b="0" i="1" smtClean="0">
                          <a:latin typeface="Cambria Math" panose="02040503050406030204" pitchFamily="18" charset="0"/>
                        </a:rPr>
                        <m:t>        </m:t>
                      </m:r>
                    </m:oMath>
                  </m:oMathPara>
                </a14:m>
                <a:endParaRPr lang="nb-NO" b="0" i="1" dirty="0">
                  <a:latin typeface="Cambria Math" panose="02040503050406030204" pitchFamily="18" charset="0"/>
                </a:endParaRPr>
              </a:p>
              <a:p>
                <a:pPr/>
                <a14:m>
                  <m:oMathPara xmlns:m="http://schemas.openxmlformats.org/officeDocument/2006/math">
                    <m:oMathParaPr>
                      <m:jc m:val="centerGroup"/>
                    </m:oMathParaPr>
                    <m:oMath xmlns:m="http://schemas.openxmlformats.org/officeDocument/2006/math">
                      <m:r>
                        <a:rPr lang="nb-NO" b="0" i="1" smtClean="0">
                          <a:latin typeface="Cambria Math" panose="02040503050406030204" pitchFamily="18" charset="0"/>
                        </a:rPr>
                        <m:t>h</m:t>
                      </m:r>
                      <m:d>
                        <m:dPr>
                          <m:ctrlPr>
                            <a:rPr lang="nb-NO" b="0" i="1" smtClean="0">
                              <a:latin typeface="Cambria Math" panose="02040503050406030204" pitchFamily="18" charset="0"/>
                            </a:rPr>
                          </m:ctrlPr>
                        </m:dPr>
                        <m:e>
                          <m:r>
                            <a:rPr lang="nb-NO" b="0" i="1" smtClean="0">
                              <a:latin typeface="Cambria Math" panose="02040503050406030204" pitchFamily="18" charset="0"/>
                            </a:rPr>
                            <m:t>𝑥</m:t>
                          </m:r>
                        </m:e>
                      </m:d>
                      <m:r>
                        <a:rPr lang="nb-NO" b="0" i="1" smtClean="0">
                          <a:latin typeface="Cambria Math" panose="02040503050406030204" pitchFamily="18" charset="0"/>
                        </a:rPr>
                        <m:t>=</m:t>
                      </m:r>
                      <m:r>
                        <a:rPr lang="nb-NO" b="0" i="1" smtClean="0">
                          <a:latin typeface="Cambria Math" panose="02040503050406030204" pitchFamily="18" charset="0"/>
                        </a:rPr>
                        <m:t>𝜎</m:t>
                      </m:r>
                      <m:d>
                        <m:dPr>
                          <m:ctrlPr>
                            <a:rPr lang="nb-NO" b="0" i="1" smtClean="0">
                              <a:latin typeface="Cambria Math" panose="02040503050406030204" pitchFamily="18" charset="0"/>
                            </a:rPr>
                          </m:ctrlPr>
                        </m:dPr>
                        <m:e>
                          <m:r>
                            <a:rPr lang="nb-NO" b="0" i="1" smtClean="0">
                              <a:latin typeface="Cambria Math" panose="02040503050406030204" pitchFamily="18" charset="0"/>
                            </a:rPr>
                            <m:t>𝑥</m:t>
                          </m:r>
                        </m:e>
                      </m:d>
                      <m:r>
                        <a:rPr lang="nb-NO" b="0" i="1" smtClean="0">
                          <a:latin typeface="Cambria Math" panose="02040503050406030204" pitchFamily="18" charset="0"/>
                        </a:rPr>
                        <m:t> </m:t>
                      </m:r>
                    </m:oMath>
                  </m:oMathPara>
                </a14:m>
                <a:endParaRPr lang="nb-NO" b="0" i="1" dirty="0">
                  <a:latin typeface="Cambria Math" panose="02040503050406030204" pitchFamily="18" charset="0"/>
                </a:endParaRPr>
              </a:p>
              <a:p>
                <a:pPr/>
                <a14:m>
                  <m:oMathPara xmlns:m="http://schemas.openxmlformats.org/officeDocument/2006/math">
                    <m:oMathParaPr>
                      <m:jc m:val="centerGroup"/>
                    </m:oMathParaPr>
                    <m:oMath xmlns:m="http://schemas.openxmlformats.org/officeDocument/2006/math">
                      <m:sSub>
                        <m:sSubPr>
                          <m:ctrlPr>
                            <a:rPr lang="nb-NO" b="0" i="1" smtClean="0">
                              <a:latin typeface="Cambria Math" panose="02040503050406030204" pitchFamily="18" charset="0"/>
                            </a:rPr>
                          </m:ctrlPr>
                        </m:sSubPr>
                        <m:e>
                          <m:r>
                            <a:rPr lang="nb-NO" b="0" i="1" smtClean="0">
                              <a:latin typeface="Cambria Math" panose="02040503050406030204" pitchFamily="18" charset="0"/>
                            </a:rPr>
                            <m:t>𝑥</m:t>
                          </m:r>
                        </m:e>
                        <m:sub>
                          <m:r>
                            <a:rPr lang="nb-NO" b="0" i="1" smtClean="0">
                              <a:latin typeface="Cambria Math" panose="02040503050406030204" pitchFamily="18" charset="0"/>
                            </a:rPr>
                            <m:t>𝑖</m:t>
                          </m:r>
                          <m:r>
                            <a:rPr lang="nb-NO" b="0" i="1" smtClean="0">
                              <a:latin typeface="Cambria Math" panose="02040503050406030204" pitchFamily="18" charset="0"/>
                            </a:rPr>
                            <m:t>1</m:t>
                          </m:r>
                        </m:sub>
                      </m:sSub>
                      <m:r>
                        <a:rPr lang="nb-NO" b="0" i="1" smtClean="0">
                          <a:latin typeface="Cambria Math" panose="02040503050406030204" pitchFamily="18" charset="0"/>
                        </a:rPr>
                        <m:t>=</m:t>
                      </m:r>
                      <m:r>
                        <a:rPr lang="nb-NO" b="0" i="1" smtClean="0">
                          <a:latin typeface="Cambria Math" panose="02040503050406030204" pitchFamily="18" charset="0"/>
                        </a:rPr>
                        <m:t>𝑥</m:t>
                      </m:r>
                      <m:r>
                        <a:rPr lang="nb-NO" b="0" i="1" smtClean="0">
                          <a:latin typeface="Cambria Math" panose="02040503050406030204" pitchFamily="18" charset="0"/>
                        </a:rPr>
                        <m:t>    </m:t>
                      </m:r>
                    </m:oMath>
                  </m:oMathPara>
                </a14:m>
                <a:endParaRPr lang="nb-NO" b="0" i="1" dirty="0">
                  <a:latin typeface="Cambria Math" panose="02040503050406030204" pitchFamily="18" charset="0"/>
                </a:endParaRPr>
              </a:p>
              <a:p>
                <a:pPr/>
                <a14:m>
                  <m:oMathPara xmlns:m="http://schemas.openxmlformats.org/officeDocument/2006/math">
                    <m:oMathParaPr>
                      <m:jc m:val="centerGroup"/>
                    </m:oMathParaPr>
                    <m:oMath xmlns:m="http://schemas.openxmlformats.org/officeDocument/2006/math">
                      <m:sSub>
                        <m:sSubPr>
                          <m:ctrlPr>
                            <a:rPr lang="nb-NO" b="0" i="1" smtClean="0">
                              <a:latin typeface="Cambria Math" panose="02040503050406030204" pitchFamily="18" charset="0"/>
                            </a:rPr>
                          </m:ctrlPr>
                        </m:sSubPr>
                        <m:e>
                          <m:r>
                            <a:rPr lang="nb-NO" b="0" i="1" smtClean="0">
                              <a:latin typeface="Cambria Math" panose="02040503050406030204" pitchFamily="18" charset="0"/>
                            </a:rPr>
                            <m:t>𝑥</m:t>
                          </m:r>
                        </m:e>
                        <m:sub>
                          <m:r>
                            <a:rPr lang="nb-NO" b="0" i="1" smtClean="0">
                              <a:latin typeface="Cambria Math" panose="02040503050406030204" pitchFamily="18" charset="0"/>
                            </a:rPr>
                            <m:t>𝑖</m:t>
                          </m:r>
                          <m:r>
                            <a:rPr lang="nb-NO" b="0" i="1" smtClean="0">
                              <a:latin typeface="Cambria Math" panose="02040503050406030204" pitchFamily="18" charset="0"/>
                            </a:rPr>
                            <m:t>2</m:t>
                          </m:r>
                        </m:sub>
                      </m:sSub>
                      <m:r>
                        <a:rPr lang="nb-NO" b="0" i="1" smtClean="0">
                          <a:latin typeface="Cambria Math" panose="02040503050406030204" pitchFamily="18" charset="0"/>
                        </a:rPr>
                        <m:t>=1</m:t>
                      </m:r>
                      <m:r>
                        <a:rPr lang="nb-NO" b="0" i="0" smtClean="0">
                          <a:latin typeface="Cambria Math" panose="02040503050406030204" pitchFamily="18" charset="0"/>
                        </a:rPr>
                        <m:t>    </m:t>
                      </m:r>
                    </m:oMath>
                  </m:oMathPara>
                </a14:m>
                <a:endParaRPr lang="nb-NO" b="0" i="0" dirty="0">
                  <a:latin typeface="Cambria Math" panose="02040503050406030204" pitchFamily="18" charset="0"/>
                </a:endParaRPr>
              </a:p>
              <a:p>
                <a:pPr/>
                <a14:m>
                  <m:oMathPara xmlns:m="http://schemas.openxmlformats.org/officeDocument/2006/math">
                    <m:oMathParaPr>
                      <m:jc m:val="centerGroup"/>
                    </m:oMathParaPr>
                    <m:oMath xmlns:m="http://schemas.openxmlformats.org/officeDocument/2006/math">
                      <m:r>
                        <a:rPr lang="nb-NO" b="0" i="1" smtClean="0">
                          <a:latin typeface="Cambria Math" panose="02040503050406030204" pitchFamily="18" charset="0"/>
                        </a:rPr>
                        <m:t>𝑝</m:t>
                      </m:r>
                      <m:r>
                        <a:rPr lang="nb-NO" b="0" i="1" smtClean="0">
                          <a:latin typeface="Cambria Math" panose="02040503050406030204" pitchFamily="18" charset="0"/>
                        </a:rPr>
                        <m:t>=2</m:t>
                      </m:r>
                    </m:oMath>
                  </m:oMathPara>
                </a14:m>
                <a:endParaRPr lang="nb-NO" b="0" i="1" dirty="0">
                  <a:latin typeface="Cambria Math" panose="02040503050406030204" pitchFamily="18" charset="0"/>
                </a:endParaRPr>
              </a:p>
              <a:p>
                <a:pPr/>
                <a14:m>
                  <m:oMathPara xmlns:m="http://schemas.openxmlformats.org/officeDocument/2006/math">
                    <m:oMathParaPr>
                      <m:jc m:val="centerGroup"/>
                    </m:oMathParaPr>
                    <m:oMath xmlns:m="http://schemas.openxmlformats.org/officeDocument/2006/math">
                      <m:r>
                        <a:rPr lang="nb-NO" b="0" i="1" smtClean="0">
                          <a:latin typeface="Cambria Math" panose="02040503050406030204" pitchFamily="18" charset="0"/>
                        </a:rPr>
                        <m:t>𝑀</m:t>
                      </m:r>
                      <m:r>
                        <a:rPr lang="nb-NO" b="0" i="1" smtClean="0">
                          <a:latin typeface="Cambria Math" panose="02040503050406030204" pitchFamily="18" charset="0"/>
                        </a:rPr>
                        <m:t>=50</m:t>
                      </m:r>
                    </m:oMath>
                  </m:oMathPara>
                </a14:m>
                <a:endParaRPr lang="nb-NO" b="0" i="1" dirty="0"/>
              </a:p>
            </p:txBody>
          </p:sp>
        </mc:Choice>
        <mc:Fallback xmlns="">
          <p:sp>
            <p:nvSpPr>
              <p:cNvPr id="10" name="TextBox 9"/>
              <p:cNvSpPr txBox="1">
                <a:spLocks noRot="1" noChangeAspect="1" noMove="1" noResize="1" noEditPoints="1" noAdjustHandles="1" noChangeArrowheads="1" noChangeShapeType="1" noTextEdit="1"/>
              </p:cNvSpPr>
              <p:nvPr/>
            </p:nvSpPr>
            <p:spPr>
              <a:xfrm>
                <a:off x="6644253" y="4241504"/>
                <a:ext cx="1464825" cy="1846659"/>
              </a:xfrm>
              <a:prstGeom prst="rect">
                <a:avLst/>
              </a:prstGeom>
              <a:blipFill>
                <a:blip r:embed="rId5"/>
                <a:stretch>
                  <a:fillRect l="-3306" b="-656"/>
                </a:stretch>
              </a:blipFill>
              <a:ln>
                <a:solidFill>
                  <a:schemeClr val="tx1"/>
                </a:solidFill>
              </a:ln>
            </p:spPr>
            <p:txBody>
              <a:bodyPr/>
              <a:lstStyle/>
              <a:p>
                <a:r>
                  <a:rPr lang="nb-NO">
                    <a:noFill/>
                  </a:rPr>
                  <a:t> </a:t>
                </a:r>
              </a:p>
            </p:txBody>
          </p:sp>
        </mc:Fallback>
      </mc:AlternateContent>
      <p:sp>
        <p:nvSpPr>
          <p:cNvPr id="11" name="TextBox 10"/>
          <p:cNvSpPr txBox="1"/>
          <p:nvPr/>
        </p:nvSpPr>
        <p:spPr>
          <a:xfrm>
            <a:off x="2898030" y="2181717"/>
            <a:ext cx="1521570" cy="400110"/>
          </a:xfrm>
          <a:prstGeom prst="rect">
            <a:avLst/>
          </a:prstGeom>
          <a:noFill/>
        </p:spPr>
        <p:txBody>
          <a:bodyPr wrap="none" rtlCol="0">
            <a:spAutoFit/>
          </a:bodyPr>
          <a:lstStyle/>
          <a:p>
            <a:r>
              <a:rPr lang="nb-NO" dirty="0"/>
              <a:t>(From note)</a:t>
            </a:r>
          </a:p>
        </p:txBody>
      </p:sp>
    </p:spTree>
    <p:extLst>
      <p:ext uri="{BB962C8B-B14F-4D97-AF65-F5344CB8AC3E}">
        <p14:creationId xmlns:p14="http://schemas.microsoft.com/office/powerpoint/2010/main" val="4027768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0">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0">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0">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0">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10">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pPr>
              <a:defRPr/>
            </a:pPr>
            <a:fld id="{80E85F33-64F2-DC45-8242-2D1EA2FA570D}" type="slidenum">
              <a:rPr lang="en-US" smtClean="0"/>
              <a:pPr>
                <a:defRPr/>
              </a:pPr>
              <a:t>50</a:t>
            </a:fld>
            <a:endParaRPr lang="en-US" dirty="0"/>
          </a:p>
        </p:txBody>
      </p:sp>
      <p:sp>
        <p:nvSpPr>
          <p:cNvPr id="5" name="Date Placeholder 4"/>
          <p:cNvSpPr>
            <a:spLocks noGrp="1"/>
          </p:cNvSpPr>
          <p:nvPr>
            <p:ph type="dt" sz="half" idx="2"/>
          </p:nvPr>
        </p:nvSpPr>
        <p:spPr/>
        <p:txBody>
          <a:bodyPr/>
          <a:lstStyle/>
          <a:p>
            <a:pPr>
              <a:defRPr/>
            </a:pPr>
            <a:endParaRPr lang="nb-NO"/>
          </a:p>
          <a:p>
            <a:pPr>
              <a:defRPr/>
            </a:pPr>
            <a:endParaRPr lang="nb-NO" dirty="0"/>
          </a:p>
        </p:txBody>
      </p:sp>
      <p:sp>
        <p:nvSpPr>
          <p:cNvPr id="6" name="Footer Placeholder 5"/>
          <p:cNvSpPr>
            <a:spLocks noGrp="1"/>
          </p:cNvSpPr>
          <p:nvPr>
            <p:ph type="ftr" sz="quarter" idx="3"/>
          </p:nvPr>
        </p:nvSpPr>
        <p:spPr/>
        <p:txBody>
          <a:bodyPr/>
          <a:lstStyle/>
          <a:p>
            <a:pPr>
              <a:defRPr/>
            </a:pPr>
            <a:r>
              <a:rPr lang="en-US" dirty="0"/>
              <a:t>STK 4051 Computational statistics, spring 2024</a:t>
            </a:r>
          </a:p>
        </p:txBody>
      </p:sp>
      <p:pic>
        <p:nvPicPr>
          <p:cNvPr id="8" name="Picture 7"/>
          <p:cNvPicPr>
            <a:picLocks noChangeAspect="1"/>
          </p:cNvPicPr>
          <p:nvPr/>
        </p:nvPicPr>
        <p:blipFill>
          <a:blip r:embed="rId2"/>
          <a:stretch>
            <a:fillRect/>
          </a:stretch>
        </p:blipFill>
        <p:spPr>
          <a:xfrm>
            <a:off x="526019" y="5262930"/>
            <a:ext cx="7829550" cy="779566"/>
          </a:xfrm>
          <a:prstGeom prst="rect">
            <a:avLst/>
          </a:prstGeom>
          <a:ln>
            <a:solidFill>
              <a:schemeClr val="tx1"/>
            </a:solidFill>
          </a:ln>
        </p:spPr>
      </p:pic>
      <p:pic>
        <p:nvPicPr>
          <p:cNvPr id="9" name="Picture 8"/>
          <p:cNvPicPr>
            <a:picLocks noChangeAspect="1"/>
          </p:cNvPicPr>
          <p:nvPr/>
        </p:nvPicPr>
        <p:blipFill rotWithShape="1">
          <a:blip r:embed="rId3"/>
          <a:srcRect l="3793" t="11524" r="5655" b="3196"/>
          <a:stretch/>
        </p:blipFill>
        <p:spPr>
          <a:xfrm>
            <a:off x="251520" y="2090918"/>
            <a:ext cx="8562978" cy="2906699"/>
          </a:xfrm>
          <a:prstGeom prst="rect">
            <a:avLst/>
          </a:prstGeom>
          <a:ln>
            <a:solidFill>
              <a:schemeClr val="tx1"/>
            </a:solidFill>
          </a:ln>
        </p:spPr>
      </p:pic>
      <p:pic>
        <p:nvPicPr>
          <p:cNvPr id="10" name="Picture 9"/>
          <p:cNvPicPr>
            <a:picLocks noChangeAspect="1"/>
          </p:cNvPicPr>
          <p:nvPr/>
        </p:nvPicPr>
        <p:blipFill>
          <a:blip r:embed="rId4"/>
          <a:stretch>
            <a:fillRect/>
          </a:stretch>
        </p:blipFill>
        <p:spPr>
          <a:xfrm>
            <a:off x="495300" y="692696"/>
            <a:ext cx="7848600" cy="1386840"/>
          </a:xfrm>
          <a:prstGeom prst="rect">
            <a:avLst/>
          </a:prstGeom>
        </p:spPr>
      </p:pic>
      <mc:AlternateContent xmlns:mc="http://schemas.openxmlformats.org/markup-compatibility/2006" xmlns:a14="http://schemas.microsoft.com/office/drawing/2010/main">
        <mc:Choice Requires="a14">
          <p:sp>
            <p:nvSpPr>
              <p:cNvPr id="11" name="TextBox 10"/>
              <p:cNvSpPr txBox="1"/>
              <p:nvPr/>
            </p:nvSpPr>
            <p:spPr>
              <a:xfrm>
                <a:off x="7224729" y="2397150"/>
                <a:ext cx="1438407" cy="307777"/>
              </a:xfrm>
              <a:prstGeom prst="rect">
                <a:avLst/>
              </a:prstGeom>
              <a:noFill/>
              <a:ln>
                <a:solidFill>
                  <a:schemeClr val="tx1"/>
                </a:solidFill>
              </a:ln>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nb-NO" i="1" dirty="0" smtClean="0">
                              <a:latin typeface="Cambria Math" panose="02040503050406030204" pitchFamily="18" charset="0"/>
                            </a:rPr>
                          </m:ctrlPr>
                        </m:sSubPr>
                        <m:e>
                          <m:r>
                            <a:rPr lang="nb-NO" i="1" dirty="0" smtClean="0">
                              <a:latin typeface="Cambria Math" panose="02040503050406030204" pitchFamily="18" charset="0"/>
                            </a:rPr>
                            <m:t>𝜆</m:t>
                          </m:r>
                        </m:e>
                        <m:sub>
                          <m:r>
                            <a:rPr lang="nb-NO" i="1" dirty="0" smtClean="0">
                              <a:latin typeface="Cambria Math" panose="02040503050406030204" pitchFamily="18" charset="0"/>
                            </a:rPr>
                            <m:t>1</m:t>
                          </m:r>
                        </m:sub>
                      </m:sSub>
                      <m:r>
                        <a:rPr lang="nb-NO" i="1" dirty="0" smtClean="0">
                          <a:latin typeface="Cambria Math" panose="02040503050406030204" pitchFamily="18" charset="0"/>
                        </a:rPr>
                        <m:t> =</m:t>
                      </m:r>
                      <m:sSub>
                        <m:sSubPr>
                          <m:ctrlPr>
                            <a:rPr lang="nb-NO" i="1" dirty="0" smtClean="0">
                              <a:latin typeface="Cambria Math" panose="02040503050406030204" pitchFamily="18" charset="0"/>
                            </a:rPr>
                          </m:ctrlPr>
                        </m:sSubPr>
                        <m:e>
                          <m:r>
                            <a:rPr lang="nb-NO" i="1" dirty="0" smtClean="0">
                              <a:latin typeface="Cambria Math" panose="02040503050406030204" pitchFamily="18" charset="0"/>
                            </a:rPr>
                            <m:t>𝜆</m:t>
                          </m:r>
                        </m:e>
                        <m:sub>
                          <m:r>
                            <a:rPr lang="nb-NO" i="1" dirty="0" smtClean="0">
                              <a:latin typeface="Cambria Math" panose="02040503050406030204" pitchFamily="18" charset="0"/>
                            </a:rPr>
                            <m:t>2</m:t>
                          </m:r>
                        </m:sub>
                      </m:sSub>
                      <m:r>
                        <a:rPr lang="nb-NO" i="1" dirty="0" smtClean="0">
                          <a:latin typeface="Cambria Math" panose="02040503050406030204" pitchFamily="18" charset="0"/>
                        </a:rPr>
                        <m:t>=0</m:t>
                      </m:r>
                    </m:oMath>
                  </m:oMathPara>
                </a14:m>
                <a:endParaRPr lang="nb-NO" dirty="0"/>
              </a:p>
            </p:txBody>
          </p:sp>
        </mc:Choice>
        <mc:Fallback xmlns="">
          <p:sp>
            <p:nvSpPr>
              <p:cNvPr id="11" name="TextBox 10"/>
              <p:cNvSpPr txBox="1">
                <a:spLocks noRot="1" noChangeAspect="1" noMove="1" noResize="1" noEditPoints="1" noAdjustHandles="1" noChangeArrowheads="1" noChangeShapeType="1" noTextEdit="1"/>
              </p:cNvSpPr>
              <p:nvPr/>
            </p:nvSpPr>
            <p:spPr>
              <a:xfrm>
                <a:off x="7224729" y="2397150"/>
                <a:ext cx="1438407" cy="307777"/>
              </a:xfrm>
              <a:prstGeom prst="rect">
                <a:avLst/>
              </a:prstGeom>
              <a:blipFill>
                <a:blip r:embed="rId5"/>
                <a:stretch>
                  <a:fillRect l="-2941" r="-2941" b="-16981"/>
                </a:stretch>
              </a:blipFill>
              <a:ln>
                <a:solidFill>
                  <a:schemeClr val="tx1"/>
                </a:solidFill>
              </a:ln>
            </p:spPr>
            <p:txBody>
              <a:bodyPr/>
              <a:lstStyle/>
              <a:p>
                <a:r>
                  <a:rPr lang="nb-NO">
                    <a:noFill/>
                  </a:rPr>
                  <a:t> </a:t>
                </a:r>
              </a:p>
            </p:txBody>
          </p:sp>
        </mc:Fallback>
      </mc:AlternateContent>
    </p:spTree>
    <p:extLst>
      <p:ext uri="{BB962C8B-B14F-4D97-AF65-F5344CB8AC3E}">
        <p14:creationId xmlns:p14="http://schemas.microsoft.com/office/powerpoint/2010/main" val="42890910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9"/>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Content Placeholder 7"/>
          <p:cNvPicPr>
            <a:picLocks noGrp="1" noChangeAspect="1"/>
          </p:cNvPicPr>
          <p:nvPr>
            <p:ph idx="1"/>
          </p:nvPr>
        </p:nvPicPr>
        <p:blipFill>
          <a:blip r:embed="rId2"/>
          <a:stretch>
            <a:fillRect/>
          </a:stretch>
        </p:blipFill>
        <p:spPr>
          <a:xfrm>
            <a:off x="988786" y="1856950"/>
            <a:ext cx="7696200" cy="1994992"/>
          </a:xfrm>
          <a:prstGeom prst="rect">
            <a:avLst/>
          </a:prstGeom>
          <a:ln>
            <a:solidFill>
              <a:schemeClr val="tx1"/>
            </a:solidFill>
          </a:ln>
        </p:spPr>
      </p:pic>
      <p:sp>
        <p:nvSpPr>
          <p:cNvPr id="4" name="Slide Number Placeholder 3"/>
          <p:cNvSpPr>
            <a:spLocks noGrp="1"/>
          </p:cNvSpPr>
          <p:nvPr>
            <p:ph type="sldNum" sz="quarter" idx="12"/>
          </p:nvPr>
        </p:nvSpPr>
        <p:spPr/>
        <p:txBody>
          <a:bodyPr/>
          <a:lstStyle/>
          <a:p>
            <a:pPr>
              <a:defRPr/>
            </a:pPr>
            <a:fld id="{80E85F33-64F2-DC45-8242-2D1EA2FA570D}" type="slidenum">
              <a:rPr lang="en-US" smtClean="0"/>
              <a:pPr>
                <a:defRPr/>
              </a:pPr>
              <a:t>51</a:t>
            </a:fld>
            <a:endParaRPr lang="en-US" dirty="0"/>
          </a:p>
        </p:txBody>
      </p:sp>
      <p:sp>
        <p:nvSpPr>
          <p:cNvPr id="5" name="Date Placeholder 4"/>
          <p:cNvSpPr>
            <a:spLocks noGrp="1"/>
          </p:cNvSpPr>
          <p:nvPr>
            <p:ph type="dt" sz="half" idx="2"/>
          </p:nvPr>
        </p:nvSpPr>
        <p:spPr/>
        <p:txBody>
          <a:bodyPr/>
          <a:lstStyle/>
          <a:p>
            <a:pPr>
              <a:defRPr/>
            </a:pPr>
            <a:endParaRPr lang="nb-NO"/>
          </a:p>
          <a:p>
            <a:pPr>
              <a:defRPr/>
            </a:pPr>
            <a:endParaRPr lang="nb-NO" dirty="0"/>
          </a:p>
        </p:txBody>
      </p:sp>
      <p:sp>
        <p:nvSpPr>
          <p:cNvPr id="6" name="Footer Placeholder 5"/>
          <p:cNvSpPr>
            <a:spLocks noGrp="1"/>
          </p:cNvSpPr>
          <p:nvPr>
            <p:ph type="ftr" sz="quarter" idx="3"/>
          </p:nvPr>
        </p:nvSpPr>
        <p:spPr/>
        <p:txBody>
          <a:bodyPr/>
          <a:lstStyle/>
          <a:p>
            <a:pPr>
              <a:defRPr/>
            </a:pPr>
            <a:r>
              <a:rPr lang="en-US" dirty="0"/>
              <a:t>STK 4051 Computational statistics, spring 2024</a:t>
            </a:r>
          </a:p>
        </p:txBody>
      </p:sp>
      <p:pic>
        <p:nvPicPr>
          <p:cNvPr id="7" name="Picture 6"/>
          <p:cNvPicPr>
            <a:picLocks noChangeAspect="1"/>
          </p:cNvPicPr>
          <p:nvPr/>
        </p:nvPicPr>
        <p:blipFill>
          <a:blip r:embed="rId3"/>
          <a:stretch>
            <a:fillRect/>
          </a:stretch>
        </p:blipFill>
        <p:spPr>
          <a:xfrm>
            <a:off x="684312" y="820959"/>
            <a:ext cx="7659588" cy="1007841"/>
          </a:xfrm>
          <a:prstGeom prst="rect">
            <a:avLst/>
          </a:prstGeom>
        </p:spPr>
      </p:pic>
      <p:pic>
        <p:nvPicPr>
          <p:cNvPr id="9" name="Picture 8"/>
          <p:cNvPicPr>
            <a:picLocks noChangeAspect="1"/>
          </p:cNvPicPr>
          <p:nvPr/>
        </p:nvPicPr>
        <p:blipFill rotWithShape="1">
          <a:blip r:embed="rId4"/>
          <a:srcRect t="20450"/>
          <a:stretch/>
        </p:blipFill>
        <p:spPr>
          <a:xfrm>
            <a:off x="684312" y="4102569"/>
            <a:ext cx="8092380" cy="2145831"/>
          </a:xfrm>
          <a:prstGeom prst="rect">
            <a:avLst/>
          </a:prstGeom>
        </p:spPr>
      </p:pic>
    </p:spTree>
    <p:extLst>
      <p:ext uri="{BB962C8B-B14F-4D97-AF65-F5344CB8AC3E}">
        <p14:creationId xmlns:p14="http://schemas.microsoft.com/office/powerpoint/2010/main" val="9824788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9552" y="445907"/>
            <a:ext cx="8244780" cy="1143000"/>
          </a:xfrm>
        </p:spPr>
        <p:txBody>
          <a:bodyPr/>
          <a:lstStyle/>
          <a:p>
            <a:r>
              <a:rPr lang="en-US" sz="2800" dirty="0"/>
              <a:t>The test-set an training-set having  similar MSE</a:t>
            </a:r>
          </a:p>
        </p:txBody>
      </p:sp>
      <p:pic>
        <p:nvPicPr>
          <p:cNvPr id="7" name="Content Placeholder 6"/>
          <p:cNvPicPr>
            <a:picLocks noGrp="1" noChangeAspect="1"/>
          </p:cNvPicPr>
          <p:nvPr>
            <p:ph idx="1"/>
          </p:nvPr>
        </p:nvPicPr>
        <p:blipFill>
          <a:blip r:embed="rId2"/>
          <a:stretch>
            <a:fillRect/>
          </a:stretch>
        </p:blipFill>
        <p:spPr>
          <a:xfrm>
            <a:off x="990600" y="1268760"/>
            <a:ext cx="6534364" cy="4114800"/>
          </a:xfrm>
          <a:prstGeom prst="rect">
            <a:avLst/>
          </a:prstGeom>
        </p:spPr>
      </p:pic>
      <p:sp>
        <p:nvSpPr>
          <p:cNvPr id="4" name="Slide Number Placeholder 3"/>
          <p:cNvSpPr>
            <a:spLocks noGrp="1"/>
          </p:cNvSpPr>
          <p:nvPr>
            <p:ph type="sldNum" sz="quarter" idx="12"/>
          </p:nvPr>
        </p:nvSpPr>
        <p:spPr/>
        <p:txBody>
          <a:bodyPr/>
          <a:lstStyle/>
          <a:p>
            <a:pPr>
              <a:defRPr/>
            </a:pPr>
            <a:fld id="{80E85F33-64F2-DC45-8242-2D1EA2FA570D}" type="slidenum">
              <a:rPr lang="en-US" smtClean="0"/>
              <a:pPr>
                <a:defRPr/>
              </a:pPr>
              <a:t>52</a:t>
            </a:fld>
            <a:endParaRPr lang="en-US" dirty="0"/>
          </a:p>
        </p:txBody>
      </p:sp>
      <p:sp>
        <p:nvSpPr>
          <p:cNvPr id="5" name="Date Placeholder 4"/>
          <p:cNvSpPr>
            <a:spLocks noGrp="1"/>
          </p:cNvSpPr>
          <p:nvPr>
            <p:ph type="dt" sz="half" idx="2"/>
          </p:nvPr>
        </p:nvSpPr>
        <p:spPr/>
        <p:txBody>
          <a:bodyPr/>
          <a:lstStyle/>
          <a:p>
            <a:pPr>
              <a:defRPr/>
            </a:pPr>
            <a:endParaRPr lang="en-US" dirty="0"/>
          </a:p>
          <a:p>
            <a:pPr>
              <a:defRPr/>
            </a:pPr>
            <a:endParaRPr lang="en-US" dirty="0"/>
          </a:p>
        </p:txBody>
      </p:sp>
      <p:sp>
        <p:nvSpPr>
          <p:cNvPr id="6" name="Footer Placeholder 5"/>
          <p:cNvSpPr>
            <a:spLocks noGrp="1"/>
          </p:cNvSpPr>
          <p:nvPr>
            <p:ph type="ftr" sz="quarter" idx="3"/>
          </p:nvPr>
        </p:nvSpPr>
        <p:spPr/>
        <p:txBody>
          <a:bodyPr/>
          <a:lstStyle/>
          <a:p>
            <a:pPr>
              <a:defRPr/>
            </a:pPr>
            <a:r>
              <a:rPr lang="en-US" dirty="0"/>
              <a:t>STK 4051 Computational statistics, spring 2024</a:t>
            </a:r>
          </a:p>
        </p:txBody>
      </p:sp>
      <p:sp>
        <p:nvSpPr>
          <p:cNvPr id="8" name="Title 1"/>
          <p:cNvSpPr txBox="1">
            <a:spLocks/>
          </p:cNvSpPr>
          <p:nvPr/>
        </p:nvSpPr>
        <p:spPr bwMode="auto">
          <a:xfrm>
            <a:off x="755576" y="5110584"/>
            <a:ext cx="824478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lvl1pPr algn="l" rtl="0" eaLnBrk="1" fontAlgn="base" hangingPunct="1">
              <a:spcBef>
                <a:spcPct val="0"/>
              </a:spcBef>
              <a:spcAft>
                <a:spcPct val="0"/>
              </a:spcAft>
              <a:defRPr sz="3200" b="1">
                <a:solidFill>
                  <a:schemeClr val="tx2"/>
                </a:solidFill>
                <a:latin typeface="+mj-lt"/>
                <a:ea typeface="+mj-ea"/>
                <a:cs typeface="+mj-cs"/>
              </a:defRPr>
            </a:lvl1pPr>
            <a:lvl2pPr algn="l" rtl="0" eaLnBrk="1" fontAlgn="base" hangingPunct="1">
              <a:spcBef>
                <a:spcPct val="0"/>
              </a:spcBef>
              <a:spcAft>
                <a:spcPct val="0"/>
              </a:spcAft>
              <a:defRPr sz="3200" b="1">
                <a:solidFill>
                  <a:schemeClr val="tx2"/>
                </a:solidFill>
                <a:latin typeface="Arial" charset="0"/>
                <a:ea typeface="ヒラギノ角ゴ Pro W3" charset="-128"/>
                <a:cs typeface="ヒラギノ角ゴ Pro W3" charset="-128"/>
              </a:defRPr>
            </a:lvl2pPr>
            <a:lvl3pPr algn="l" rtl="0" eaLnBrk="1" fontAlgn="base" hangingPunct="1">
              <a:spcBef>
                <a:spcPct val="0"/>
              </a:spcBef>
              <a:spcAft>
                <a:spcPct val="0"/>
              </a:spcAft>
              <a:defRPr sz="3200" b="1">
                <a:solidFill>
                  <a:schemeClr val="tx2"/>
                </a:solidFill>
                <a:latin typeface="Arial" charset="0"/>
                <a:ea typeface="ヒラギノ角ゴ Pro W3" charset="-128"/>
                <a:cs typeface="ヒラギノ角ゴ Pro W3" charset="-128"/>
              </a:defRPr>
            </a:lvl3pPr>
            <a:lvl4pPr algn="l" rtl="0" eaLnBrk="1" fontAlgn="base" hangingPunct="1">
              <a:spcBef>
                <a:spcPct val="0"/>
              </a:spcBef>
              <a:spcAft>
                <a:spcPct val="0"/>
              </a:spcAft>
              <a:defRPr sz="3200" b="1">
                <a:solidFill>
                  <a:schemeClr val="tx2"/>
                </a:solidFill>
                <a:latin typeface="Arial" charset="0"/>
                <a:ea typeface="ヒラギノ角ゴ Pro W3" charset="-128"/>
                <a:cs typeface="ヒラギノ角ゴ Pro W3" charset="-128"/>
              </a:defRPr>
            </a:lvl4pPr>
            <a:lvl5pPr algn="l" rtl="0" eaLnBrk="1" fontAlgn="base" hangingPunct="1">
              <a:spcBef>
                <a:spcPct val="0"/>
              </a:spcBef>
              <a:spcAft>
                <a:spcPct val="0"/>
              </a:spcAft>
              <a:defRPr sz="3200" b="1">
                <a:solidFill>
                  <a:schemeClr val="tx2"/>
                </a:solidFill>
                <a:latin typeface="Arial" charset="0"/>
                <a:ea typeface="ヒラギノ角ゴ Pro W3" charset="-128"/>
                <a:cs typeface="ヒラギノ角ゴ Pro W3" charset="-128"/>
              </a:defRPr>
            </a:lvl5pPr>
            <a:lvl6pPr marL="457200" algn="l" rtl="0" eaLnBrk="1" fontAlgn="base" hangingPunct="1">
              <a:spcBef>
                <a:spcPct val="0"/>
              </a:spcBef>
              <a:spcAft>
                <a:spcPct val="0"/>
              </a:spcAft>
              <a:defRPr sz="3200" b="1">
                <a:solidFill>
                  <a:schemeClr val="tx2"/>
                </a:solidFill>
                <a:latin typeface="Arial" charset="0"/>
                <a:ea typeface="ヒラギノ角ゴ Pro W3" charset="-128"/>
                <a:cs typeface="ヒラギノ角ゴ Pro W3" charset="-128"/>
              </a:defRPr>
            </a:lvl6pPr>
            <a:lvl7pPr marL="914400" algn="l" rtl="0" eaLnBrk="1" fontAlgn="base" hangingPunct="1">
              <a:spcBef>
                <a:spcPct val="0"/>
              </a:spcBef>
              <a:spcAft>
                <a:spcPct val="0"/>
              </a:spcAft>
              <a:defRPr sz="3200" b="1">
                <a:solidFill>
                  <a:schemeClr val="tx2"/>
                </a:solidFill>
                <a:latin typeface="Arial" charset="0"/>
                <a:ea typeface="ヒラギノ角ゴ Pro W3" charset="-128"/>
                <a:cs typeface="ヒラギノ角ゴ Pro W3" charset="-128"/>
              </a:defRPr>
            </a:lvl7pPr>
            <a:lvl8pPr marL="1371600" algn="l" rtl="0" eaLnBrk="1" fontAlgn="base" hangingPunct="1">
              <a:spcBef>
                <a:spcPct val="0"/>
              </a:spcBef>
              <a:spcAft>
                <a:spcPct val="0"/>
              </a:spcAft>
              <a:defRPr sz="3200" b="1">
                <a:solidFill>
                  <a:schemeClr val="tx2"/>
                </a:solidFill>
                <a:latin typeface="Arial" charset="0"/>
                <a:ea typeface="ヒラギノ角ゴ Pro W3" charset="-128"/>
                <a:cs typeface="ヒラギノ角ゴ Pro W3" charset="-128"/>
              </a:defRPr>
            </a:lvl8pPr>
            <a:lvl9pPr marL="1828800" algn="l" rtl="0" eaLnBrk="1" fontAlgn="base" hangingPunct="1">
              <a:spcBef>
                <a:spcPct val="0"/>
              </a:spcBef>
              <a:spcAft>
                <a:spcPct val="0"/>
              </a:spcAft>
              <a:defRPr sz="3200" b="1">
                <a:solidFill>
                  <a:schemeClr val="tx2"/>
                </a:solidFill>
                <a:latin typeface="Arial" charset="0"/>
                <a:ea typeface="ヒラギノ角ゴ Pro W3" charset="-128"/>
                <a:cs typeface="ヒラギノ角ゴ Pro W3" charset="-128"/>
              </a:defRPr>
            </a:lvl9pPr>
          </a:lstStyle>
          <a:p>
            <a:r>
              <a:rPr lang="en-US" sz="2800" b="0" kern="0" dirty="0"/>
              <a:t>With 151 parameters and 10 000 data we are </a:t>
            </a:r>
            <a:br>
              <a:rPr lang="en-US" sz="2800" b="0" kern="0" dirty="0"/>
            </a:br>
            <a:r>
              <a:rPr lang="en-US" sz="2800" kern="0" dirty="0"/>
              <a:t>not</a:t>
            </a:r>
            <a:r>
              <a:rPr lang="en-US" sz="2800" b="0" kern="0" dirty="0"/>
              <a:t> in the position of  over parameterization </a:t>
            </a:r>
          </a:p>
        </p:txBody>
      </p:sp>
    </p:spTree>
    <p:extLst>
      <p:ext uri="{BB962C8B-B14F-4D97-AF65-F5344CB8AC3E}">
        <p14:creationId xmlns:p14="http://schemas.microsoft.com/office/powerpoint/2010/main" val="3480679013"/>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90600" y="332656"/>
            <a:ext cx="7696200" cy="1143000"/>
          </a:xfrm>
        </p:spPr>
        <p:txBody>
          <a:bodyPr/>
          <a:lstStyle/>
          <a:p>
            <a:r>
              <a:rPr lang="nb-NO" dirty="0" err="1"/>
              <a:t>Initialization</a:t>
            </a:r>
            <a:r>
              <a:rPr lang="nb-NO" dirty="0"/>
              <a:t>  for </a:t>
            </a:r>
            <a:r>
              <a:rPr lang="nb-NO" dirty="0" err="1"/>
              <a:t>example</a:t>
            </a:r>
            <a:endParaRPr lang="nb-NO" dirty="0"/>
          </a:p>
        </p:txBody>
      </p:sp>
      <p:sp>
        <p:nvSpPr>
          <p:cNvPr id="4" name="Slide Number Placeholder 3"/>
          <p:cNvSpPr>
            <a:spLocks noGrp="1"/>
          </p:cNvSpPr>
          <p:nvPr>
            <p:ph type="sldNum" sz="quarter" idx="12"/>
          </p:nvPr>
        </p:nvSpPr>
        <p:spPr/>
        <p:txBody>
          <a:bodyPr/>
          <a:lstStyle/>
          <a:p>
            <a:pPr>
              <a:defRPr/>
            </a:pPr>
            <a:fld id="{80E85F33-64F2-DC45-8242-2D1EA2FA570D}" type="slidenum">
              <a:rPr lang="en-US" smtClean="0"/>
              <a:pPr>
                <a:defRPr/>
              </a:pPr>
              <a:t>53</a:t>
            </a:fld>
            <a:endParaRPr lang="en-US" dirty="0"/>
          </a:p>
        </p:txBody>
      </p:sp>
      <p:sp>
        <p:nvSpPr>
          <p:cNvPr id="5" name="Date Placeholder 4"/>
          <p:cNvSpPr>
            <a:spLocks noGrp="1"/>
          </p:cNvSpPr>
          <p:nvPr>
            <p:ph type="dt" sz="half" idx="2"/>
          </p:nvPr>
        </p:nvSpPr>
        <p:spPr/>
        <p:txBody>
          <a:bodyPr/>
          <a:lstStyle/>
          <a:p>
            <a:pPr>
              <a:defRPr/>
            </a:pPr>
            <a:endParaRPr lang="nb-NO"/>
          </a:p>
          <a:p>
            <a:pPr>
              <a:defRPr/>
            </a:pPr>
            <a:endParaRPr lang="nb-NO" dirty="0"/>
          </a:p>
        </p:txBody>
      </p:sp>
      <p:sp>
        <p:nvSpPr>
          <p:cNvPr id="6" name="Footer Placeholder 5"/>
          <p:cNvSpPr>
            <a:spLocks noGrp="1"/>
          </p:cNvSpPr>
          <p:nvPr>
            <p:ph type="ftr" sz="quarter" idx="3"/>
          </p:nvPr>
        </p:nvSpPr>
        <p:spPr/>
        <p:txBody>
          <a:bodyPr/>
          <a:lstStyle/>
          <a:p>
            <a:pPr>
              <a:defRPr/>
            </a:pPr>
            <a:r>
              <a:rPr lang="en-US" dirty="0"/>
              <a:t>STK 4051 Computational statistics, spring 2024</a:t>
            </a:r>
          </a:p>
        </p:txBody>
      </p:sp>
      <p:pic>
        <p:nvPicPr>
          <p:cNvPr id="7" name="Content Placeholder 7"/>
          <p:cNvPicPr>
            <a:picLocks noGrp="1" noChangeAspect="1"/>
          </p:cNvPicPr>
          <p:nvPr>
            <p:ph idx="1"/>
          </p:nvPr>
        </p:nvPicPr>
        <p:blipFill rotWithShape="1">
          <a:blip r:embed="rId2"/>
          <a:srcRect l="-729" t="22425" r="729" b="50830"/>
          <a:stretch/>
        </p:blipFill>
        <p:spPr>
          <a:xfrm>
            <a:off x="1475656" y="1988840"/>
            <a:ext cx="6629400" cy="1080120"/>
          </a:xfrm>
          <a:prstGeom prst="rect">
            <a:avLst/>
          </a:prstGeom>
          <a:ln>
            <a:solidFill>
              <a:schemeClr val="bg1"/>
            </a:solidFill>
          </a:ln>
        </p:spPr>
      </p:pic>
      <p:sp>
        <p:nvSpPr>
          <p:cNvPr id="8" name="Rectangle 7"/>
          <p:cNvSpPr/>
          <p:nvPr/>
        </p:nvSpPr>
        <p:spPr bwMode="auto">
          <a:xfrm>
            <a:off x="2555776" y="2680045"/>
            <a:ext cx="192141" cy="360040"/>
          </a:xfrm>
          <a:prstGeom prst="rect">
            <a:avLst/>
          </a:prstGeom>
          <a:solidFill>
            <a:schemeClr val="bg1"/>
          </a:solidFill>
          <a:ln w="9525" cap="flat" cmpd="sng" algn="ctr">
            <a:solidFill>
              <a:schemeClr val="bg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nb-NO" sz="2000" b="0" i="0" u="none" strike="noStrike" cap="none" normalizeH="0" baseline="0">
              <a:ln>
                <a:noFill/>
              </a:ln>
              <a:solidFill>
                <a:schemeClr val="tx1"/>
              </a:solidFill>
              <a:effectLst/>
              <a:latin typeface="Arial" charset="0"/>
              <a:ea typeface="ヒラギノ角ゴ Pro W3" charset="-128"/>
              <a:cs typeface="ヒラギノ角ゴ Pro W3" charset="-128"/>
            </a:endParaRPr>
          </a:p>
        </p:txBody>
      </p:sp>
      <p:sp>
        <p:nvSpPr>
          <p:cNvPr id="9" name="Rectangle 8"/>
          <p:cNvSpPr/>
          <p:nvPr/>
        </p:nvSpPr>
        <p:spPr bwMode="auto">
          <a:xfrm>
            <a:off x="2934101" y="2680999"/>
            <a:ext cx="113900" cy="360040"/>
          </a:xfrm>
          <a:prstGeom prst="rect">
            <a:avLst/>
          </a:prstGeom>
          <a:solidFill>
            <a:schemeClr val="bg1"/>
          </a:solidFill>
          <a:ln w="9525" cap="flat" cmpd="sng" algn="ctr">
            <a:solidFill>
              <a:schemeClr val="bg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nb-NO" sz="2000" b="0" i="0" u="none" strike="noStrike" cap="none" normalizeH="0" baseline="0">
              <a:ln>
                <a:noFill/>
              </a:ln>
              <a:solidFill>
                <a:schemeClr val="tx1"/>
              </a:solidFill>
              <a:effectLst/>
              <a:latin typeface="Arial" charset="0"/>
              <a:ea typeface="ヒラギノ角ゴ Pro W3" charset="-128"/>
              <a:cs typeface="ヒラギノ角ゴ Pro W3" charset="-128"/>
            </a:endParaRPr>
          </a:p>
        </p:txBody>
      </p:sp>
      <p:cxnSp>
        <p:nvCxnSpPr>
          <p:cNvPr id="11" name="Straight Arrow Connector 10"/>
          <p:cNvCxnSpPr/>
          <p:nvPr/>
        </p:nvCxnSpPr>
        <p:spPr bwMode="auto">
          <a:xfrm flipH="1">
            <a:off x="2991052" y="1588232"/>
            <a:ext cx="500828" cy="400608"/>
          </a:xfrm>
          <a:prstGeom prst="straightConnector1">
            <a:avLst/>
          </a:prstGeom>
          <a:solidFill>
            <a:schemeClr val="accent1"/>
          </a:solidFill>
          <a:ln w="9525" cap="flat" cmpd="sng" algn="ctr">
            <a:solidFill>
              <a:schemeClr val="tx1"/>
            </a:solidFill>
            <a:prstDash val="solid"/>
            <a:round/>
            <a:headEnd type="none" w="med" len="med"/>
            <a:tailEnd type="triangle"/>
          </a:ln>
          <a:effectLst/>
        </p:spPr>
      </p:cxnSp>
      <p:sp>
        <p:nvSpPr>
          <p:cNvPr id="13" name="TextBox 12"/>
          <p:cNvSpPr txBox="1"/>
          <p:nvPr/>
        </p:nvSpPr>
        <p:spPr>
          <a:xfrm>
            <a:off x="3491880" y="1354628"/>
            <a:ext cx="3385863" cy="400110"/>
          </a:xfrm>
          <a:prstGeom prst="rect">
            <a:avLst/>
          </a:prstGeom>
          <a:noFill/>
        </p:spPr>
        <p:txBody>
          <a:bodyPr wrap="none" rtlCol="0">
            <a:spAutoFit/>
          </a:bodyPr>
          <a:lstStyle/>
          <a:p>
            <a:r>
              <a:rPr lang="nb-NO" dirty="0"/>
              <a:t>Alphas random  (order </a:t>
            </a:r>
            <a:r>
              <a:rPr lang="nb-NO" dirty="0" err="1"/>
              <a:t>of</a:t>
            </a:r>
            <a:r>
              <a:rPr lang="nb-NO" dirty="0"/>
              <a:t> 1) </a:t>
            </a:r>
          </a:p>
        </p:txBody>
      </p:sp>
      <p:cxnSp>
        <p:nvCxnSpPr>
          <p:cNvPr id="14" name="Straight Arrow Connector 13"/>
          <p:cNvCxnSpPr/>
          <p:nvPr/>
        </p:nvCxnSpPr>
        <p:spPr bwMode="auto">
          <a:xfrm flipH="1" flipV="1">
            <a:off x="3048000" y="2641732"/>
            <a:ext cx="1341165" cy="1002428"/>
          </a:xfrm>
          <a:prstGeom prst="straightConnector1">
            <a:avLst/>
          </a:prstGeom>
          <a:solidFill>
            <a:schemeClr val="accent1"/>
          </a:solidFill>
          <a:ln w="9525" cap="flat" cmpd="sng" algn="ctr">
            <a:solidFill>
              <a:schemeClr val="tx1"/>
            </a:solidFill>
            <a:prstDash val="solid"/>
            <a:round/>
            <a:headEnd type="none" w="med" len="med"/>
            <a:tailEnd type="triangle"/>
          </a:ln>
          <a:effectLst/>
        </p:spPr>
      </p:cxnSp>
      <p:sp>
        <p:nvSpPr>
          <p:cNvPr id="18" name="TextBox 17"/>
          <p:cNvSpPr txBox="1"/>
          <p:nvPr/>
        </p:nvSpPr>
        <p:spPr>
          <a:xfrm>
            <a:off x="4646205" y="3444105"/>
            <a:ext cx="2877711" cy="400110"/>
          </a:xfrm>
          <a:prstGeom prst="rect">
            <a:avLst/>
          </a:prstGeom>
          <a:noFill/>
        </p:spPr>
        <p:txBody>
          <a:bodyPr wrap="none" rtlCol="0">
            <a:spAutoFit/>
          </a:bodyPr>
          <a:lstStyle/>
          <a:p>
            <a:r>
              <a:rPr lang="nb-NO" dirty="0"/>
              <a:t>* Random </a:t>
            </a:r>
            <a:r>
              <a:rPr lang="nb-NO" dirty="0" err="1"/>
              <a:t>these</a:t>
            </a:r>
            <a:r>
              <a:rPr lang="nb-NO" dirty="0"/>
              <a:t> as </a:t>
            </a:r>
            <a:r>
              <a:rPr lang="nb-NO" dirty="0" err="1"/>
              <a:t>well</a:t>
            </a:r>
            <a:endParaRPr lang="nb-NO" dirty="0"/>
          </a:p>
        </p:txBody>
      </p:sp>
      <p:pic>
        <p:nvPicPr>
          <p:cNvPr id="19" name="Picture 18"/>
          <p:cNvPicPr>
            <a:picLocks noChangeAspect="1"/>
          </p:cNvPicPr>
          <p:nvPr/>
        </p:nvPicPr>
        <p:blipFill>
          <a:blip r:embed="rId3"/>
          <a:stretch>
            <a:fillRect/>
          </a:stretch>
        </p:blipFill>
        <p:spPr>
          <a:xfrm>
            <a:off x="179512" y="4037420"/>
            <a:ext cx="3958674" cy="1885987"/>
          </a:xfrm>
          <a:prstGeom prst="rect">
            <a:avLst/>
          </a:prstGeom>
        </p:spPr>
      </p:pic>
      <p:sp>
        <p:nvSpPr>
          <p:cNvPr id="20" name="Rectangle 19"/>
          <p:cNvSpPr/>
          <p:nvPr/>
        </p:nvSpPr>
        <p:spPr>
          <a:xfrm>
            <a:off x="461916" y="3365078"/>
            <a:ext cx="7854499" cy="707886"/>
          </a:xfrm>
          <a:prstGeom prst="rect">
            <a:avLst/>
          </a:prstGeom>
        </p:spPr>
        <p:txBody>
          <a:bodyPr wrap="square">
            <a:spAutoFit/>
          </a:bodyPr>
          <a:lstStyle/>
          <a:p>
            <a:r>
              <a:rPr lang="nb-NO" dirty="0"/>
              <a:t>* Betas do </a:t>
            </a:r>
            <a:r>
              <a:rPr lang="nb-NO" dirty="0" err="1"/>
              <a:t>regression</a:t>
            </a:r>
            <a:r>
              <a:rPr lang="nb-NO" dirty="0"/>
              <a:t> </a:t>
            </a:r>
            <a:r>
              <a:rPr lang="nb-NO" dirty="0" err="1"/>
              <a:t>with</a:t>
            </a:r>
            <a:r>
              <a:rPr lang="nb-NO" dirty="0"/>
              <a:t> </a:t>
            </a:r>
            <a:br>
              <a:rPr lang="nb-NO" dirty="0"/>
            </a:br>
            <a:r>
              <a:rPr lang="nb-NO" dirty="0" err="1"/>
              <a:t>the</a:t>
            </a:r>
            <a:r>
              <a:rPr lang="nb-NO" dirty="0"/>
              <a:t> </a:t>
            </a:r>
            <a:r>
              <a:rPr lang="nb-NO" dirty="0" err="1"/>
              <a:t>alphas</a:t>
            </a:r>
            <a:r>
              <a:rPr lang="nb-NO" dirty="0"/>
              <a:t> </a:t>
            </a:r>
            <a:r>
              <a:rPr lang="nb-NO" dirty="0" err="1"/>
              <a:t>above</a:t>
            </a:r>
            <a:endParaRPr lang="nb-NO" dirty="0"/>
          </a:p>
        </p:txBody>
      </p:sp>
      <p:pic>
        <p:nvPicPr>
          <p:cNvPr id="23" name="Picture 22"/>
          <p:cNvPicPr>
            <a:picLocks noChangeAspect="1"/>
          </p:cNvPicPr>
          <p:nvPr/>
        </p:nvPicPr>
        <p:blipFill>
          <a:blip r:embed="rId4"/>
          <a:stretch>
            <a:fillRect/>
          </a:stretch>
        </p:blipFill>
        <p:spPr>
          <a:xfrm>
            <a:off x="4416373" y="3930174"/>
            <a:ext cx="3899783" cy="1824898"/>
          </a:xfrm>
          <a:prstGeom prst="rect">
            <a:avLst/>
          </a:prstGeom>
        </p:spPr>
      </p:pic>
    </p:spTree>
    <p:extLst>
      <p:ext uri="{BB962C8B-B14F-4D97-AF65-F5344CB8AC3E}">
        <p14:creationId xmlns:p14="http://schemas.microsoft.com/office/powerpoint/2010/main" val="4227164743"/>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dirty="0"/>
              <a:t>Too «fast </a:t>
            </a:r>
            <a:r>
              <a:rPr lang="nb-NO" dirty="0" err="1"/>
              <a:t>decay</a:t>
            </a:r>
            <a:r>
              <a:rPr lang="nb-NO" dirty="0"/>
              <a:t>» </a:t>
            </a:r>
            <a:r>
              <a:rPr lang="nb-NO" dirty="0" err="1"/>
              <a:t>of</a:t>
            </a:r>
            <a:r>
              <a:rPr lang="nb-NO" dirty="0"/>
              <a:t> </a:t>
            </a:r>
            <a:r>
              <a:rPr lang="nb-NO" dirty="0" err="1"/>
              <a:t>learning</a:t>
            </a:r>
            <a:r>
              <a:rPr lang="nb-NO" dirty="0"/>
              <a:t> rate</a:t>
            </a:r>
          </a:p>
        </p:txBody>
      </p:sp>
      <p:pic>
        <p:nvPicPr>
          <p:cNvPr id="7" name="Content Placeholder 6"/>
          <p:cNvPicPr>
            <a:picLocks noGrp="1" noChangeAspect="1"/>
          </p:cNvPicPr>
          <p:nvPr>
            <p:ph idx="1"/>
          </p:nvPr>
        </p:nvPicPr>
        <p:blipFill rotWithShape="1">
          <a:blip r:embed="rId2"/>
          <a:srcRect l="1351"/>
          <a:stretch/>
        </p:blipFill>
        <p:spPr>
          <a:xfrm>
            <a:off x="2123728" y="1981200"/>
            <a:ext cx="5505320" cy="4114800"/>
          </a:xfrm>
          <a:prstGeom prst="rect">
            <a:avLst/>
          </a:prstGeom>
        </p:spPr>
      </p:pic>
      <p:sp>
        <p:nvSpPr>
          <p:cNvPr id="4" name="Slide Number Placeholder 3"/>
          <p:cNvSpPr>
            <a:spLocks noGrp="1"/>
          </p:cNvSpPr>
          <p:nvPr>
            <p:ph type="sldNum" sz="quarter" idx="12"/>
          </p:nvPr>
        </p:nvSpPr>
        <p:spPr/>
        <p:txBody>
          <a:bodyPr/>
          <a:lstStyle/>
          <a:p>
            <a:pPr>
              <a:defRPr/>
            </a:pPr>
            <a:fld id="{80E85F33-64F2-DC45-8242-2D1EA2FA570D}" type="slidenum">
              <a:rPr lang="en-US" smtClean="0"/>
              <a:pPr>
                <a:defRPr/>
              </a:pPr>
              <a:t>54</a:t>
            </a:fld>
            <a:endParaRPr lang="en-US" dirty="0"/>
          </a:p>
        </p:txBody>
      </p:sp>
      <p:sp>
        <p:nvSpPr>
          <p:cNvPr id="5" name="Date Placeholder 4"/>
          <p:cNvSpPr>
            <a:spLocks noGrp="1"/>
          </p:cNvSpPr>
          <p:nvPr>
            <p:ph type="dt" sz="half" idx="2"/>
          </p:nvPr>
        </p:nvSpPr>
        <p:spPr/>
        <p:txBody>
          <a:bodyPr/>
          <a:lstStyle/>
          <a:p>
            <a:pPr>
              <a:defRPr/>
            </a:pPr>
            <a:endParaRPr lang="nb-NO"/>
          </a:p>
          <a:p>
            <a:pPr>
              <a:defRPr/>
            </a:pPr>
            <a:endParaRPr lang="nb-NO" dirty="0"/>
          </a:p>
        </p:txBody>
      </p:sp>
      <p:sp>
        <p:nvSpPr>
          <p:cNvPr id="6" name="Footer Placeholder 5"/>
          <p:cNvSpPr>
            <a:spLocks noGrp="1"/>
          </p:cNvSpPr>
          <p:nvPr>
            <p:ph type="ftr" sz="quarter" idx="3"/>
          </p:nvPr>
        </p:nvSpPr>
        <p:spPr/>
        <p:txBody>
          <a:bodyPr/>
          <a:lstStyle/>
          <a:p>
            <a:pPr>
              <a:defRPr/>
            </a:pPr>
            <a:r>
              <a:rPr lang="en-US" dirty="0"/>
              <a:t>STK 4051 Computational statistics, spring 2024</a:t>
            </a:r>
          </a:p>
        </p:txBody>
      </p:sp>
    </p:spTree>
    <p:extLst>
      <p:ext uri="{BB962C8B-B14F-4D97-AF65-F5344CB8AC3E}">
        <p14:creationId xmlns:p14="http://schemas.microsoft.com/office/powerpoint/2010/main" val="1583471332"/>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dirty="0"/>
              <a:t>Data </a:t>
            </a:r>
            <a:r>
              <a:rPr lang="nb-NO" dirty="0" err="1"/>
              <a:t>fit</a:t>
            </a:r>
            <a:r>
              <a:rPr lang="nb-NO" dirty="0"/>
              <a:t> </a:t>
            </a:r>
            <a:r>
              <a:rPr lang="nb-NO" dirty="0" err="1"/>
              <a:t>predicted</a:t>
            </a:r>
            <a:r>
              <a:rPr lang="nb-NO" dirty="0"/>
              <a:t> </a:t>
            </a:r>
            <a:r>
              <a:rPr lang="nb-NO" dirty="0" err="1"/>
              <a:t>vs</a:t>
            </a:r>
            <a:r>
              <a:rPr lang="nb-NO" dirty="0"/>
              <a:t> </a:t>
            </a:r>
            <a:r>
              <a:rPr lang="nb-NO" dirty="0" err="1"/>
              <a:t>observed</a:t>
            </a:r>
            <a:endParaRPr lang="nb-NO" dirty="0"/>
          </a:p>
        </p:txBody>
      </p:sp>
      <p:pic>
        <p:nvPicPr>
          <p:cNvPr id="7" name="Content Placeholder 6"/>
          <p:cNvPicPr>
            <a:picLocks noGrp="1" noChangeAspect="1"/>
          </p:cNvPicPr>
          <p:nvPr>
            <p:ph idx="1"/>
          </p:nvPr>
        </p:nvPicPr>
        <p:blipFill>
          <a:blip r:embed="rId2"/>
          <a:stretch>
            <a:fillRect/>
          </a:stretch>
        </p:blipFill>
        <p:spPr>
          <a:xfrm>
            <a:off x="937022" y="2057400"/>
            <a:ext cx="6911578" cy="4114800"/>
          </a:xfrm>
          <a:prstGeom prst="rect">
            <a:avLst/>
          </a:prstGeom>
        </p:spPr>
      </p:pic>
      <p:sp>
        <p:nvSpPr>
          <p:cNvPr id="4" name="Slide Number Placeholder 3"/>
          <p:cNvSpPr>
            <a:spLocks noGrp="1"/>
          </p:cNvSpPr>
          <p:nvPr>
            <p:ph type="sldNum" sz="quarter" idx="12"/>
          </p:nvPr>
        </p:nvSpPr>
        <p:spPr/>
        <p:txBody>
          <a:bodyPr/>
          <a:lstStyle/>
          <a:p>
            <a:pPr>
              <a:defRPr/>
            </a:pPr>
            <a:fld id="{80E85F33-64F2-DC45-8242-2D1EA2FA570D}" type="slidenum">
              <a:rPr lang="en-US" smtClean="0"/>
              <a:pPr>
                <a:defRPr/>
              </a:pPr>
              <a:t>55</a:t>
            </a:fld>
            <a:endParaRPr lang="en-US" dirty="0"/>
          </a:p>
        </p:txBody>
      </p:sp>
      <p:sp>
        <p:nvSpPr>
          <p:cNvPr id="5" name="Date Placeholder 4"/>
          <p:cNvSpPr>
            <a:spLocks noGrp="1"/>
          </p:cNvSpPr>
          <p:nvPr>
            <p:ph type="dt" sz="half" idx="2"/>
          </p:nvPr>
        </p:nvSpPr>
        <p:spPr/>
        <p:txBody>
          <a:bodyPr/>
          <a:lstStyle/>
          <a:p>
            <a:pPr>
              <a:defRPr/>
            </a:pPr>
            <a:endParaRPr lang="nb-NO"/>
          </a:p>
          <a:p>
            <a:pPr>
              <a:defRPr/>
            </a:pPr>
            <a:endParaRPr lang="nb-NO" dirty="0"/>
          </a:p>
        </p:txBody>
      </p:sp>
      <p:sp>
        <p:nvSpPr>
          <p:cNvPr id="6" name="Footer Placeholder 5"/>
          <p:cNvSpPr>
            <a:spLocks noGrp="1"/>
          </p:cNvSpPr>
          <p:nvPr>
            <p:ph type="ftr" sz="quarter" idx="3"/>
          </p:nvPr>
        </p:nvSpPr>
        <p:spPr/>
        <p:txBody>
          <a:bodyPr/>
          <a:lstStyle/>
          <a:p>
            <a:pPr>
              <a:defRPr/>
            </a:pPr>
            <a:r>
              <a:rPr lang="en-US" dirty="0"/>
              <a:t>STK 4051 Computational statistics, spring 2024</a:t>
            </a:r>
          </a:p>
        </p:txBody>
      </p:sp>
    </p:spTree>
    <p:extLst>
      <p:ext uri="{BB962C8B-B14F-4D97-AF65-F5344CB8AC3E}">
        <p14:creationId xmlns:p14="http://schemas.microsoft.com/office/powerpoint/2010/main" val="2527014418"/>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Content Placeholder 6"/>
          <p:cNvPicPr>
            <a:picLocks noGrp="1" noChangeAspect="1"/>
          </p:cNvPicPr>
          <p:nvPr>
            <p:ph idx="1"/>
          </p:nvPr>
        </p:nvPicPr>
        <p:blipFill>
          <a:blip r:embed="rId2"/>
          <a:stretch>
            <a:fillRect/>
          </a:stretch>
        </p:blipFill>
        <p:spPr>
          <a:xfrm>
            <a:off x="1475656" y="1135832"/>
            <a:ext cx="5911034" cy="5112568"/>
          </a:xfrm>
          <a:prstGeom prst="rect">
            <a:avLst/>
          </a:prstGeom>
        </p:spPr>
      </p:pic>
      <p:sp>
        <p:nvSpPr>
          <p:cNvPr id="4" name="Slide Number Placeholder 3"/>
          <p:cNvSpPr>
            <a:spLocks noGrp="1"/>
          </p:cNvSpPr>
          <p:nvPr>
            <p:ph type="sldNum" sz="quarter" idx="12"/>
          </p:nvPr>
        </p:nvSpPr>
        <p:spPr/>
        <p:txBody>
          <a:bodyPr/>
          <a:lstStyle/>
          <a:p>
            <a:pPr>
              <a:defRPr/>
            </a:pPr>
            <a:fld id="{80E85F33-64F2-DC45-8242-2D1EA2FA570D}" type="slidenum">
              <a:rPr lang="en-US" smtClean="0"/>
              <a:pPr>
                <a:defRPr/>
              </a:pPr>
              <a:t>56</a:t>
            </a:fld>
            <a:endParaRPr lang="en-US" dirty="0"/>
          </a:p>
        </p:txBody>
      </p:sp>
      <p:sp>
        <p:nvSpPr>
          <p:cNvPr id="5" name="Date Placeholder 4"/>
          <p:cNvSpPr>
            <a:spLocks noGrp="1"/>
          </p:cNvSpPr>
          <p:nvPr>
            <p:ph type="dt" sz="half" idx="2"/>
          </p:nvPr>
        </p:nvSpPr>
        <p:spPr/>
        <p:txBody>
          <a:bodyPr/>
          <a:lstStyle/>
          <a:p>
            <a:pPr>
              <a:defRPr/>
            </a:pPr>
            <a:endParaRPr lang="nb-NO"/>
          </a:p>
          <a:p>
            <a:pPr>
              <a:defRPr/>
            </a:pPr>
            <a:endParaRPr lang="nb-NO" dirty="0"/>
          </a:p>
        </p:txBody>
      </p:sp>
      <p:sp>
        <p:nvSpPr>
          <p:cNvPr id="6" name="Footer Placeholder 5"/>
          <p:cNvSpPr>
            <a:spLocks noGrp="1"/>
          </p:cNvSpPr>
          <p:nvPr>
            <p:ph type="ftr" sz="quarter" idx="3"/>
          </p:nvPr>
        </p:nvSpPr>
        <p:spPr/>
        <p:txBody>
          <a:bodyPr/>
          <a:lstStyle/>
          <a:p>
            <a:pPr>
              <a:defRPr/>
            </a:pPr>
            <a:r>
              <a:rPr lang="en-US" dirty="0"/>
              <a:t>STK 4051 Computational statistics, spring 2024</a:t>
            </a:r>
          </a:p>
        </p:txBody>
      </p:sp>
      <p:sp>
        <p:nvSpPr>
          <p:cNvPr id="8" name="Title 1"/>
          <p:cNvSpPr>
            <a:spLocks noGrp="1"/>
          </p:cNvSpPr>
          <p:nvPr>
            <p:ph type="title"/>
          </p:nvPr>
        </p:nvSpPr>
        <p:spPr>
          <a:xfrm>
            <a:off x="983152" y="332656"/>
            <a:ext cx="7696200" cy="1143000"/>
          </a:xfrm>
        </p:spPr>
        <p:txBody>
          <a:bodyPr/>
          <a:lstStyle/>
          <a:p>
            <a:r>
              <a:rPr lang="nb-NO" dirty="0"/>
              <a:t>Data </a:t>
            </a:r>
            <a:r>
              <a:rPr lang="nb-NO" dirty="0" err="1"/>
              <a:t>fit</a:t>
            </a:r>
            <a:r>
              <a:rPr lang="nb-NO" dirty="0"/>
              <a:t> </a:t>
            </a:r>
            <a:r>
              <a:rPr lang="nb-NO" dirty="0" err="1"/>
              <a:t>predicted</a:t>
            </a:r>
            <a:r>
              <a:rPr lang="nb-NO" dirty="0"/>
              <a:t> </a:t>
            </a:r>
            <a:r>
              <a:rPr lang="nb-NO" dirty="0" err="1"/>
              <a:t>vs</a:t>
            </a:r>
            <a:r>
              <a:rPr lang="nb-NO" dirty="0"/>
              <a:t> </a:t>
            </a:r>
            <a:r>
              <a:rPr lang="nb-NO" dirty="0" err="1"/>
              <a:t>observed</a:t>
            </a:r>
            <a:endParaRPr lang="nb-NO" dirty="0"/>
          </a:p>
        </p:txBody>
      </p:sp>
    </p:spTree>
    <p:extLst>
      <p:ext uri="{BB962C8B-B14F-4D97-AF65-F5344CB8AC3E}">
        <p14:creationId xmlns:p14="http://schemas.microsoft.com/office/powerpoint/2010/main" val="3694041590"/>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nb-NO"/>
          </a:p>
        </p:txBody>
      </p:sp>
      <p:pic>
        <p:nvPicPr>
          <p:cNvPr id="7" name="Content Placeholder 6"/>
          <p:cNvPicPr>
            <a:picLocks noGrp="1" noChangeAspect="1"/>
          </p:cNvPicPr>
          <p:nvPr>
            <p:ph idx="1"/>
          </p:nvPr>
        </p:nvPicPr>
        <p:blipFill>
          <a:blip r:embed="rId2"/>
          <a:stretch>
            <a:fillRect/>
          </a:stretch>
        </p:blipFill>
        <p:spPr>
          <a:xfrm>
            <a:off x="1043497" y="1844824"/>
            <a:ext cx="6957503" cy="4114800"/>
          </a:xfrm>
          <a:prstGeom prst="rect">
            <a:avLst/>
          </a:prstGeom>
        </p:spPr>
      </p:pic>
      <p:sp>
        <p:nvSpPr>
          <p:cNvPr id="4" name="Slide Number Placeholder 3"/>
          <p:cNvSpPr>
            <a:spLocks noGrp="1"/>
          </p:cNvSpPr>
          <p:nvPr>
            <p:ph type="sldNum" sz="quarter" idx="12"/>
          </p:nvPr>
        </p:nvSpPr>
        <p:spPr/>
        <p:txBody>
          <a:bodyPr/>
          <a:lstStyle/>
          <a:p>
            <a:pPr>
              <a:defRPr/>
            </a:pPr>
            <a:fld id="{80E85F33-64F2-DC45-8242-2D1EA2FA570D}" type="slidenum">
              <a:rPr lang="en-US" smtClean="0"/>
              <a:pPr>
                <a:defRPr/>
              </a:pPr>
              <a:t>57</a:t>
            </a:fld>
            <a:endParaRPr lang="en-US" dirty="0"/>
          </a:p>
        </p:txBody>
      </p:sp>
      <p:sp>
        <p:nvSpPr>
          <p:cNvPr id="5" name="Date Placeholder 4"/>
          <p:cNvSpPr>
            <a:spLocks noGrp="1"/>
          </p:cNvSpPr>
          <p:nvPr>
            <p:ph type="dt" sz="half" idx="2"/>
          </p:nvPr>
        </p:nvSpPr>
        <p:spPr/>
        <p:txBody>
          <a:bodyPr/>
          <a:lstStyle/>
          <a:p>
            <a:pPr>
              <a:defRPr/>
            </a:pPr>
            <a:endParaRPr lang="nb-NO"/>
          </a:p>
          <a:p>
            <a:pPr>
              <a:defRPr/>
            </a:pPr>
            <a:endParaRPr lang="nb-NO" dirty="0"/>
          </a:p>
        </p:txBody>
      </p:sp>
      <p:sp>
        <p:nvSpPr>
          <p:cNvPr id="6" name="Footer Placeholder 5"/>
          <p:cNvSpPr>
            <a:spLocks noGrp="1"/>
          </p:cNvSpPr>
          <p:nvPr>
            <p:ph type="ftr" sz="quarter" idx="3"/>
          </p:nvPr>
        </p:nvSpPr>
        <p:spPr/>
        <p:txBody>
          <a:bodyPr/>
          <a:lstStyle/>
          <a:p>
            <a:pPr>
              <a:defRPr/>
            </a:pPr>
            <a:r>
              <a:rPr lang="en-US" dirty="0"/>
              <a:t>STK 4051 Computational statistics, spring 2024</a:t>
            </a:r>
          </a:p>
        </p:txBody>
      </p:sp>
      <p:sp>
        <p:nvSpPr>
          <p:cNvPr id="9" name="Rectangle 8"/>
          <p:cNvSpPr/>
          <p:nvPr/>
        </p:nvSpPr>
        <p:spPr bwMode="auto">
          <a:xfrm>
            <a:off x="6084168" y="2132856"/>
            <a:ext cx="2304256" cy="1080120"/>
          </a:xfrm>
          <a:prstGeom prst="rect">
            <a:avLst/>
          </a:prstGeom>
          <a:solidFill>
            <a:schemeClr val="bg1"/>
          </a:solidFill>
          <a:ln w="9525" cap="flat" cmpd="sng" algn="ctr">
            <a:solidFill>
              <a:schemeClr val="bg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nb-NO" sz="2000" b="0" i="0" u="none" strike="noStrike" cap="none" normalizeH="0" baseline="0">
              <a:ln>
                <a:noFill/>
              </a:ln>
              <a:solidFill>
                <a:schemeClr val="tx1"/>
              </a:solidFill>
              <a:effectLst/>
              <a:latin typeface="Arial" charset="0"/>
              <a:ea typeface="ヒラギノ角ゴ Pro W3" charset="-128"/>
              <a:cs typeface="ヒラギノ角ゴ Pro W3" charset="-128"/>
            </a:endParaRPr>
          </a:p>
        </p:txBody>
      </p:sp>
    </p:spTree>
    <p:extLst>
      <p:ext uri="{BB962C8B-B14F-4D97-AF65-F5344CB8AC3E}">
        <p14:creationId xmlns:p14="http://schemas.microsoft.com/office/powerpoint/2010/main" val="2560123231"/>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dirty="0" err="1"/>
              <a:t>Prediction</a:t>
            </a:r>
            <a:r>
              <a:rPr lang="nb-NO" dirty="0"/>
              <a:t> </a:t>
            </a:r>
            <a:r>
              <a:rPr lang="nb-NO" dirty="0" err="1"/>
              <a:t>outside</a:t>
            </a:r>
            <a:r>
              <a:rPr lang="nb-NO" dirty="0"/>
              <a:t> data range</a:t>
            </a:r>
          </a:p>
        </p:txBody>
      </p:sp>
      <p:sp>
        <p:nvSpPr>
          <p:cNvPr id="4" name="Slide Number Placeholder 3"/>
          <p:cNvSpPr>
            <a:spLocks noGrp="1"/>
          </p:cNvSpPr>
          <p:nvPr>
            <p:ph type="sldNum" sz="quarter" idx="12"/>
          </p:nvPr>
        </p:nvSpPr>
        <p:spPr/>
        <p:txBody>
          <a:bodyPr/>
          <a:lstStyle/>
          <a:p>
            <a:pPr>
              <a:defRPr/>
            </a:pPr>
            <a:fld id="{80E85F33-64F2-DC45-8242-2D1EA2FA570D}" type="slidenum">
              <a:rPr lang="en-US" smtClean="0"/>
              <a:pPr>
                <a:defRPr/>
              </a:pPr>
              <a:t>58</a:t>
            </a:fld>
            <a:endParaRPr lang="en-US" dirty="0"/>
          </a:p>
        </p:txBody>
      </p:sp>
      <p:sp>
        <p:nvSpPr>
          <p:cNvPr id="5" name="Date Placeholder 4"/>
          <p:cNvSpPr>
            <a:spLocks noGrp="1"/>
          </p:cNvSpPr>
          <p:nvPr>
            <p:ph type="dt" sz="half" idx="2"/>
          </p:nvPr>
        </p:nvSpPr>
        <p:spPr/>
        <p:txBody>
          <a:bodyPr/>
          <a:lstStyle/>
          <a:p>
            <a:pPr>
              <a:defRPr/>
            </a:pPr>
            <a:endParaRPr lang="nb-NO"/>
          </a:p>
          <a:p>
            <a:pPr>
              <a:defRPr/>
            </a:pPr>
            <a:endParaRPr lang="nb-NO" dirty="0"/>
          </a:p>
        </p:txBody>
      </p:sp>
      <p:sp>
        <p:nvSpPr>
          <p:cNvPr id="6" name="Footer Placeholder 5"/>
          <p:cNvSpPr>
            <a:spLocks noGrp="1"/>
          </p:cNvSpPr>
          <p:nvPr>
            <p:ph type="ftr" sz="quarter" idx="3"/>
          </p:nvPr>
        </p:nvSpPr>
        <p:spPr/>
        <p:txBody>
          <a:bodyPr/>
          <a:lstStyle/>
          <a:p>
            <a:pPr>
              <a:defRPr/>
            </a:pPr>
            <a:r>
              <a:rPr lang="en-US" dirty="0"/>
              <a:t>STK 4051 Computational statistics, spring 2024</a:t>
            </a:r>
          </a:p>
        </p:txBody>
      </p:sp>
      <p:pic>
        <p:nvPicPr>
          <p:cNvPr id="10" name="Content Placeholder 9"/>
          <p:cNvPicPr>
            <a:picLocks noGrp="1" noChangeAspect="1"/>
          </p:cNvPicPr>
          <p:nvPr>
            <p:ph idx="1"/>
          </p:nvPr>
        </p:nvPicPr>
        <p:blipFill>
          <a:blip r:embed="rId2"/>
          <a:stretch>
            <a:fillRect/>
          </a:stretch>
        </p:blipFill>
        <p:spPr>
          <a:xfrm>
            <a:off x="899592" y="1844824"/>
            <a:ext cx="7696200" cy="3491133"/>
          </a:xfrm>
          <a:prstGeom prst="rect">
            <a:avLst/>
          </a:prstGeom>
        </p:spPr>
      </p:pic>
    </p:spTree>
    <p:extLst>
      <p:ext uri="{BB962C8B-B14F-4D97-AF65-F5344CB8AC3E}">
        <p14:creationId xmlns:p14="http://schemas.microsoft.com/office/powerpoint/2010/main" val="2395260483"/>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dirty="0"/>
              <a:t>Stop 5</a:t>
            </a:r>
          </a:p>
        </p:txBody>
      </p:sp>
      <p:sp>
        <p:nvSpPr>
          <p:cNvPr id="3" name="Content Placeholder 2"/>
          <p:cNvSpPr>
            <a:spLocks noGrp="1"/>
          </p:cNvSpPr>
          <p:nvPr>
            <p:ph idx="1"/>
          </p:nvPr>
        </p:nvSpPr>
        <p:spPr/>
        <p:txBody>
          <a:bodyPr/>
          <a:lstStyle/>
          <a:p>
            <a:endParaRPr lang="nb-NO"/>
          </a:p>
        </p:txBody>
      </p:sp>
      <p:sp>
        <p:nvSpPr>
          <p:cNvPr id="4" name="Slide Number Placeholder 3"/>
          <p:cNvSpPr>
            <a:spLocks noGrp="1"/>
          </p:cNvSpPr>
          <p:nvPr>
            <p:ph type="sldNum" sz="quarter" idx="12"/>
          </p:nvPr>
        </p:nvSpPr>
        <p:spPr/>
        <p:txBody>
          <a:bodyPr/>
          <a:lstStyle/>
          <a:p>
            <a:pPr>
              <a:defRPr/>
            </a:pPr>
            <a:fld id="{80E85F33-64F2-DC45-8242-2D1EA2FA570D}" type="slidenum">
              <a:rPr lang="en-US" smtClean="0"/>
              <a:pPr>
                <a:defRPr/>
              </a:pPr>
              <a:t>59</a:t>
            </a:fld>
            <a:endParaRPr lang="en-US" dirty="0"/>
          </a:p>
        </p:txBody>
      </p:sp>
      <p:sp>
        <p:nvSpPr>
          <p:cNvPr id="5" name="Date Placeholder 4"/>
          <p:cNvSpPr>
            <a:spLocks noGrp="1"/>
          </p:cNvSpPr>
          <p:nvPr>
            <p:ph type="dt" sz="half" idx="2"/>
          </p:nvPr>
        </p:nvSpPr>
        <p:spPr/>
        <p:txBody>
          <a:bodyPr/>
          <a:lstStyle/>
          <a:p>
            <a:pPr>
              <a:defRPr/>
            </a:pPr>
            <a:endParaRPr lang="nb-NO"/>
          </a:p>
          <a:p>
            <a:pPr>
              <a:defRPr/>
            </a:pPr>
            <a:endParaRPr lang="nb-NO" dirty="0"/>
          </a:p>
        </p:txBody>
      </p:sp>
      <p:sp>
        <p:nvSpPr>
          <p:cNvPr id="6" name="Footer Placeholder 5"/>
          <p:cNvSpPr>
            <a:spLocks noGrp="1"/>
          </p:cNvSpPr>
          <p:nvPr>
            <p:ph type="ftr" sz="quarter" idx="3"/>
          </p:nvPr>
        </p:nvSpPr>
        <p:spPr/>
        <p:txBody>
          <a:bodyPr/>
          <a:lstStyle/>
          <a:p>
            <a:pPr>
              <a:defRPr/>
            </a:pPr>
            <a:r>
              <a:rPr lang="en-US" dirty="0"/>
              <a:t>STK 4051 Computational statistics, spring 2024</a:t>
            </a:r>
          </a:p>
        </p:txBody>
      </p:sp>
    </p:spTree>
    <p:extLst>
      <p:ext uri="{BB962C8B-B14F-4D97-AF65-F5344CB8AC3E}">
        <p14:creationId xmlns:p14="http://schemas.microsoft.com/office/powerpoint/2010/main" val="1567947717"/>
      </p:ext>
    </p:extLst>
  </p:cSld>
  <p:clrMapOvr>
    <a:masterClrMapping/>
  </p:clrMapOvr>
</p:sld>
</file>

<file path=ppt/theme/theme1.xml><?xml version="1.0" encoding="utf-8"?>
<a:theme xmlns:a="http://schemas.openxmlformats.org/drawingml/2006/main" name="Blank Presentation">
  <a:themeElements>
    <a:clrScheme name="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Blank Presentation">
      <a:majorFont>
        <a:latin typeface="Arial"/>
        <a:ea typeface="ヒラギノ角ゴ Pro W3"/>
        <a:cs typeface="ヒラギノ角ゴ Pro W3"/>
      </a:majorFont>
      <a:minorFont>
        <a:latin typeface="Arial"/>
        <a:ea typeface="ヒラギノ角ゴ Pro W3"/>
        <a:cs typeface="ヒラギノ角ゴ Pro W3"/>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000" b="0" i="0" u="none" strike="noStrike" cap="none" normalizeH="0" baseline="0">
            <a:ln>
              <a:noFill/>
            </a:ln>
            <a:solidFill>
              <a:schemeClr val="tx1"/>
            </a:solidFill>
            <a:effectLst/>
            <a:latin typeface="Arial" charset="0"/>
            <a:ea typeface="ヒラギノ角ゴ Pro W3" charset="-128"/>
            <a:cs typeface="ヒラギノ角ゴ Pro W3" charset="-128"/>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000" b="0" i="0" u="none" strike="noStrike" cap="none" normalizeH="0" baseline="0">
            <a:ln>
              <a:noFill/>
            </a:ln>
            <a:solidFill>
              <a:schemeClr val="tx1"/>
            </a:solidFill>
            <a:effectLst/>
            <a:latin typeface="Arial" charset="0"/>
            <a:ea typeface="ヒラギノ角ゴ Pro W3" charset="-128"/>
            <a:cs typeface="ヒラギノ角ゴ Pro W3" charset="-128"/>
          </a:defRPr>
        </a:defPPr>
      </a:lstStyle>
    </a:lnDef>
  </a:objectDefaults>
  <a:extraClrSchemeLst>
    <a:extraClrScheme>
      <a:clrScheme name="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Blank Presentatio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Blank Presentatio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Blank Presentatio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Blank Presentatio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Blank Presentatio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Blank Presentation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Blank Presentatio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Blank Presentatio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Blank Presentatio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Blank Presentatio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Blank Presentatio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mn-mat-2</Template>
  <TotalTime>16881</TotalTime>
  <Words>1550</Words>
  <Application>Microsoft Office PowerPoint</Application>
  <PresentationFormat>On-screen Show (4:3)</PresentationFormat>
  <Paragraphs>272</Paragraphs>
  <Slides>58</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58</vt:i4>
      </vt:variant>
    </vt:vector>
  </HeadingPairs>
  <TitlesOfParts>
    <vt:vector size="64" baseType="lpstr">
      <vt:lpstr>Arial</vt:lpstr>
      <vt:lpstr>Cambria Math</vt:lpstr>
      <vt:lpstr>CMR10</vt:lpstr>
      <vt:lpstr>Times New Roman</vt:lpstr>
      <vt:lpstr>Wingdings</vt:lpstr>
      <vt:lpstr>Blank Presentation</vt:lpstr>
      <vt:lpstr>STK-4051/9051  Computational Statistics  Spring 2024 Compulsory Part 1</vt:lpstr>
      <vt:lpstr>PowerPoint Presentation</vt:lpstr>
      <vt:lpstr>PowerPoint Presentation</vt:lpstr>
      <vt:lpstr>PowerPoint Presentation</vt:lpstr>
      <vt:lpstr>Inverse function  Zoom (with x=y)</vt:lpstr>
      <vt:lpstr>Inverse function  Zoom (with x=y)</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Stop 1</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Extra points:  The Hessian of Q gives the complete information</vt:lpstr>
      <vt:lpstr>PowerPoint Presentation</vt:lpstr>
      <vt:lpstr>Stop 2</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Stop 3</vt:lpstr>
      <vt:lpstr>PowerPoint Presentation</vt:lpstr>
      <vt:lpstr>PowerPoint Presentation</vt:lpstr>
      <vt:lpstr>Convergence plots</vt:lpstr>
      <vt:lpstr>PowerPoint Presentation</vt:lpstr>
      <vt:lpstr>TABU convergence</vt:lpstr>
      <vt:lpstr>“Best” solution last year                 surprisingly good</vt:lpstr>
      <vt:lpstr>PowerPoint Presentation</vt:lpstr>
      <vt:lpstr>PowerPoint Presentation</vt:lpstr>
      <vt:lpstr>PowerPoint Presentation</vt:lpstr>
      <vt:lpstr>PowerPoint Presentation</vt:lpstr>
      <vt:lpstr>Stop 4</vt:lpstr>
      <vt:lpstr>PowerPoint Presentation</vt:lpstr>
      <vt:lpstr>PowerPoint Presentation</vt:lpstr>
      <vt:lpstr>PowerPoint Presentation</vt:lpstr>
      <vt:lpstr>The test-set an training-set having  similar MSE</vt:lpstr>
      <vt:lpstr>Initialization  for example</vt:lpstr>
      <vt:lpstr>Too «fast decay» of learning rate</vt:lpstr>
      <vt:lpstr>Data fit predicted vs observed</vt:lpstr>
      <vt:lpstr>Data fit predicted vs observed</vt:lpstr>
      <vt:lpstr>PowerPoint Presentation</vt:lpstr>
      <vt:lpstr>Prediction outside data range</vt:lpstr>
      <vt:lpstr>Stop 5</vt:lpstr>
    </vt:vector>
  </TitlesOfParts>
  <Manager/>
  <Company>Lundin Norway AS</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Neural nets</dc:title>
  <dc:subject/>
  <dc:creator>Odd Kolbjørnsen</dc:creator>
  <cp:keywords/>
  <dc:description/>
  <cp:lastModifiedBy>Odd Kolbjørnsen</cp:lastModifiedBy>
  <cp:revision>422</cp:revision>
  <dcterms:created xsi:type="dcterms:W3CDTF">2018-08-23T16:15:48Z</dcterms:created>
  <dcterms:modified xsi:type="dcterms:W3CDTF">2024-05-14T13:28:59Z</dcterms:modified>
  <cp:category/>
</cp:coreProperties>
</file>