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77" r:id="rId10"/>
    <p:sldId id="272" r:id="rId11"/>
    <p:sldId id="273" r:id="rId12"/>
    <p:sldId id="274" r:id="rId13"/>
    <p:sldId id="275" r:id="rId14"/>
    <p:sldId id="276" r:id="rId15"/>
    <p:sldId id="266" r:id="rId16"/>
    <p:sldId id="278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9E66"/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3979" autoAdjust="0"/>
  </p:normalViewPr>
  <p:slideViewPr>
    <p:cSldViewPr>
      <p:cViewPr>
        <p:scale>
          <a:sx n="75" d="100"/>
          <a:sy n="75" d="100"/>
        </p:scale>
        <p:origin x="444" y="3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30.04.2020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9616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02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STK 4051 Computational statistics, spring 2020</a:t>
            </a: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63256" y="2243847"/>
            <a:ext cx="7543800" cy="1143000"/>
          </a:xfrm>
        </p:spPr>
        <p:txBody>
          <a:bodyPr/>
          <a:lstStyle/>
          <a:p>
            <a:r>
              <a:rPr lang="en-US" dirty="0" smtClean="0"/>
              <a:t>STK-4051/9051  Computational Statistics  Spring 2020</a:t>
            </a:r>
            <a:br>
              <a:rPr lang="en-US" dirty="0" smtClean="0"/>
            </a:br>
            <a:r>
              <a:rPr lang="en-US" dirty="0" smtClean="0"/>
              <a:t>Exercise </a:t>
            </a:r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 smtClean="0"/>
              <a:t>Instructor: Odd Kolbjørnsen, </a:t>
            </a:r>
            <a:r>
              <a:rPr lang="en-US" sz="1400" dirty="0" smtClean="0">
                <a:hlinkClick r:id="rId2"/>
              </a:rPr>
              <a:t>oddkol@math.uio.no</a:t>
            </a:r>
            <a:endParaRPr lang="en-US" sz="1400" dirty="0" smtClean="0"/>
          </a:p>
          <a:p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566737"/>
            <a:ext cx="7839075" cy="28289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75" y="3394427"/>
            <a:ext cx="8010525" cy="2781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9636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62" y="868600"/>
            <a:ext cx="7962900" cy="21240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50" y="3117071"/>
            <a:ext cx="6485978" cy="34802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031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02" y="764704"/>
            <a:ext cx="7648575" cy="2952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8900" t="30588"/>
          <a:stretch/>
        </p:blipFill>
        <p:spPr>
          <a:xfrm>
            <a:off x="1691680" y="4009401"/>
            <a:ext cx="5328592" cy="20090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903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1827"/>
          <a:stretch/>
        </p:blipFill>
        <p:spPr>
          <a:xfrm>
            <a:off x="611560" y="692696"/>
            <a:ext cx="7172325" cy="10722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481" r="3034" b="19858"/>
          <a:stretch/>
        </p:blipFill>
        <p:spPr>
          <a:xfrm>
            <a:off x="651759" y="1736913"/>
            <a:ext cx="5472608" cy="12747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869686"/>
            <a:ext cx="2694062" cy="2583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9630" y="3940509"/>
            <a:ext cx="2516138" cy="23733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6686" y="4044658"/>
            <a:ext cx="2439451" cy="22691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8372" y="2984262"/>
            <a:ext cx="6840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transformations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monotone,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rank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preserved</a:t>
            </a:r>
            <a:endParaRPr lang="nb-N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33095" y="3561003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Uniform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1128372" y="3509350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Normal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6444208" y="3515743"/>
            <a:ext cx="1646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Weibull</a:t>
            </a:r>
            <a:r>
              <a:rPr lang="nb-NO" dirty="0" smtClean="0"/>
              <a:t>(1,1)</a:t>
            </a:r>
            <a:br>
              <a:rPr lang="nb-NO" dirty="0" smtClean="0"/>
            </a:br>
            <a:r>
              <a:rPr lang="nb-NO" dirty="0" smtClean="0"/>
              <a:t>=</a:t>
            </a:r>
            <a:r>
              <a:rPr lang="nb-NO" dirty="0" err="1" smtClean="0"/>
              <a:t>exponential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404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39552" y="985421"/>
            <a:ext cx="38701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dirty="0"/>
              <a:t>N=500</a:t>
            </a:r>
          </a:p>
          <a:p>
            <a:endParaRPr lang="nb-NO" sz="1600" dirty="0"/>
          </a:p>
          <a:p>
            <a:r>
              <a:rPr lang="nb-NO" sz="1600" dirty="0"/>
              <a:t>n1=</a:t>
            </a:r>
            <a:r>
              <a:rPr lang="nb-NO" sz="1600" dirty="0" err="1"/>
              <a:t>rnorm</a:t>
            </a:r>
            <a:r>
              <a:rPr lang="nb-NO" sz="1600" dirty="0"/>
              <a:t>(N,0,1)</a:t>
            </a:r>
          </a:p>
          <a:p>
            <a:r>
              <a:rPr lang="nb-NO" sz="1600" dirty="0"/>
              <a:t>n2=</a:t>
            </a:r>
            <a:r>
              <a:rPr lang="nb-NO" sz="1600" dirty="0" err="1"/>
              <a:t>rnorm</a:t>
            </a:r>
            <a:r>
              <a:rPr lang="nb-NO" sz="1600" dirty="0"/>
              <a:t>(N,0,1)</a:t>
            </a:r>
          </a:p>
          <a:p>
            <a:endParaRPr lang="nb-NO" sz="1600" dirty="0"/>
          </a:p>
          <a:p>
            <a:r>
              <a:rPr lang="nb-NO" sz="1600" dirty="0"/>
              <a:t>rho=0.9</a:t>
            </a:r>
          </a:p>
          <a:p>
            <a:r>
              <a:rPr lang="nb-NO" sz="1600" dirty="0"/>
              <a:t>x1=n1</a:t>
            </a:r>
          </a:p>
          <a:p>
            <a:r>
              <a:rPr lang="nb-NO" sz="1600" dirty="0"/>
              <a:t>x2=x1*</a:t>
            </a:r>
            <a:r>
              <a:rPr lang="nb-NO" sz="1600" dirty="0" err="1"/>
              <a:t>rho+sqrt</a:t>
            </a:r>
            <a:r>
              <a:rPr lang="nb-NO" sz="1600" dirty="0"/>
              <a:t>(1-rho^2)*n2</a:t>
            </a:r>
          </a:p>
          <a:p>
            <a:endParaRPr lang="nb-NO" sz="1600" dirty="0"/>
          </a:p>
          <a:p>
            <a:r>
              <a:rPr lang="nb-NO" sz="1600" dirty="0"/>
              <a:t>u1=</a:t>
            </a:r>
            <a:r>
              <a:rPr lang="nb-NO" sz="1600" dirty="0" err="1"/>
              <a:t>pnorm</a:t>
            </a:r>
            <a:r>
              <a:rPr lang="nb-NO" sz="1600" dirty="0"/>
              <a:t>(x1)</a:t>
            </a:r>
          </a:p>
          <a:p>
            <a:r>
              <a:rPr lang="nb-NO" sz="1600" dirty="0"/>
              <a:t>u2=</a:t>
            </a:r>
            <a:r>
              <a:rPr lang="nb-NO" sz="1600" dirty="0" err="1"/>
              <a:t>pnorm</a:t>
            </a:r>
            <a:r>
              <a:rPr lang="nb-NO" sz="1600" dirty="0"/>
              <a:t>(x2)</a:t>
            </a:r>
          </a:p>
          <a:p>
            <a:endParaRPr lang="nb-NO" sz="1600" dirty="0"/>
          </a:p>
          <a:p>
            <a:r>
              <a:rPr lang="nb-NO" sz="1600" dirty="0"/>
              <a:t>e1 =-log(u1)</a:t>
            </a:r>
          </a:p>
          <a:p>
            <a:r>
              <a:rPr lang="nb-NO" sz="1600" dirty="0"/>
              <a:t>e2 =-log(u2)</a:t>
            </a:r>
          </a:p>
          <a:p>
            <a:endParaRPr lang="nb-NO" sz="1600" dirty="0"/>
          </a:p>
          <a:p>
            <a:r>
              <a:rPr lang="nb-NO" sz="1600" dirty="0"/>
              <a:t>hist(e1)</a:t>
            </a:r>
          </a:p>
          <a:p>
            <a:endParaRPr lang="nb-NO" sz="1600" dirty="0"/>
          </a:p>
          <a:p>
            <a:endParaRPr lang="nb-NO" sz="1600" dirty="0"/>
          </a:p>
          <a:p>
            <a:r>
              <a:rPr lang="nb-NO" sz="1600" dirty="0"/>
              <a:t>plot(x1,x2)</a:t>
            </a:r>
          </a:p>
          <a:p>
            <a:r>
              <a:rPr lang="nb-NO" sz="1600" dirty="0"/>
              <a:t>plot(u1,u2)</a:t>
            </a:r>
          </a:p>
          <a:p>
            <a:r>
              <a:rPr lang="nb-NO" sz="1600" dirty="0"/>
              <a:t>plot(e1,e2)</a:t>
            </a:r>
          </a:p>
        </p:txBody>
      </p:sp>
    </p:spTree>
    <p:extLst>
      <p:ext uri="{BB962C8B-B14F-4D97-AF65-F5344CB8AC3E}">
        <p14:creationId xmlns:p14="http://schemas.microsoft.com/office/powerpoint/2010/main" val="428726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764704"/>
            <a:ext cx="7839075" cy="1238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7664"/>
          <a:stretch/>
        </p:blipFill>
        <p:spPr>
          <a:xfrm>
            <a:off x="666750" y="1844824"/>
            <a:ext cx="8020050" cy="329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8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3624"/>
          <a:stretch/>
        </p:blipFill>
        <p:spPr>
          <a:xfrm>
            <a:off x="942975" y="1916832"/>
            <a:ext cx="7058025" cy="465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6127" b="1617"/>
          <a:stretch/>
        </p:blipFill>
        <p:spPr>
          <a:xfrm>
            <a:off x="941642" y="764704"/>
            <a:ext cx="8020050" cy="11521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13" y="2924944"/>
            <a:ext cx="7334250" cy="26384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231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836712"/>
            <a:ext cx="7458075" cy="1323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2143125"/>
            <a:ext cx="8086725" cy="43338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87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26634"/>
          <a:stretch/>
        </p:blipFill>
        <p:spPr>
          <a:xfrm>
            <a:off x="539552" y="764704"/>
            <a:ext cx="7924800" cy="33123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26139"/>
          <a:stretch/>
        </p:blipFill>
        <p:spPr>
          <a:xfrm>
            <a:off x="752475" y="4365104"/>
            <a:ext cx="7934325" cy="170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6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908720"/>
            <a:ext cx="7115175" cy="1743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192" y="3921255"/>
            <a:ext cx="4969840" cy="11757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180303" y="2662442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have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proven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nb-N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6075" t="3650" r="40407" b="75695"/>
          <a:stretch/>
        </p:blipFill>
        <p:spPr>
          <a:xfrm>
            <a:off x="3995936" y="2636912"/>
            <a:ext cx="3096344" cy="3600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59437" b="39044"/>
          <a:stretch/>
        </p:blipFill>
        <p:spPr>
          <a:xfrm>
            <a:off x="3987262" y="2992972"/>
            <a:ext cx="2785690" cy="4006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725" t="48209" r="85644" b="-2990"/>
          <a:stretch/>
        </p:blipFill>
        <p:spPr>
          <a:xfrm>
            <a:off x="6464564" y="3045386"/>
            <a:ext cx="936104" cy="3600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919" t="45759" r="85644" b="-2990"/>
          <a:stretch/>
        </p:blipFill>
        <p:spPr>
          <a:xfrm>
            <a:off x="379438" y="3429000"/>
            <a:ext cx="648072" cy="3761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59437" r="27670" b="41071"/>
          <a:stretch/>
        </p:blipFill>
        <p:spPr>
          <a:xfrm>
            <a:off x="323528" y="3760279"/>
            <a:ext cx="885478" cy="3872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76213" t="9120" r="10156" b="36099"/>
          <a:stretch/>
        </p:blipFill>
        <p:spPr>
          <a:xfrm>
            <a:off x="323528" y="4290781"/>
            <a:ext cx="936104" cy="3600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27164" y="384100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=</a:t>
            </a:r>
            <a:endParaRPr lang="nb-NO" dirty="0"/>
          </a:p>
        </p:txBody>
      </p:sp>
      <p:sp>
        <p:nvSpPr>
          <p:cNvPr id="14" name="TextBox 13"/>
          <p:cNvSpPr txBox="1"/>
          <p:nvPr/>
        </p:nvSpPr>
        <p:spPr>
          <a:xfrm>
            <a:off x="1218085" y="428534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=</a:t>
            </a:r>
            <a:endParaRPr lang="nb-NO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772" t="18566"/>
          <a:stretch/>
        </p:blipFill>
        <p:spPr>
          <a:xfrm>
            <a:off x="1547664" y="4292723"/>
            <a:ext cx="1550032" cy="3800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/>
          <a:srcRect l="772" t="18566" r="50970" b="12670"/>
          <a:stretch/>
        </p:blipFill>
        <p:spPr>
          <a:xfrm>
            <a:off x="1513908" y="3860462"/>
            <a:ext cx="753836" cy="3209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16075" t="3650" r="72189" b="75080"/>
          <a:stretch/>
        </p:blipFill>
        <p:spPr>
          <a:xfrm>
            <a:off x="2246209" y="3835551"/>
            <a:ext cx="835005" cy="37075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auto">
          <a:xfrm>
            <a:off x="323528" y="3429000"/>
            <a:ext cx="2880320" cy="125645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90592" y="3492209"/>
            <a:ext cx="2204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nb-N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6329" y="2936394"/>
            <a:ext cx="174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have </a:t>
            </a:r>
            <a:r>
              <a:rPr lang="nb-NO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proven</a:t>
            </a:r>
            <a:r>
              <a:rPr lang="nb-N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580" y="5240191"/>
            <a:ext cx="7029450" cy="1162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Rectangle 21"/>
          <p:cNvSpPr/>
          <p:nvPr/>
        </p:nvSpPr>
        <p:spPr bwMode="auto">
          <a:xfrm>
            <a:off x="179512" y="2564904"/>
            <a:ext cx="8712968" cy="403244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3211249" y="3279965"/>
            <a:ext cx="712113" cy="1490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7719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8" grpId="0" animBg="1"/>
      <p:bldP spid="19" grpId="0"/>
      <p:bldP spid="20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675182"/>
            <a:ext cx="7391400" cy="2486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312"/>
          <a:stretch/>
        </p:blipFill>
        <p:spPr>
          <a:xfrm>
            <a:off x="686447" y="3041436"/>
            <a:ext cx="7686675" cy="332673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156176" y="671321"/>
            <a:ext cx="2736304" cy="1368152"/>
            <a:chOff x="5856105" y="4507471"/>
            <a:chExt cx="2736304" cy="136815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6105" y="4507471"/>
              <a:ext cx="2736304" cy="864306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>
              <a:stCxn id="12" idx="3"/>
            </p:cNvCxnSpPr>
            <p:nvPr/>
          </p:nvCxnSpPr>
          <p:spPr bwMode="auto">
            <a:xfrm flipH="1" flipV="1">
              <a:off x="6072129" y="5351925"/>
              <a:ext cx="987588" cy="47706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8" name="Straight Arrow Connector 7"/>
            <p:cNvCxnSpPr>
              <a:stCxn id="12" idx="2"/>
            </p:cNvCxnSpPr>
            <p:nvPr/>
          </p:nvCxnSpPr>
          <p:spPr bwMode="auto">
            <a:xfrm flipH="1" flipV="1">
              <a:off x="6576185" y="5351925"/>
              <a:ext cx="432048" cy="3644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7008233" y="5361851"/>
              <a:ext cx="84047" cy="2349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10" name="Straight Arrow Connector 9"/>
            <p:cNvCxnSpPr>
              <a:stCxn id="12" idx="7"/>
            </p:cNvCxnSpPr>
            <p:nvPr/>
          </p:nvCxnSpPr>
          <p:spPr bwMode="auto">
            <a:xfrm flipV="1">
              <a:off x="7308304" y="5351925"/>
              <a:ext cx="140462" cy="25187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p:cxnSp>
          <p:nvCxnSpPr>
            <p:cNvPr id="11" name="Straight Arrow Connector 10"/>
            <p:cNvCxnSpPr>
              <a:stCxn id="12" idx="5"/>
            </p:cNvCxnSpPr>
            <p:nvPr/>
          </p:nvCxnSpPr>
          <p:spPr bwMode="auto">
            <a:xfrm flipV="1">
              <a:off x="7308304" y="5351925"/>
              <a:ext cx="1059596" cy="47706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/>
                <p:cNvSpPr/>
                <p:nvPr/>
              </p:nvSpPr>
              <p:spPr bwMode="auto">
                <a:xfrm>
                  <a:off x="7008233" y="5557163"/>
                  <a:ext cx="351555" cy="31846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𝜃</m:t>
                      </m:r>
                    </m:oMath>
                  </a14:m>
                  <a:r>
                    <a:rPr kumimoji="0" lang="en-US" sz="11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ea typeface="ヒラギノ角ゴ Pro W3" charset="-128"/>
                      <a:cs typeface="ヒラギノ角ゴ Pro W3" charset="-128"/>
                    </a:rPr>
                    <a:t> </a:t>
                  </a:r>
                  <a:endParaRPr kumimoji="0" lang="en-US" sz="11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ヒラギノ角ゴ Pro W3" charset="-128"/>
                    <a:cs typeface="ヒラギノ角ゴ Pro W3" charset="-128"/>
                  </a:endParaRPr>
                </a:p>
              </p:txBody>
            </p:sp>
          </mc:Choice>
          <mc:Fallback xmlns="">
            <p:sp>
              <p:nvSpPr>
                <p:cNvPr id="12" name="Oval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08233" y="5557163"/>
                  <a:ext cx="351555" cy="3184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 bwMode="auto">
            <a:xfrm flipV="1">
              <a:off x="7362696" y="5312096"/>
              <a:ext cx="509633" cy="355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 flipV="1">
              <a:off x="7365757" y="5338304"/>
              <a:ext cx="662627" cy="384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7332314" y="5317253"/>
              <a:ext cx="402717" cy="31571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sm"/>
              <a:tailEnd type="none" w="med" len="sm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8889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36712"/>
            <a:ext cx="7381875" cy="133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204030"/>
            <a:ext cx="7501392" cy="42049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330575" y="4633391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)</a:t>
            </a:r>
            <a:endParaRPr lang="nb-NO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279341" y="4144808"/>
                <a:ext cx="661655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341" y="4144808"/>
                <a:ext cx="661655" cy="215444"/>
              </a:xfrm>
              <a:prstGeom prst="rect">
                <a:avLst/>
              </a:prstGeom>
              <a:blipFill>
                <a:blip r:embed="rId4"/>
                <a:stretch>
                  <a:fillRect l="-5505" r="-8257" b="-34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84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8354"/>
          <a:stretch/>
        </p:blipFill>
        <p:spPr>
          <a:xfrm>
            <a:off x="179512" y="715446"/>
            <a:ext cx="5040560" cy="28575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261359"/>
            <a:ext cx="7258050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732" t="56462" r="12303" b="11241"/>
          <a:stretch/>
        </p:blipFill>
        <p:spPr>
          <a:xfrm>
            <a:off x="5076056" y="1951635"/>
            <a:ext cx="3922541" cy="16561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91573" b="1708"/>
          <a:stretch/>
        </p:blipFill>
        <p:spPr>
          <a:xfrm>
            <a:off x="539552" y="3501008"/>
            <a:ext cx="6992980" cy="51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2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524"/>
          <a:stretch/>
        </p:blipFill>
        <p:spPr>
          <a:xfrm>
            <a:off x="395536" y="620689"/>
            <a:ext cx="5760640" cy="2844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948" b="-713"/>
          <a:stretch/>
        </p:blipFill>
        <p:spPr>
          <a:xfrm>
            <a:off x="76322" y="3540121"/>
            <a:ext cx="5724731" cy="1473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366" t="8519" r="8134" b="1868"/>
          <a:stretch/>
        </p:blipFill>
        <p:spPr>
          <a:xfrm>
            <a:off x="245464" y="4881378"/>
            <a:ext cx="5548928" cy="17159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54411" t="3643" r="2128" b="68358"/>
          <a:stretch/>
        </p:blipFill>
        <p:spPr>
          <a:xfrm>
            <a:off x="5928541" y="5196151"/>
            <a:ext cx="2304521" cy="3638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35766" r="36573"/>
          <a:stretch/>
        </p:blipFill>
        <p:spPr>
          <a:xfrm>
            <a:off x="5817277" y="5618578"/>
            <a:ext cx="3363235" cy="8347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r="45589" b="63294"/>
          <a:stretch/>
        </p:blipFill>
        <p:spPr>
          <a:xfrm>
            <a:off x="5822544" y="4896922"/>
            <a:ext cx="2885134" cy="47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4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206437"/>
            <a:ext cx="7410450" cy="2238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710" b="50737"/>
          <a:stretch/>
        </p:blipFill>
        <p:spPr>
          <a:xfrm>
            <a:off x="247581" y="766475"/>
            <a:ext cx="4468435" cy="19644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888" t="55311" r="15057" b="3188"/>
          <a:stretch/>
        </p:blipFill>
        <p:spPr>
          <a:xfrm>
            <a:off x="4453327" y="1086784"/>
            <a:ext cx="4496163" cy="1890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2770557"/>
            <a:ext cx="5067099" cy="12992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004048" y="5389702"/>
                <a:ext cx="1573892" cy="7201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]</m:t>
                          </m:r>
                        </m:e>
                      </m:nary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5389702"/>
                <a:ext cx="1573892" cy="7201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3732" t="56462" r="12303" b="11241"/>
          <a:stretch/>
        </p:blipFill>
        <p:spPr>
          <a:xfrm>
            <a:off x="6435774" y="3187572"/>
            <a:ext cx="1795447" cy="758077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 bwMode="auto">
          <a:xfrm>
            <a:off x="1187624" y="3225801"/>
            <a:ext cx="5256584" cy="194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2824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55738</TotalTime>
  <Words>95</Words>
  <Application>Microsoft Office PowerPoint</Application>
  <PresentationFormat>On-screen Show (4:3)</PresentationFormat>
  <Paragraphs>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Cambria Math</vt:lpstr>
      <vt:lpstr>Times New Roman</vt:lpstr>
      <vt:lpstr>ヒラギノ角ゴ Pro W3</vt:lpstr>
      <vt:lpstr>Blank Presentation</vt:lpstr>
      <vt:lpstr>STK-4051/9051  Computational Statistics  Spring 2020 Exercise 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1064</cp:revision>
  <dcterms:created xsi:type="dcterms:W3CDTF">2018-08-23T16:15:48Z</dcterms:created>
  <dcterms:modified xsi:type="dcterms:W3CDTF">2020-04-30T09:20:23Z</dcterms:modified>
  <cp:category/>
</cp:coreProperties>
</file>