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7" r:id="rId3"/>
    <p:sldId id="278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79" r:id="rId14"/>
    <p:sldId id="283" r:id="rId15"/>
    <p:sldId id="285" r:id="rId16"/>
    <p:sldId id="282" r:id="rId17"/>
    <p:sldId id="300" r:id="rId18"/>
    <p:sldId id="280" r:id="rId19"/>
    <p:sldId id="281" r:id="rId20"/>
    <p:sldId id="284" r:id="rId21"/>
    <p:sldId id="296" r:id="rId22"/>
    <p:sldId id="297" r:id="rId23"/>
    <p:sldId id="298" r:id="rId24"/>
    <p:sldId id="299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 autoAdjust="0"/>
    <p:restoredTop sz="94660"/>
  </p:normalViewPr>
  <p:slideViewPr>
    <p:cSldViewPr>
      <p:cViewPr varScale="1">
        <p:scale>
          <a:sx n="141" d="100"/>
          <a:sy n="141" d="100"/>
        </p:scale>
        <p:origin x="228" y="1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12.02.2024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543800" cy="1143000"/>
          </a:xfrm>
        </p:spPr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Ex4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C849A25-56C4-46DF-995F-5017D7AD8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5" y="548680"/>
            <a:ext cx="5409805" cy="565608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F2062-3CF2-4DB7-9121-0F3B85A64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D9775-5112-436E-AF47-8EA4A7B3AE9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C190C6-B2FE-44BD-839B-E05622CF0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51865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E22BE2-2651-43FB-8053-2D066520F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6329"/>
          <a:stretch/>
        </p:blipFill>
        <p:spPr>
          <a:xfrm>
            <a:off x="251520" y="582746"/>
            <a:ext cx="5875770" cy="97404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00C83-1DE8-48E2-83D4-34120CA3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C5B83-E1F4-46B0-AA57-1DF952E165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A9A78-78AC-4C4E-9A49-35AC04DCB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68F0BF-1521-4D4A-A5C0-1249819FA4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73" b="62358"/>
          <a:stretch/>
        </p:blipFill>
        <p:spPr>
          <a:xfrm>
            <a:off x="350392" y="4741034"/>
            <a:ext cx="4658367" cy="817980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F88FE414-D206-41A9-9E71-B3E5F1321E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926" r="32597" b="20998"/>
          <a:stretch/>
        </p:blipFill>
        <p:spPr bwMode="auto">
          <a:xfrm>
            <a:off x="251520" y="1782419"/>
            <a:ext cx="3960440" cy="18547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D4B443C2-1B22-4C8C-8904-9E7ADED4C7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22" t="23468" r="53573" b="65370"/>
          <a:stretch/>
        </p:blipFill>
        <p:spPr bwMode="auto">
          <a:xfrm>
            <a:off x="5868144" y="1115808"/>
            <a:ext cx="1034387" cy="45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88FDB4E2-19BD-436B-91A6-2778B299B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470" r="30146"/>
          <a:stretch/>
        </p:blipFill>
        <p:spPr bwMode="auto">
          <a:xfrm>
            <a:off x="251520" y="3804688"/>
            <a:ext cx="4104456" cy="84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CF8D94-8D5B-4412-8354-9453D7A0D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058" r="5229"/>
          <a:stretch/>
        </p:blipFill>
        <p:spPr>
          <a:xfrm>
            <a:off x="4644008" y="3396698"/>
            <a:ext cx="4414789" cy="17748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CD6179-6215-4F4F-8FF6-71D9000163AB}"/>
              </a:ext>
            </a:extLst>
          </p:cNvPr>
          <p:cNvSpPr/>
          <p:nvPr/>
        </p:nvSpPr>
        <p:spPr bwMode="auto">
          <a:xfrm>
            <a:off x="251520" y="3753207"/>
            <a:ext cx="3960440" cy="192164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8301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F1922-479D-4612-87FA-69F3AD11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C627B-D477-467F-A553-D10009D15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6" name="Picture 2" descr="7E5ECE4B-8197-4F9C-9726-1B3683F43A96-L0-001">
            <a:extLst>
              <a:ext uri="{FF2B5EF4-FFF2-40B4-BE49-F238E27FC236}">
                <a16:creationId xmlns:a16="http://schemas.microsoft.com/office/drawing/2014/main" id="{3DC64051-403B-47EE-868A-73392B3FAF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919" r="37080"/>
          <a:stretch/>
        </p:blipFill>
        <p:spPr bwMode="auto">
          <a:xfrm rot="5400000">
            <a:off x="3211981" y="-2984881"/>
            <a:ext cx="1627077" cy="764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2D8D7238-D2A9-468E-B5F6-D42A63A9FA05-L0-001">
            <a:extLst>
              <a:ext uri="{FF2B5EF4-FFF2-40B4-BE49-F238E27FC236}">
                <a16:creationId xmlns:a16="http://schemas.microsoft.com/office/drawing/2014/main" id="{52631A0E-72A0-4D69-90CA-E9E5EB5ED0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5" t="9077" r="55181" b="14663"/>
          <a:stretch/>
        </p:blipFill>
        <p:spPr bwMode="auto">
          <a:xfrm rot="5400000">
            <a:off x="1475912" y="-16376"/>
            <a:ext cx="5099211" cy="769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C2B6C0-DBE2-B3A2-BF5D-666AE3F7C3F1}"/>
                  </a:ext>
                </a:extLst>
              </p:cNvPr>
              <p:cNvSpPr txBox="1"/>
              <p:nvPr/>
            </p:nvSpPr>
            <p:spPr>
              <a:xfrm>
                <a:off x="1547664" y="6305490"/>
                <a:ext cx="172996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=0,1,…,16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C2B6C0-DBE2-B3A2-BF5D-666AE3F7C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6305490"/>
                <a:ext cx="172996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6377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2CA60-772E-4B24-B588-5E3F039CD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BF9EA-BA26-4302-BED3-15640C6D7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669F1-310D-4C2A-9480-8DAFEBF031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D77ED-FB8A-4CDF-BA31-E9C46820B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2051" name="Picture 3" descr="2D8D7238-D2A9-468E-B5F6-D42A63A9FA05-L0-001">
            <a:extLst>
              <a:ext uri="{FF2B5EF4-FFF2-40B4-BE49-F238E27FC236}">
                <a16:creationId xmlns:a16="http://schemas.microsoft.com/office/drawing/2014/main" id="{D00AE261-9931-474E-84CC-CE049B0E8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7" t="9077" r="20426" b="14663"/>
          <a:stretch/>
        </p:blipFill>
        <p:spPr bwMode="auto">
          <a:xfrm rot="5400000">
            <a:off x="2181436" y="-1046213"/>
            <a:ext cx="4781127" cy="854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B92E88-7627-4507-8191-BDE0E9444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776" y="5727726"/>
            <a:ext cx="3645024" cy="4122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5115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28898-F301-4B60-95B5-080960260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31F18-C4B4-46BE-9060-1075BC1E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BEDB1-97D1-4A57-91F7-B6D54E323D5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00A6C-3A52-418D-B4B1-4DBF29836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9" name="Picture 3" descr="2D8D7238-D2A9-468E-B5F6-D42A63A9FA05-L0-001">
            <a:extLst>
              <a:ext uri="{FF2B5EF4-FFF2-40B4-BE49-F238E27FC236}">
                <a16:creationId xmlns:a16="http://schemas.microsoft.com/office/drawing/2014/main" id="{5D3832D1-9D5C-4E0F-AD0A-89BC559D1A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0" t="9077" r="2435" b="20132"/>
          <a:stretch/>
        </p:blipFill>
        <p:spPr bwMode="auto">
          <a:xfrm rot="5400000">
            <a:off x="3271720" y="-1689963"/>
            <a:ext cx="2371884" cy="6993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6E6DA2C3-5CC6-4E86-A899-90D674D2FFBC-L0-001">
            <a:extLst>
              <a:ext uri="{FF2B5EF4-FFF2-40B4-BE49-F238E27FC236}">
                <a16:creationId xmlns:a16="http://schemas.microsoft.com/office/drawing/2014/main" id="{BE3C471B-A440-4FAA-88F1-6015433DB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8" r="52819" b="15578"/>
          <a:stretch/>
        </p:blipFill>
        <p:spPr bwMode="auto">
          <a:xfrm rot="5400000">
            <a:off x="3868983" y="704481"/>
            <a:ext cx="1556189" cy="6567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174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95C6C-0043-4A1B-A2B1-48990D6A0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16" y="635123"/>
            <a:ext cx="7696200" cy="1143000"/>
          </a:xfrm>
        </p:spPr>
        <p:txBody>
          <a:bodyPr/>
          <a:lstStyle/>
          <a:p>
            <a:r>
              <a:rPr lang="en-US" dirty="0"/>
              <a:t>The complete and marginal likelihood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58E91-DF2C-447D-9D5B-54E6043E7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9A209-1C03-4E5F-8A6B-0DC1E056DED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193C8B-F684-45BB-B846-F73F6404E7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3" descr="2D8D7238-D2A9-468E-B5F6-D42A63A9FA05-L0-001">
            <a:extLst>
              <a:ext uri="{FF2B5EF4-FFF2-40B4-BE49-F238E27FC236}">
                <a16:creationId xmlns:a16="http://schemas.microsoft.com/office/drawing/2014/main" id="{A09608B4-94F1-4207-A9B8-2DC23F0D4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6" t="11825" r="63513" b="36443"/>
          <a:stretch/>
        </p:blipFill>
        <p:spPr bwMode="auto">
          <a:xfrm rot="5400000">
            <a:off x="2701007" y="-383332"/>
            <a:ext cx="897906" cy="522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2D8D7238-D2A9-468E-B5F6-D42A63A9FA05-L0-001">
            <a:extLst>
              <a:ext uri="{FF2B5EF4-FFF2-40B4-BE49-F238E27FC236}">
                <a16:creationId xmlns:a16="http://schemas.microsoft.com/office/drawing/2014/main" id="{3AC35FE5-EF5B-40A3-AA7B-A1B0AF4CB4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4" t="11825" r="55223" b="28219"/>
          <a:stretch/>
        </p:blipFill>
        <p:spPr bwMode="auto">
          <a:xfrm rot="5400000">
            <a:off x="3276903" y="64501"/>
            <a:ext cx="576063" cy="605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B842A1-0B79-4BDD-A968-700B3B8BABBA}"/>
              </a:ext>
            </a:extLst>
          </p:cNvPr>
          <p:cNvSpPr txBox="1"/>
          <p:nvPr/>
        </p:nvSpPr>
        <p:spPr>
          <a:xfrm>
            <a:off x="446416" y="1408319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Marginal likelihood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C866AC-7541-4CEF-B202-B6838DC49112}"/>
              </a:ext>
            </a:extLst>
          </p:cNvPr>
          <p:cNvSpPr txBox="1"/>
          <p:nvPr/>
        </p:nvSpPr>
        <p:spPr>
          <a:xfrm>
            <a:off x="539551" y="3515890"/>
            <a:ext cx="86421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complete likelihood, we know also how many there are </a:t>
            </a:r>
          </a:p>
          <a:p>
            <a:r>
              <a:rPr lang="en-US" dirty="0"/>
              <a:t>in each group (i.e. for each person we know group membership and count)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037735-E7D1-4BCA-A132-7B241BF2A179}"/>
                  </a:ext>
                </a:extLst>
              </p:cNvPr>
              <p:cNvSpPr txBox="1"/>
              <p:nvPr/>
            </p:nvSpPr>
            <p:spPr>
              <a:xfrm>
                <a:off x="676184" y="4379645"/>
                <a:ext cx="7762638" cy="12188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                                 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p>
                                      </m:sSup>
                                      <m:func>
                                        <m:func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0" smtClean="0">
                                              <a:latin typeface="Cambria Math" panose="02040503050406030204" pitchFamily="18" charset="0"/>
                                            </a:rPr>
                                            <m:t>exp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begChr m:val="{"/>
                                              <m:endChr m:val="}"/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!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</m:d>
                                    </m:e>
                                  </m:func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037735-E7D1-4BCA-A132-7B241BF2A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84" y="4379645"/>
                <a:ext cx="7762638" cy="12188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8D74FDF6-17D2-94CB-3837-1A38F0B43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5775460"/>
            <a:ext cx="1581150" cy="381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55CA7C9-370F-D079-684B-1E22E6750F7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16216" y="5185182"/>
            <a:ext cx="576064" cy="6920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0492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F50275D-DC64-4CEA-AB3F-3A11D23CC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604" y="620688"/>
            <a:ext cx="7696200" cy="38444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2B8EC-6ECF-4183-BA19-A1236B958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79826E-F9DD-41FD-AA79-F3CD53503E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84741-82DB-4EDD-AF24-6358C7BB7F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841FC1-6E95-4D1C-9485-A9E49CF3EA56}"/>
              </a:ext>
            </a:extLst>
          </p:cNvPr>
          <p:cNvSpPr txBox="1"/>
          <p:nvPr/>
        </p:nvSpPr>
        <p:spPr>
          <a:xfrm>
            <a:off x="1187624" y="5229200"/>
            <a:ext cx="3546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expectations</a:t>
            </a:r>
            <a:r>
              <a:rPr lang="nb-NO" dirty="0"/>
              <a:t>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9A1DE87-ABCA-43C4-B6B7-0DF60E6C5729}"/>
              </a:ext>
            </a:extLst>
          </p:cNvPr>
          <p:cNvCxnSpPr>
            <a:cxnSpLocks/>
          </p:cNvCxnSpPr>
          <p:nvPr/>
        </p:nvCxnSpPr>
        <p:spPr bwMode="auto">
          <a:xfrm flipV="1">
            <a:off x="2991426" y="4289076"/>
            <a:ext cx="144016" cy="100811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DDA27A-4E93-4E64-AA61-74C8A1AC28E8}"/>
              </a:ext>
            </a:extLst>
          </p:cNvPr>
          <p:cNvCxnSpPr>
            <a:cxnSpLocks/>
          </p:cNvCxnSpPr>
          <p:nvPr/>
        </p:nvCxnSpPr>
        <p:spPr bwMode="auto">
          <a:xfrm flipV="1">
            <a:off x="1763688" y="3068960"/>
            <a:ext cx="864096" cy="216024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8917FFC-C0CB-4D68-B02E-896C56225C9F}"/>
              </a:ext>
            </a:extLst>
          </p:cNvPr>
          <p:cNvSpPr/>
          <p:nvPr/>
        </p:nvSpPr>
        <p:spPr bwMode="auto">
          <a:xfrm>
            <a:off x="2164360" y="3607266"/>
            <a:ext cx="947956" cy="1669409"/>
          </a:xfrm>
          <a:custGeom>
            <a:avLst/>
            <a:gdLst>
              <a:gd name="connsiteX0" fmla="*/ 0 w 947956"/>
              <a:gd name="connsiteY0" fmla="*/ 1669409 h 1669409"/>
              <a:gd name="connsiteX1" fmla="*/ 369115 w 947956"/>
              <a:gd name="connsiteY1" fmla="*/ 117446 h 1669409"/>
              <a:gd name="connsiteX2" fmla="*/ 947956 w 947956"/>
              <a:gd name="connsiteY2" fmla="*/ 117446 h 1669409"/>
              <a:gd name="connsiteX3" fmla="*/ 947956 w 947956"/>
              <a:gd name="connsiteY3" fmla="*/ 0 h 166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7956" h="1669409">
                <a:moveTo>
                  <a:pt x="0" y="1669409"/>
                </a:moveTo>
                <a:lnTo>
                  <a:pt x="369115" y="117446"/>
                </a:lnTo>
                <a:lnTo>
                  <a:pt x="947956" y="117446"/>
                </a:lnTo>
                <a:lnTo>
                  <a:pt x="947956" y="0"/>
                </a:ln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723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1E445-8D33-4399-9E3D-A46922F89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203A0-F230-4A16-8971-4C830FEBE0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67727-9E3E-46AD-96F1-76E76EE20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FAED0D-33E1-47EC-8297-FAEFF1086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24250"/>
            <a:ext cx="8877300" cy="31813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3F7A5C-191E-4333-B0D5-61BD530A1C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08" b="-1719"/>
          <a:stretch/>
        </p:blipFill>
        <p:spPr>
          <a:xfrm>
            <a:off x="580291" y="620688"/>
            <a:ext cx="7776864" cy="3076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D55187-C9CC-431C-A056-7269F6CABBA7}"/>
                  </a:ext>
                </a:extLst>
              </p:cNvPr>
              <p:cNvSpPr txBox="1"/>
              <p:nvPr/>
            </p:nvSpPr>
            <p:spPr>
              <a:xfrm>
                <a:off x="6948264" y="1268760"/>
                <a:ext cx="1565750" cy="42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∈{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D55187-C9CC-431C-A056-7269F6CABB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268760"/>
                <a:ext cx="1565750" cy="424796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562F1B5-D9E6-4FE8-BDED-64F9A60DB99E}"/>
              </a:ext>
            </a:extLst>
          </p:cNvPr>
          <p:cNvCxnSpPr/>
          <p:nvPr/>
        </p:nvCxnSpPr>
        <p:spPr bwMode="auto">
          <a:xfrm flipH="1">
            <a:off x="3923928" y="1481158"/>
            <a:ext cx="360040" cy="2087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9F1173C-18B8-4DD9-A20D-783710592F2D}"/>
                  </a:ext>
                </a:extLst>
              </p:cNvPr>
              <p:cNvSpPr txBox="1"/>
              <p:nvPr/>
            </p:nvSpPr>
            <p:spPr>
              <a:xfrm>
                <a:off x="4526105" y="1200796"/>
                <a:ext cx="1288301" cy="6284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9F1173C-18B8-4DD9-A20D-783710592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6105" y="1200796"/>
                <a:ext cx="1288301" cy="6284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73C77B-431D-4039-9C92-CD1D86FD5611}"/>
                  </a:ext>
                </a:extLst>
              </p:cNvPr>
              <p:cNvSpPr txBox="1"/>
              <p:nvPr/>
            </p:nvSpPr>
            <p:spPr>
              <a:xfrm>
                <a:off x="4556023" y="2048302"/>
                <a:ext cx="677493" cy="586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73C77B-431D-4039-9C92-CD1D86FD5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023" y="2048302"/>
                <a:ext cx="677493" cy="5861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A287AF4-9FEA-49C7-87DD-C1EFF334109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03848" y="2132168"/>
            <a:ext cx="1234802" cy="2092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27481F2-6280-4714-9F70-CB829BD685DA}"/>
              </a:ext>
            </a:extLst>
          </p:cNvPr>
          <p:cNvCxnSpPr>
            <a:cxnSpLocks/>
          </p:cNvCxnSpPr>
          <p:nvPr/>
        </p:nvCxnSpPr>
        <p:spPr bwMode="auto">
          <a:xfrm>
            <a:off x="1043608" y="1772816"/>
            <a:ext cx="360614" cy="564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9329E1B-2377-41EF-98EC-FD329405DC50}"/>
                  </a:ext>
                </a:extLst>
              </p:cNvPr>
              <p:cNvSpPr txBox="1"/>
              <p:nvPr/>
            </p:nvSpPr>
            <p:spPr>
              <a:xfrm>
                <a:off x="741283" y="1618927"/>
                <a:ext cx="3625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9329E1B-2377-41EF-98EC-FD329405D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83" y="1618927"/>
                <a:ext cx="362513" cy="307777"/>
              </a:xfrm>
              <a:prstGeom prst="rect">
                <a:avLst/>
              </a:prstGeom>
              <a:blipFill>
                <a:blip r:embed="rId7"/>
                <a:stretch>
                  <a:fillRect l="-6780" r="-1695" b="-3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12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A489894-99EA-4494-9713-A273DB9F7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210" y="1479922"/>
            <a:ext cx="4956779" cy="101783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78E33-3C07-48E9-9498-9C79F917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528DB-4B49-448E-9CD5-E05A2C5EB1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86B37-BFAE-48A5-983B-FBCA8E8A21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0" y="641237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55DE73CC-491B-4DD9-A99E-2D7D05677F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43" t="54318" r="28347" b="728"/>
          <a:stretch/>
        </p:blipFill>
        <p:spPr bwMode="auto">
          <a:xfrm>
            <a:off x="4499992" y="260648"/>
            <a:ext cx="4464496" cy="17281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F9FA8DF-E405-45AC-BDA5-F6C086537ACD}"/>
              </a:ext>
            </a:extLst>
          </p:cNvPr>
          <p:cNvCxnSpPr>
            <a:cxnSpLocks/>
          </p:cNvCxnSpPr>
          <p:nvPr/>
        </p:nvCxnSpPr>
        <p:spPr bwMode="auto">
          <a:xfrm>
            <a:off x="3635896" y="1340768"/>
            <a:ext cx="0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FC736E3-933B-4F25-83C1-203748B097FC}"/>
              </a:ext>
            </a:extLst>
          </p:cNvPr>
          <p:cNvSpPr txBox="1"/>
          <p:nvPr/>
        </p:nvSpPr>
        <p:spPr>
          <a:xfrm>
            <a:off x="1919717" y="975866"/>
            <a:ext cx="2366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Lagrange </a:t>
            </a:r>
            <a:r>
              <a:rPr lang="nb-NO" dirty="0" err="1"/>
              <a:t>multiplier</a:t>
            </a:r>
            <a:endParaRPr lang="nb-NO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9743DC-B673-41AD-A297-67D35E768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54" y="2645636"/>
            <a:ext cx="3810122" cy="1776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CDDF0E-FB88-4533-B4D8-451CD98A3D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51"/>
          <a:stretch/>
        </p:blipFill>
        <p:spPr>
          <a:xfrm>
            <a:off x="4860032" y="2633556"/>
            <a:ext cx="3960440" cy="1788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9CF06C-75EB-420E-97AC-BCDF24E65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218" y="4570144"/>
            <a:ext cx="3810123" cy="17804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DDEE84-A87F-46C5-B26F-8F7EC5D8589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672"/>
          <a:stretch/>
        </p:blipFill>
        <p:spPr>
          <a:xfrm>
            <a:off x="4728279" y="4493434"/>
            <a:ext cx="4236209" cy="11684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B3B490-8F99-415A-AAFD-8BB5328777DB}"/>
                  </a:ext>
                </a:extLst>
              </p:cNvPr>
              <p:cNvSpPr txBox="1"/>
              <p:nvPr/>
            </p:nvSpPr>
            <p:spPr>
              <a:xfrm>
                <a:off x="5842285" y="5674434"/>
                <a:ext cx="177991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a:rPr lang="nb-NO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get</m:t>
                      </m:r>
                      <m:r>
                        <a:rPr lang="nb-NO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B3B490-8F99-415A-AAFD-8BB532877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285" y="5674434"/>
                <a:ext cx="1779910" cy="307777"/>
              </a:xfrm>
              <a:prstGeom prst="rect">
                <a:avLst/>
              </a:prstGeom>
              <a:blipFill>
                <a:blip r:embed="rId8"/>
                <a:stretch>
                  <a:fillRect r="-685" b="-3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50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73431-CA3B-4DED-8D3F-FBFA16EAA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3E2D7-79A3-413C-8D21-FD91062E6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D5FFD1-CE42-40E6-8B70-1D3296FA63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F405A-8524-4043-B0BF-0996FEC01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2358340-2438-4327-8402-FDACB0613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7210" y="1479922"/>
            <a:ext cx="4956779" cy="101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1355D1BA-D1E4-4246-A8C1-22A0DD0754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43" t="54318" r="28347" b="728"/>
          <a:stretch/>
        </p:blipFill>
        <p:spPr bwMode="auto">
          <a:xfrm>
            <a:off x="4499992" y="260648"/>
            <a:ext cx="4464496" cy="17281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AB5659-C1FB-4170-A8F2-205771198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" y="2413248"/>
            <a:ext cx="4914900" cy="1171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6BF595-7F9D-405B-9AFD-D454845A09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450" t="18979" r="1450" b="49532"/>
          <a:stretch/>
        </p:blipFill>
        <p:spPr>
          <a:xfrm>
            <a:off x="607817" y="3399396"/>
            <a:ext cx="5191125" cy="11187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814212-20B8-4563-9695-2BA36DF93A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450" t="49345" r="1450" b="13754"/>
          <a:stretch/>
        </p:blipFill>
        <p:spPr>
          <a:xfrm>
            <a:off x="746661" y="4551385"/>
            <a:ext cx="5191125" cy="13110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4C03C0D-3489-408F-A5C4-330110F1953C}"/>
              </a:ext>
            </a:extLst>
          </p:cNvPr>
          <p:cNvSpPr/>
          <p:nvPr/>
        </p:nvSpPr>
        <p:spPr bwMode="auto">
          <a:xfrm>
            <a:off x="838327" y="2515965"/>
            <a:ext cx="4956779" cy="19358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08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36043-E110-42A0-B47D-3B10C8D78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FB3FC-1605-4F66-BEF0-61D39BB0BC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2698F-3D83-40B4-8A2A-DA4AA769D9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3" descr="6E6DA2C3-5CC6-4E86-A899-90D674D2FFBC-L0-001">
            <a:extLst>
              <a:ext uri="{FF2B5EF4-FFF2-40B4-BE49-F238E27FC236}">
                <a16:creationId xmlns:a16="http://schemas.microsoft.com/office/drawing/2014/main" id="{F463789C-1DF7-4D54-AAEF-D2D0F92878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2" t="-2317" r="50423" b="11228"/>
          <a:stretch/>
        </p:blipFill>
        <p:spPr bwMode="auto">
          <a:xfrm rot="5400000">
            <a:off x="4387788" y="-2488468"/>
            <a:ext cx="216024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315113-A0E3-49E7-815F-E81C4341C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996405"/>
            <a:ext cx="6229350" cy="395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442453-8CD4-4932-BAEC-2AA5FDE18E29}"/>
              </a:ext>
            </a:extLst>
          </p:cNvPr>
          <p:cNvSpPr txBox="1"/>
          <p:nvPr/>
        </p:nvSpPr>
        <p:spPr>
          <a:xfrm>
            <a:off x="5148064" y="2138548"/>
            <a:ext cx="365055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happends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start </a:t>
            </a:r>
            <a:r>
              <a:rPr lang="nb-NO" dirty="0" err="1"/>
              <a:t>off</a:t>
            </a:r>
            <a:r>
              <a:rPr lang="nb-NO" dirty="0"/>
              <a:t>:</a:t>
            </a:r>
          </a:p>
          <a:p>
            <a:r>
              <a:rPr lang="nb-NO" dirty="0" err="1"/>
              <a:t>mu</a:t>
            </a:r>
            <a:r>
              <a:rPr lang="nb-NO" dirty="0"/>
              <a:t>=5</a:t>
            </a:r>
          </a:p>
          <a:p>
            <a:r>
              <a:rPr lang="nb-NO" dirty="0"/>
              <a:t>lambda=5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119C80-5986-4C00-91CE-EE69B96728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194" b="22652"/>
          <a:stretch/>
        </p:blipFill>
        <p:spPr>
          <a:xfrm>
            <a:off x="948780" y="5962240"/>
            <a:ext cx="3448050" cy="14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0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1F0C-01D0-45DB-9F6B-A2903DFC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B191A-A973-4321-B752-0A1BBBC4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B2F9D-B4E5-4458-B294-4CB9339463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91AFA0-F522-4419-9EA1-6E96DFE10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126D5-0E2C-4359-B2BB-5BDFDE154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692696"/>
            <a:ext cx="7454189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2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5746E38-520F-4E63-97E1-85349B00E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836712"/>
            <a:ext cx="6984776" cy="501591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DDEAC-29A5-4F01-89D4-642A6E42F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2E38D-7610-4106-88D1-4B0CCB36D68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3B5A73-783A-45F1-8E56-234CBE27B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048200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C516E18-B22A-4EC4-A339-86CBD65DC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4595" y="1884467"/>
            <a:ext cx="4238625" cy="174307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EEABD-5092-4E2F-A2D1-EDE3958EA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86D07-F334-41ED-ADA2-2222C26968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0C4DC-F576-4E66-BD94-84340DEFA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2B2A3F-1BFA-4327-A140-3B7365C37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32" y="3113933"/>
            <a:ext cx="6000750" cy="1905000"/>
          </a:xfrm>
          <a:prstGeom prst="rect">
            <a:avLst/>
          </a:prstGeom>
        </p:spPr>
      </p:pic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8A8BB7B1-F248-4E03-A04E-7D2BE11000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712" b="49818"/>
          <a:stretch/>
        </p:blipFill>
        <p:spPr bwMode="auto">
          <a:xfrm>
            <a:off x="251520" y="807529"/>
            <a:ext cx="6984776" cy="10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8421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8D61-42A6-449C-B85A-6EF9E5B1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3EE96D2-7D67-47A1-AF48-6B2C13D59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404"/>
          <a:stretch/>
        </p:blipFill>
        <p:spPr>
          <a:xfrm>
            <a:off x="591828" y="1117104"/>
            <a:ext cx="7555832" cy="172819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68D44-1ABF-4E3F-B7BE-0E98A01C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D95D6-404C-49B2-B2C6-4722E7AB1B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11722-B871-4ECD-B66B-3E59EE301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29B650-D90A-42E3-9AA1-F6963F5C50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401"/>
          <a:stretch/>
        </p:blipFill>
        <p:spPr>
          <a:xfrm>
            <a:off x="1107232" y="3501008"/>
            <a:ext cx="6942727" cy="153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6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1A7FA-44F7-D4DD-8CD6-9BF8512AA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E0DC-FAA1-37EF-C2F3-BEE3CCF303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8B0ABB-0FB7-8236-1863-D071E6E40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21E2B4FB-DF05-8458-5EC8-BE45894F6C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417"/>
          <a:stretch/>
        </p:blipFill>
        <p:spPr bwMode="auto">
          <a:xfrm>
            <a:off x="621413" y="1272208"/>
            <a:ext cx="7901173" cy="146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D198B8-F2F6-7133-2D83-079DAD246B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299"/>
          <a:stretch/>
        </p:blipFill>
        <p:spPr>
          <a:xfrm>
            <a:off x="728346" y="3429000"/>
            <a:ext cx="7794240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9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06E9B-D655-47FE-8EA9-DB338B462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0B5D510-5717-4096-AA7A-1D4279476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762000"/>
            <a:ext cx="7272808" cy="531763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2864-AC0D-455C-A901-03208E7FF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D0C99-7FFE-45B0-8EA4-79F0CE2D569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20347-2CE0-4263-9772-FE2AF47AD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95945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32A0B-F5D6-4549-AEA6-0501C78D2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96DAF-9C4E-424D-B3E2-438BCCF020B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9238C-4BA5-482F-9BF1-A957F5DA1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BD81DF-0FB1-4B4A-B182-B5F2256F5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556792"/>
            <a:ext cx="6692148" cy="45365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E5B843-9F53-4C41-9468-12B4ABF4B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476672"/>
            <a:ext cx="4429125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85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C048D-FB7F-4DB8-B7F7-D3B9C32F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4B31FD1-7124-4C72-9335-9B33380FC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3146512"/>
            <a:ext cx="7509914" cy="295232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3E860-605D-4DA9-845D-A835E05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E9565-5B2A-4D0D-B5C5-D40556FE71A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A0F72-C143-4253-A92A-51D5F192E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DE978E-0953-0141-B538-EE421F5A4B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76" t="34920" r="1076" b="4762"/>
          <a:stretch/>
        </p:blipFill>
        <p:spPr>
          <a:xfrm>
            <a:off x="971600" y="573015"/>
            <a:ext cx="5928196" cy="24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32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51518-1D25-8FF5-4C01-D7BFEC1A4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6C986C3-A4F4-7EE9-F3F9-25284564D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2479"/>
          <a:stretch/>
        </p:blipFill>
        <p:spPr>
          <a:xfrm>
            <a:off x="827584" y="764704"/>
            <a:ext cx="7696200" cy="225586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3D9D3-3221-E550-C2D0-ACFFD83F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D6035-424D-A484-1B32-406B1015FD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9BCBB0-8767-F387-4E1D-5185A1716F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5449C9-C439-4EE8-BEDF-B27E641D95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38" b="46804"/>
          <a:stretch/>
        </p:blipFill>
        <p:spPr>
          <a:xfrm>
            <a:off x="435435" y="3573016"/>
            <a:ext cx="8082644" cy="179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4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8BAAE-E8B1-9972-5D74-037E38257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69977-6E3C-3BEC-F668-2217DD01021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908405-09D3-3CD2-AABD-48A0AF080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3D5B58E5-39CB-BE0F-7E2C-07385BDEBA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919" r="41055"/>
          <a:stretch/>
        </p:blipFill>
        <p:spPr bwMode="auto">
          <a:xfrm>
            <a:off x="1403648" y="802504"/>
            <a:ext cx="5989602" cy="223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CB7592-C526-9E3F-EC27-E07C2A11B5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150" r="28338"/>
          <a:stretch/>
        </p:blipFill>
        <p:spPr>
          <a:xfrm>
            <a:off x="611560" y="3501008"/>
            <a:ext cx="6552728" cy="168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0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70F5B-FCF6-19A0-3A08-12624506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B0BEB-EFE5-BE55-CC05-ADA006DA9C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9E76-6758-CF89-3352-99481DDEA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090C08-CAB7-9C23-6624-3A57D95B7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836712"/>
            <a:ext cx="6516216" cy="15549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50AC0E-2943-CF01-C34B-542CCB325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996952"/>
            <a:ext cx="8403410" cy="198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9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2BE0B-0AB6-0D2F-2A25-6710F4468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55B39-89E1-4D9D-F9E0-DF15F434395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47E8C-362C-5AC2-07C9-080E67B33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1A426D-8299-6227-ADD9-3614F578B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764704"/>
            <a:ext cx="5400600" cy="1605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3779D6-AE18-7230-3A49-3E448CC31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56" y="2276872"/>
            <a:ext cx="4938288" cy="18722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022DB1-A552-1B47-749F-7DBF1BBD8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15" y="4172292"/>
            <a:ext cx="5185321" cy="130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6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32504</TotalTime>
  <Words>282</Words>
  <Application>Microsoft Office PowerPoint</Application>
  <PresentationFormat>On-screen Show (4:3)</PresentationFormat>
  <Paragraphs>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Cambria Math</vt:lpstr>
      <vt:lpstr>Blank Presentation</vt:lpstr>
      <vt:lpstr>STK-4051/9051  Computational Statistics  Spring 2024 Ex4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complete and marginal likelihood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Ex4 2024</dc:title>
  <dc:subject/>
  <dc:creator>Odd Kolbjørnsen</dc:creator>
  <cp:keywords/>
  <dc:description/>
  <cp:lastModifiedBy>Odd Kolbjørnsen</cp:lastModifiedBy>
  <cp:revision>530</cp:revision>
  <dcterms:created xsi:type="dcterms:W3CDTF">2018-08-23T16:15:48Z</dcterms:created>
  <dcterms:modified xsi:type="dcterms:W3CDTF">2024-02-12T17:50:42Z</dcterms:modified>
  <cp:category/>
</cp:coreProperties>
</file>