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3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4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5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6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notesSlides/notesSlide7.xml" ContentType="application/vnd.openxmlformats-officedocument.presentationml.notesSlide+xml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notesSlides/notesSlide8.xml" ContentType="application/vnd.openxmlformats-officedocument.presentationml.notesSlide+xml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notesSlides/notesSlide9.xml" ContentType="application/vnd.openxmlformats-officedocument.presentationml.notesSlide+xml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notesSlides/notesSlide10.xml" ContentType="application/vnd.openxmlformats-officedocument.presentationml.notesSlide+xml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notesSlides/notesSlide11.xml" ContentType="application/vnd.openxmlformats-officedocument.presentationml.notesSlide+xml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notesSlides/notesSlide12.xml" ContentType="application/vnd.openxmlformats-officedocument.presentationml.notesSlide+xml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60.bin" ContentType="application/vnd.openxmlformats-officedocument.oleObject"/>
  <Override PartName="/ppt/notesSlides/notesSlide15.xml" ContentType="application/vnd.openxmlformats-officedocument.presentationml.notesSlide+xml"/>
  <Override PartName="/ppt/embeddings/oleObject61.bin" ContentType="application/vnd.openxmlformats-officedocument.oleObject"/>
  <Override PartName="/ppt/notesSlides/notesSlide16.xml" ContentType="application/vnd.openxmlformats-officedocument.presentationml.notesSlide+xml"/>
  <Override PartName="/ppt/embeddings/oleObject62.bin" ContentType="application/vnd.openxmlformats-officedocument.oleObject"/>
  <Override PartName="/ppt/notesSlides/notesSlide17.xml" ContentType="application/vnd.openxmlformats-officedocument.presentationml.notesSlide+xml"/>
  <Override PartName="/ppt/embeddings/oleObject63.bin" ContentType="application/vnd.openxmlformats-officedocument.oleObject"/>
  <Override PartName="/ppt/notesSlides/notesSlide18.xml" ContentType="application/vnd.openxmlformats-officedocument.presentationml.notesSlide+xml"/>
  <Override PartName="/ppt/embeddings/oleObject64.bin" ContentType="application/vnd.openxmlformats-officedocument.oleObject"/>
  <Override PartName="/ppt/notesSlides/notesSlide19.xml" ContentType="application/vnd.openxmlformats-officedocument.presentationml.notesSlide+xml"/>
  <Override PartName="/ppt/embeddings/oleObject6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48" autoAdjust="0"/>
    <p:restoredTop sz="94539" autoAdjust="0"/>
  </p:normalViewPr>
  <p:slideViewPr>
    <p:cSldViewPr>
      <p:cViewPr>
        <p:scale>
          <a:sx n="90" d="100"/>
          <a:sy n="90" d="100"/>
        </p:scale>
        <p:origin x="-1576" y="-11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4" Type="http://schemas.openxmlformats.org/officeDocument/2006/relationships/image" Target="../media/image6.wmf"/><Relationship Id="rId5" Type="http://schemas.openxmlformats.org/officeDocument/2006/relationships/image" Target="../media/image7.wmf"/><Relationship Id="rId6" Type="http://schemas.openxmlformats.org/officeDocument/2006/relationships/image" Target="../media/image8.wmf"/><Relationship Id="rId1" Type="http://schemas.openxmlformats.org/officeDocument/2006/relationships/image" Target="../media/image3.png"/><Relationship Id="rId2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wmf"/><Relationship Id="rId5" Type="http://schemas.openxmlformats.org/officeDocument/2006/relationships/image" Target="../media/image12.wmf"/><Relationship Id="rId6" Type="http://schemas.openxmlformats.org/officeDocument/2006/relationships/image" Target="../media/image13.wmf"/><Relationship Id="rId7" Type="http://schemas.openxmlformats.org/officeDocument/2006/relationships/image" Target="../media/image14.wmf"/><Relationship Id="rId1" Type="http://schemas.openxmlformats.org/officeDocument/2006/relationships/image" Target="../media/image9.wmf"/><Relationship Id="rId2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wmf"/><Relationship Id="rId5" Type="http://schemas.openxmlformats.org/officeDocument/2006/relationships/image" Target="../media/image19.wmf"/><Relationship Id="rId6" Type="http://schemas.openxmlformats.org/officeDocument/2006/relationships/image" Target="../media/image20.wmf"/><Relationship Id="rId7" Type="http://schemas.openxmlformats.org/officeDocument/2006/relationships/image" Target="../media/image21.wmf"/><Relationship Id="rId8" Type="http://schemas.openxmlformats.org/officeDocument/2006/relationships/image" Target="../media/image22.wmf"/><Relationship Id="rId1" Type="http://schemas.openxmlformats.org/officeDocument/2006/relationships/image" Target="../media/image15.png"/><Relationship Id="rId2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4" Type="http://schemas.openxmlformats.org/officeDocument/2006/relationships/image" Target="../media/image25.png"/><Relationship Id="rId1" Type="http://schemas.openxmlformats.org/officeDocument/2006/relationships/image" Target="../media/image15.png"/><Relationship Id="rId2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wmf"/><Relationship Id="rId5" Type="http://schemas.openxmlformats.org/officeDocument/2006/relationships/image" Target="../media/image30.wmf"/><Relationship Id="rId6" Type="http://schemas.openxmlformats.org/officeDocument/2006/relationships/image" Target="../media/image31.wmf"/><Relationship Id="rId7" Type="http://schemas.openxmlformats.org/officeDocument/2006/relationships/image" Target="../media/image32.wmf"/><Relationship Id="rId1" Type="http://schemas.openxmlformats.org/officeDocument/2006/relationships/image" Target="../media/image26.png"/><Relationship Id="rId2" Type="http://schemas.openxmlformats.org/officeDocument/2006/relationships/image" Target="../media/image27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4" Type="http://schemas.openxmlformats.org/officeDocument/2006/relationships/image" Target="../media/image36.wmf"/><Relationship Id="rId5" Type="http://schemas.openxmlformats.org/officeDocument/2006/relationships/image" Target="../media/image37.wmf"/><Relationship Id="rId6" Type="http://schemas.openxmlformats.org/officeDocument/2006/relationships/image" Target="../media/image38.wmf"/><Relationship Id="rId1" Type="http://schemas.openxmlformats.org/officeDocument/2006/relationships/image" Target="../media/image33.png"/><Relationship Id="rId2" Type="http://schemas.openxmlformats.org/officeDocument/2006/relationships/image" Target="../media/image3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wmf"/><Relationship Id="rId1" Type="http://schemas.openxmlformats.org/officeDocument/2006/relationships/image" Target="../media/image41.png"/><Relationship Id="rId2" Type="http://schemas.openxmlformats.org/officeDocument/2006/relationships/image" Target="../media/image4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4" Type="http://schemas.openxmlformats.org/officeDocument/2006/relationships/image" Target="../media/image51.wmf"/><Relationship Id="rId5" Type="http://schemas.openxmlformats.org/officeDocument/2006/relationships/image" Target="../media/image52.wmf"/><Relationship Id="rId6" Type="http://schemas.openxmlformats.org/officeDocument/2006/relationships/image" Target="../media/image53.wmf"/><Relationship Id="rId7" Type="http://schemas.openxmlformats.org/officeDocument/2006/relationships/image" Target="../media/image54.wmf"/><Relationship Id="rId8" Type="http://schemas.openxmlformats.org/officeDocument/2006/relationships/image" Target="../media/image55.wmf"/><Relationship Id="rId9" Type="http://schemas.openxmlformats.org/officeDocument/2006/relationships/image" Target="../media/image56.wmf"/><Relationship Id="rId1" Type="http://schemas.openxmlformats.org/officeDocument/2006/relationships/image" Target="../media/image49.png"/><Relationship Id="rId2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02.03.15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6808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563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DD8E5-24D8-4D7E-B630-5F93432FC50B}" type="slidenum">
              <a:rPr lang="en-US"/>
              <a:pPr/>
              <a:t>3</a:t>
            </a:fld>
            <a:endParaRPr 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1D8A0-FD16-4375-AC08-7EA5CE6879F5}" type="slidenum">
              <a:rPr lang="en-US"/>
              <a:pPr/>
              <a:t>4</a:t>
            </a:fld>
            <a:endParaRPr 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BC189-3AD8-4A0E-B38E-C70E65FDB89F}" type="slidenum">
              <a:rPr lang="en-US"/>
              <a:pPr/>
              <a:t>5</a:t>
            </a:fld>
            <a:endParaRPr lang="en-US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8FEE3C-34AA-41A3-A261-438831ACF740}" type="slidenum">
              <a:rPr lang="en-US"/>
              <a:pPr/>
              <a:t>6</a:t>
            </a:fld>
            <a:endParaRPr lang="en-US"/>
          </a:p>
        </p:txBody>
      </p:sp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D434C1-7C01-40A0-9E40-A8452A3973D6}" type="slidenum">
              <a:rPr lang="en-US"/>
              <a:pPr/>
              <a:t>7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FBE9D-8323-4603-8E70-E4A84C22CD9E}" type="slidenum">
              <a:rPr lang="en-US"/>
              <a:pPr/>
              <a:t>8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E0A16F-26F8-4C4A-B680-8FA28798A190}" type="slidenum">
              <a:rPr lang="en-US"/>
              <a:pPr/>
              <a:t>9</a:t>
            </a:fld>
            <a:endParaRPr lang="en-US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98D51C-D824-4197-9E42-1EE6AF391B18}" type="slidenum">
              <a:rPr lang="en-US"/>
              <a:pPr/>
              <a:t>10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7A6DC-3A03-472D-9EB5-9DAFDA1EEBA4}" type="slidenum">
              <a:rPr lang="en-US"/>
              <a:pPr/>
              <a:t>11</a:t>
            </a:fld>
            <a:endParaRPr lang="en-US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4DC55A-92CB-40C1-A96B-36CF163EEE9E}" type="slidenum">
              <a:rPr lang="en-US"/>
              <a:pPr/>
              <a:t>12</a:t>
            </a:fld>
            <a:endParaRPr lang="en-US"/>
          </a:p>
        </p:txBody>
      </p:sp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3905B3-3207-4794-8B84-A2C20AF1D8D0}" type="slidenum">
              <a:rPr lang="en-US"/>
              <a:pPr/>
              <a:t>13</a:t>
            </a:fld>
            <a:endParaRPr lang="en-US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E1CE92-CD37-4C94-A7BF-3BCE237E4247}" type="slidenum">
              <a:rPr lang="en-US"/>
              <a:pPr/>
              <a:t>14</a:t>
            </a:fld>
            <a:endParaRPr lang="en-US"/>
          </a:p>
        </p:txBody>
      </p:sp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4F81F9-DF77-424B-9AD5-DCF7642ED5F9}" type="slidenum">
              <a:rPr lang="en-US"/>
              <a:pPr/>
              <a:t>15</a:t>
            </a:fld>
            <a:endParaRPr lang="en-US"/>
          </a:p>
        </p:txBody>
      </p:sp>
      <p:sp>
        <p:nvSpPr>
          <p:cNvPr id="42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F7075-C191-4230-97B2-456AF0E3B270}" type="slidenum">
              <a:rPr lang="en-US"/>
              <a:pPr/>
              <a:t>16</a:t>
            </a:fld>
            <a:endParaRPr lang="en-US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298C5-A64F-44E5-8942-E7E97B197C50}" type="slidenum">
              <a:rPr lang="en-US"/>
              <a:pPr/>
              <a:t>17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CDC04-2C99-4062-AF8A-8C6E8D31A3C2}" type="slidenum">
              <a:rPr lang="en-US"/>
              <a:pPr/>
              <a:t>18</a:t>
            </a:fld>
            <a:endParaRPr lang="en-US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BA88B-4B23-4ECA-8C3D-40010F07A6E5}" type="slidenum">
              <a:rPr lang="en-US"/>
              <a:pPr/>
              <a:t>19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273DA0-1C6C-487F-8E7D-F06E7CA4D1F4}" type="slidenum">
              <a:rPr lang="en-US"/>
              <a:pPr/>
              <a:t>20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w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7.w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8" Type="http://schemas.openxmlformats.org/officeDocument/2006/relationships/oleObject" Target="../embeddings/oleObject3.bin"/><Relationship Id="rId9" Type="http://schemas.openxmlformats.org/officeDocument/2006/relationships/image" Target="../media/image5.wmf"/><Relationship Id="rId10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wmf"/><Relationship Id="rId12" Type="http://schemas.openxmlformats.org/officeDocument/2006/relationships/oleObject" Target="../embeddings/oleObject11.bin"/><Relationship Id="rId13" Type="http://schemas.openxmlformats.org/officeDocument/2006/relationships/image" Target="../media/image12.wmf"/><Relationship Id="rId14" Type="http://schemas.openxmlformats.org/officeDocument/2006/relationships/oleObject" Target="../embeddings/oleObject12.bin"/><Relationship Id="rId15" Type="http://schemas.openxmlformats.org/officeDocument/2006/relationships/image" Target="../media/image13.wmf"/><Relationship Id="rId16" Type="http://schemas.openxmlformats.org/officeDocument/2006/relationships/oleObject" Target="../embeddings/oleObject13.bin"/><Relationship Id="rId17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9.w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4.png"/><Relationship Id="rId8" Type="http://schemas.openxmlformats.org/officeDocument/2006/relationships/oleObject" Target="../embeddings/oleObject9.bin"/><Relationship Id="rId9" Type="http://schemas.openxmlformats.org/officeDocument/2006/relationships/image" Target="../media/image10.wmf"/><Relationship Id="rId10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wmf"/><Relationship Id="rId12" Type="http://schemas.openxmlformats.org/officeDocument/2006/relationships/oleObject" Target="../embeddings/oleObject18.bin"/><Relationship Id="rId13" Type="http://schemas.openxmlformats.org/officeDocument/2006/relationships/image" Target="../media/image19.wmf"/><Relationship Id="rId14" Type="http://schemas.openxmlformats.org/officeDocument/2006/relationships/oleObject" Target="../embeddings/oleObject19.bin"/><Relationship Id="rId15" Type="http://schemas.openxmlformats.org/officeDocument/2006/relationships/image" Target="../media/image20.wmf"/><Relationship Id="rId16" Type="http://schemas.openxmlformats.org/officeDocument/2006/relationships/oleObject" Target="../embeddings/oleObject20.bin"/><Relationship Id="rId17" Type="http://schemas.openxmlformats.org/officeDocument/2006/relationships/image" Target="../media/image21.wmf"/><Relationship Id="rId18" Type="http://schemas.openxmlformats.org/officeDocument/2006/relationships/oleObject" Target="../embeddings/oleObject21.bin"/><Relationship Id="rId19" Type="http://schemas.openxmlformats.org/officeDocument/2006/relationships/image" Target="../media/image22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15.png"/><Relationship Id="rId6" Type="http://schemas.openxmlformats.org/officeDocument/2006/relationships/oleObject" Target="../embeddings/oleObject15.bin"/><Relationship Id="rId7" Type="http://schemas.openxmlformats.org/officeDocument/2006/relationships/image" Target="../media/image16.wmf"/><Relationship Id="rId8" Type="http://schemas.openxmlformats.org/officeDocument/2006/relationships/oleObject" Target="../embeddings/oleObject16.bin"/><Relationship Id="rId9" Type="http://schemas.openxmlformats.org/officeDocument/2006/relationships/image" Target="../media/image17.wmf"/><Relationship Id="rId10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15.png"/><Relationship Id="rId6" Type="http://schemas.openxmlformats.org/officeDocument/2006/relationships/oleObject" Target="../embeddings/oleObject23.bin"/><Relationship Id="rId7" Type="http://schemas.openxmlformats.org/officeDocument/2006/relationships/image" Target="../media/image23.wmf"/><Relationship Id="rId8" Type="http://schemas.openxmlformats.org/officeDocument/2006/relationships/oleObject" Target="../embeddings/oleObject24.bin"/><Relationship Id="rId9" Type="http://schemas.openxmlformats.org/officeDocument/2006/relationships/image" Target="../media/image24.wmf"/><Relationship Id="rId10" Type="http://schemas.openxmlformats.org/officeDocument/2006/relationships/oleObject" Target="../embeddings/oleObject25.bin"/><Relationship Id="rId11" Type="http://schemas.openxmlformats.org/officeDocument/2006/relationships/image" Target="../media/image25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wmf"/><Relationship Id="rId12" Type="http://schemas.openxmlformats.org/officeDocument/2006/relationships/oleObject" Target="../embeddings/oleObject30.bin"/><Relationship Id="rId13" Type="http://schemas.openxmlformats.org/officeDocument/2006/relationships/image" Target="../media/image30.wmf"/><Relationship Id="rId14" Type="http://schemas.openxmlformats.org/officeDocument/2006/relationships/oleObject" Target="../embeddings/oleObject31.bin"/><Relationship Id="rId15" Type="http://schemas.openxmlformats.org/officeDocument/2006/relationships/image" Target="../media/image31.wmf"/><Relationship Id="rId16" Type="http://schemas.openxmlformats.org/officeDocument/2006/relationships/oleObject" Target="../embeddings/oleObject32.bin"/><Relationship Id="rId17" Type="http://schemas.openxmlformats.org/officeDocument/2006/relationships/image" Target="../media/image32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26.png"/><Relationship Id="rId6" Type="http://schemas.openxmlformats.org/officeDocument/2006/relationships/oleObject" Target="../embeddings/oleObject27.bin"/><Relationship Id="rId7" Type="http://schemas.openxmlformats.org/officeDocument/2006/relationships/image" Target="../media/image27.png"/><Relationship Id="rId8" Type="http://schemas.openxmlformats.org/officeDocument/2006/relationships/oleObject" Target="../embeddings/oleObject28.bin"/><Relationship Id="rId9" Type="http://schemas.openxmlformats.org/officeDocument/2006/relationships/image" Target="../media/image28.png"/><Relationship Id="rId10" Type="http://schemas.openxmlformats.org/officeDocument/2006/relationships/oleObject" Target="../embeddings/oleObject29.bin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wmf"/><Relationship Id="rId12" Type="http://schemas.openxmlformats.org/officeDocument/2006/relationships/oleObject" Target="../embeddings/oleObject37.bin"/><Relationship Id="rId13" Type="http://schemas.openxmlformats.org/officeDocument/2006/relationships/image" Target="../media/image37.wmf"/><Relationship Id="rId14" Type="http://schemas.openxmlformats.org/officeDocument/2006/relationships/oleObject" Target="../embeddings/oleObject38.bin"/><Relationship Id="rId15" Type="http://schemas.openxmlformats.org/officeDocument/2006/relationships/image" Target="../media/image38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3.bin"/><Relationship Id="rId5" Type="http://schemas.openxmlformats.org/officeDocument/2006/relationships/image" Target="../media/image33.png"/><Relationship Id="rId6" Type="http://schemas.openxmlformats.org/officeDocument/2006/relationships/oleObject" Target="../embeddings/oleObject34.bin"/><Relationship Id="rId7" Type="http://schemas.openxmlformats.org/officeDocument/2006/relationships/image" Target="../media/image34.png"/><Relationship Id="rId8" Type="http://schemas.openxmlformats.org/officeDocument/2006/relationships/oleObject" Target="../embeddings/oleObject35.bin"/><Relationship Id="rId9" Type="http://schemas.openxmlformats.org/officeDocument/2006/relationships/image" Target="../media/image35.wmf"/><Relationship Id="rId10" Type="http://schemas.openxmlformats.org/officeDocument/2006/relationships/oleObject" Target="../embeddings/oleObject3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39.bin"/><Relationship Id="rId5" Type="http://schemas.openxmlformats.org/officeDocument/2006/relationships/image" Target="../media/image39.png"/><Relationship Id="rId6" Type="http://schemas.openxmlformats.org/officeDocument/2006/relationships/oleObject" Target="../embeddings/oleObject40.bin"/><Relationship Id="rId7" Type="http://schemas.openxmlformats.org/officeDocument/2006/relationships/image" Target="../media/image40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oleObject" Target="../embeddings/oleObject45.bin"/><Relationship Id="rId13" Type="http://schemas.openxmlformats.org/officeDocument/2006/relationships/image" Target="../media/image45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41.bin"/><Relationship Id="rId5" Type="http://schemas.openxmlformats.org/officeDocument/2006/relationships/image" Target="../media/image41.png"/><Relationship Id="rId6" Type="http://schemas.openxmlformats.org/officeDocument/2006/relationships/oleObject" Target="../embeddings/oleObject42.bin"/><Relationship Id="rId7" Type="http://schemas.openxmlformats.org/officeDocument/2006/relationships/image" Target="../media/image42.png"/><Relationship Id="rId8" Type="http://schemas.openxmlformats.org/officeDocument/2006/relationships/oleObject" Target="../embeddings/oleObject43.bin"/><Relationship Id="rId9" Type="http://schemas.openxmlformats.org/officeDocument/2006/relationships/image" Target="../media/image43.png"/><Relationship Id="rId10" Type="http://schemas.openxmlformats.org/officeDocument/2006/relationships/oleObject" Target="../embeddings/oleObject4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46.bin"/><Relationship Id="rId5" Type="http://schemas.openxmlformats.org/officeDocument/2006/relationships/image" Target="../media/image46.png"/><Relationship Id="rId6" Type="http://schemas.openxmlformats.org/officeDocument/2006/relationships/oleObject" Target="../embeddings/oleObject47.bin"/><Relationship Id="rId7" Type="http://schemas.openxmlformats.org/officeDocument/2006/relationships/image" Target="../media/image47.png"/><Relationship Id="rId8" Type="http://schemas.openxmlformats.org/officeDocument/2006/relationships/oleObject" Target="../embeddings/oleObject48.bin"/><Relationship Id="rId9" Type="http://schemas.openxmlformats.org/officeDocument/2006/relationships/image" Target="../media/image48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wmf"/><Relationship Id="rId20" Type="http://schemas.openxmlformats.org/officeDocument/2006/relationships/oleObject" Target="../embeddings/oleObject57.bin"/><Relationship Id="rId21" Type="http://schemas.openxmlformats.org/officeDocument/2006/relationships/image" Target="../media/image56.wmf"/><Relationship Id="rId10" Type="http://schemas.openxmlformats.org/officeDocument/2006/relationships/oleObject" Target="../embeddings/oleObject52.bin"/><Relationship Id="rId11" Type="http://schemas.openxmlformats.org/officeDocument/2006/relationships/image" Target="../media/image51.wmf"/><Relationship Id="rId12" Type="http://schemas.openxmlformats.org/officeDocument/2006/relationships/oleObject" Target="../embeddings/oleObject53.bin"/><Relationship Id="rId13" Type="http://schemas.openxmlformats.org/officeDocument/2006/relationships/image" Target="../media/image52.wmf"/><Relationship Id="rId14" Type="http://schemas.openxmlformats.org/officeDocument/2006/relationships/oleObject" Target="../embeddings/oleObject54.bin"/><Relationship Id="rId15" Type="http://schemas.openxmlformats.org/officeDocument/2006/relationships/image" Target="../media/image53.wmf"/><Relationship Id="rId16" Type="http://schemas.openxmlformats.org/officeDocument/2006/relationships/oleObject" Target="../embeddings/oleObject55.bin"/><Relationship Id="rId17" Type="http://schemas.openxmlformats.org/officeDocument/2006/relationships/image" Target="../media/image54.wmf"/><Relationship Id="rId18" Type="http://schemas.openxmlformats.org/officeDocument/2006/relationships/oleObject" Target="../embeddings/oleObject56.bin"/><Relationship Id="rId19" Type="http://schemas.openxmlformats.org/officeDocument/2006/relationships/image" Target="../media/image55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49.bin"/><Relationship Id="rId5" Type="http://schemas.openxmlformats.org/officeDocument/2006/relationships/image" Target="../media/image49.png"/><Relationship Id="rId6" Type="http://schemas.openxmlformats.org/officeDocument/2006/relationships/oleObject" Target="../embeddings/oleObject50.bin"/><Relationship Id="rId7" Type="http://schemas.openxmlformats.org/officeDocument/2006/relationships/image" Target="../media/image45.wmf"/><Relationship Id="rId8" Type="http://schemas.openxmlformats.org/officeDocument/2006/relationships/oleObject" Target="../embeddings/oleObject5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58.bin"/><Relationship Id="rId5" Type="http://schemas.openxmlformats.org/officeDocument/2006/relationships/image" Target="../media/image57.png"/><Relationship Id="rId6" Type="http://schemas.openxmlformats.org/officeDocument/2006/relationships/oleObject" Target="../embeddings/oleObject59.bin"/><Relationship Id="rId7" Type="http://schemas.openxmlformats.org/officeDocument/2006/relationships/image" Target="../media/image58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60.bin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61.bin"/><Relationship Id="rId5" Type="http://schemas.openxmlformats.org/officeDocument/2006/relationships/image" Target="../media/image62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62.bin"/><Relationship Id="rId5" Type="http://schemas.openxmlformats.org/officeDocument/2006/relationships/image" Target="../media/image63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63.bin"/><Relationship Id="rId5" Type="http://schemas.openxmlformats.org/officeDocument/2006/relationships/image" Target="../media/image64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64.bin"/><Relationship Id="rId5" Type="http://schemas.openxmlformats.org/officeDocument/2006/relationships/image" Target="../media/image65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65.bin"/><Relationship Id="rId5" Type="http://schemas.openxmlformats.org/officeDocument/2006/relationships/image" Target="../media/image66.pn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smtClean="0"/>
              <a:t>6 Teori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Tidsforsinkelse i logiske kjeder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116632"/>
            <a:ext cx="5976664" cy="568424"/>
          </a:xfrm>
        </p:spPr>
        <p:txBody>
          <a:bodyPr/>
          <a:lstStyle/>
          <a:p>
            <a:r>
              <a:rPr lang="nb-NO" sz="2400" dirty="0"/>
              <a:t>Tidsforsinkelse i kjede av logiske porter</a:t>
            </a:r>
            <a:endParaRPr lang="nb-NO" sz="2400" b="1" dirty="0"/>
          </a:p>
        </p:txBody>
      </p:sp>
      <p:graphicFrame>
        <p:nvGraphicFramePr>
          <p:cNvPr id="367619" name="Object 3"/>
          <p:cNvGraphicFramePr>
            <a:graphicFrameLocks noChangeAspect="1"/>
          </p:cNvGraphicFramePr>
          <p:nvPr/>
        </p:nvGraphicFramePr>
        <p:xfrm>
          <a:off x="3357554" y="1071546"/>
          <a:ext cx="4897438" cy="184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rtwork" r:id="rId4" imgW="9010000" imgH="3140000" progId="">
                  <p:embed/>
                </p:oleObj>
              </mc:Choice>
              <mc:Fallback>
                <p:oleObj name="Artwork" r:id="rId4" imgW="9010000" imgH="31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1071546"/>
                        <a:ext cx="4897438" cy="184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7620" name="Object 4"/>
          <p:cNvGraphicFramePr>
            <a:graphicFrameLocks noChangeAspect="1"/>
          </p:cNvGraphicFramePr>
          <p:nvPr/>
        </p:nvGraphicFramePr>
        <p:xfrm>
          <a:off x="6143636" y="3071810"/>
          <a:ext cx="2368550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rtwork" r:id="rId6" imgW="5610000" imgH="6300000" progId="">
                  <p:embed/>
                </p:oleObj>
              </mc:Choice>
              <mc:Fallback>
                <p:oleObj name="Artwork" r:id="rId6" imgW="5610000" imgH="630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6" y="3071810"/>
                        <a:ext cx="2368550" cy="288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762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684213" y="2205038"/>
          <a:ext cx="1295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8" imgW="647640" imgH="342720" progId="Equation.3">
                  <p:embed/>
                </p:oleObj>
              </mc:Choice>
              <mc:Fallback>
                <p:oleObj name="Equation" r:id="rId8" imgW="64764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205038"/>
                        <a:ext cx="12954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3" name="Text Box 7"/>
          <p:cNvSpPr txBox="1">
            <a:spLocks noChangeArrowheads="1"/>
          </p:cNvSpPr>
          <p:nvPr/>
        </p:nvSpPr>
        <p:spPr bwMode="auto">
          <a:xfrm>
            <a:off x="323850" y="1700213"/>
            <a:ext cx="251995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Logisk </a:t>
            </a:r>
            <a:r>
              <a:rPr lang="nb-NO" sz="1800" dirty="0" err="1"/>
              <a:t>effort</a:t>
            </a:r>
            <a:r>
              <a:rPr lang="nb-NO" sz="1800" dirty="0"/>
              <a:t> i kjede:</a:t>
            </a:r>
          </a:p>
        </p:txBody>
      </p:sp>
      <p:graphicFrame>
        <p:nvGraphicFramePr>
          <p:cNvPr id="367624" name="Object 8"/>
          <p:cNvGraphicFramePr>
            <a:graphicFrameLocks noChangeAspect="1"/>
          </p:cNvGraphicFramePr>
          <p:nvPr/>
        </p:nvGraphicFramePr>
        <p:xfrm>
          <a:off x="557213" y="3471863"/>
          <a:ext cx="1549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10" imgW="774360" imgH="444240" progId="Equation.3">
                  <p:embed/>
                </p:oleObj>
              </mc:Choice>
              <mc:Fallback>
                <p:oleObj name="Equation" r:id="rId10" imgW="774360" imgH="444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3471863"/>
                        <a:ext cx="15494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5" name="Text Box 9"/>
          <p:cNvSpPr txBox="1">
            <a:spLocks noChangeArrowheads="1"/>
          </p:cNvSpPr>
          <p:nvPr/>
        </p:nvSpPr>
        <p:spPr bwMode="auto">
          <a:xfrm>
            <a:off x="323850" y="3068638"/>
            <a:ext cx="273598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Elektrisk </a:t>
            </a:r>
            <a:r>
              <a:rPr lang="nb-NO" sz="1800" dirty="0" err="1"/>
              <a:t>effort</a:t>
            </a:r>
            <a:r>
              <a:rPr lang="nb-NO" sz="1800" dirty="0"/>
              <a:t> i kjede:</a:t>
            </a:r>
          </a:p>
        </p:txBody>
      </p:sp>
      <p:graphicFrame>
        <p:nvGraphicFramePr>
          <p:cNvPr id="367626" name="Object 10"/>
          <p:cNvGraphicFramePr>
            <a:graphicFrameLocks noChangeAspect="1"/>
          </p:cNvGraphicFramePr>
          <p:nvPr/>
        </p:nvGraphicFramePr>
        <p:xfrm>
          <a:off x="3357554" y="4071942"/>
          <a:ext cx="2819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12" imgW="1409400" imgH="482400" progId="Equation.3">
                  <p:embed/>
                </p:oleObj>
              </mc:Choice>
              <mc:Fallback>
                <p:oleObj name="Equation" r:id="rId12" imgW="1409400" imgH="48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4071942"/>
                        <a:ext cx="28194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7" name="Text Box 11"/>
          <p:cNvSpPr txBox="1">
            <a:spLocks noChangeArrowheads="1"/>
          </p:cNvSpPr>
          <p:nvPr/>
        </p:nvSpPr>
        <p:spPr bwMode="auto">
          <a:xfrm>
            <a:off x="3428992" y="3714752"/>
            <a:ext cx="22256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 err="1"/>
              <a:t>Forgreiningseffort</a:t>
            </a:r>
            <a:r>
              <a:rPr lang="nb-NO" sz="1800" dirty="0"/>
              <a:t>:</a:t>
            </a:r>
          </a:p>
        </p:txBody>
      </p:sp>
      <p:graphicFrame>
        <p:nvGraphicFramePr>
          <p:cNvPr id="367628" name="Object 12"/>
          <p:cNvGraphicFramePr>
            <a:graphicFrameLocks noChangeAspect="1"/>
          </p:cNvGraphicFramePr>
          <p:nvPr/>
        </p:nvGraphicFramePr>
        <p:xfrm>
          <a:off x="684213" y="5048250"/>
          <a:ext cx="1295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14" imgW="647640" imgH="342720" progId="Equation.3">
                  <p:embed/>
                </p:oleObj>
              </mc:Choice>
              <mc:Fallback>
                <p:oleObj name="Equation" r:id="rId14" imgW="647640" imgH="34272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5048250"/>
                        <a:ext cx="12954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9" name="Text Box 13"/>
          <p:cNvSpPr txBox="1">
            <a:spLocks noChangeArrowheads="1"/>
          </p:cNvSpPr>
          <p:nvPr/>
        </p:nvSpPr>
        <p:spPr bwMode="auto">
          <a:xfrm>
            <a:off x="323850" y="4543425"/>
            <a:ext cx="316803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 err="1" smtClean="0"/>
              <a:t>Forgreiningseffort</a:t>
            </a:r>
            <a:r>
              <a:rPr lang="nb-NO" sz="1800" dirty="0" smtClean="0"/>
              <a:t> </a:t>
            </a:r>
            <a:r>
              <a:rPr lang="nb-NO" sz="1800" dirty="0"/>
              <a:t>i kjede: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7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67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6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6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3" grpId="0"/>
      <p:bldP spid="367625" grpId="0"/>
      <p:bldP spid="367627" grpId="0"/>
      <p:bldP spid="3676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0935" name="Object 7"/>
          <p:cNvGraphicFramePr>
            <a:graphicFrameLocks noChangeAspect="1"/>
          </p:cNvGraphicFramePr>
          <p:nvPr/>
        </p:nvGraphicFramePr>
        <p:xfrm>
          <a:off x="684213" y="1628775"/>
          <a:ext cx="2374900" cy="157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4" imgW="1612800" imgH="1066680" progId="Equation.3">
                  <p:embed/>
                </p:oleObj>
              </mc:Choice>
              <mc:Fallback>
                <p:oleObj name="Equation" r:id="rId4" imgW="1612800" imgH="1066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28775"/>
                        <a:ext cx="2374900" cy="1570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36" name="Text Box 8"/>
          <p:cNvSpPr txBox="1">
            <a:spLocks noChangeArrowheads="1"/>
          </p:cNvSpPr>
          <p:nvPr/>
        </p:nvSpPr>
        <p:spPr bwMode="auto">
          <a:xfrm>
            <a:off x="468313" y="1196975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Kjedeeffort</a:t>
            </a:r>
            <a:r>
              <a:rPr lang="nb-NO" dirty="0"/>
              <a:t>:</a:t>
            </a:r>
          </a:p>
        </p:txBody>
      </p:sp>
      <p:graphicFrame>
        <p:nvGraphicFramePr>
          <p:cNvPr id="380937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3492500" y="549275"/>
          <a:ext cx="2106613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Artwork" r:id="rId6" imgW="5610000" imgH="6300000" progId="">
                  <p:embed/>
                </p:oleObj>
              </mc:Choice>
              <mc:Fallback>
                <p:oleObj name="Artwork" r:id="rId6" imgW="5610000" imgH="630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549275"/>
                        <a:ext cx="2106613" cy="236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0941" name="Object 13"/>
          <p:cNvGraphicFramePr>
            <a:graphicFrameLocks noChangeAspect="1"/>
          </p:cNvGraphicFramePr>
          <p:nvPr/>
        </p:nvGraphicFramePr>
        <p:xfrm>
          <a:off x="684213" y="4005263"/>
          <a:ext cx="158908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8" imgW="1079280" imgH="482400" progId="Equation.3">
                  <p:embed/>
                </p:oleObj>
              </mc:Choice>
              <mc:Fallback>
                <p:oleObj name="Equation" r:id="rId8" imgW="107928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005263"/>
                        <a:ext cx="1589087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42" name="Text Box 14"/>
          <p:cNvSpPr txBox="1">
            <a:spLocks noChangeArrowheads="1"/>
          </p:cNvSpPr>
          <p:nvPr/>
        </p:nvSpPr>
        <p:spPr bwMode="auto">
          <a:xfrm>
            <a:off x="395536" y="3573463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Kjedeforsinkelse:</a:t>
            </a:r>
          </a:p>
        </p:txBody>
      </p:sp>
      <p:sp>
        <p:nvSpPr>
          <p:cNvPr id="380943" name="Text Box 15"/>
          <p:cNvSpPr txBox="1">
            <a:spLocks noChangeArrowheads="1"/>
          </p:cNvSpPr>
          <p:nvPr/>
        </p:nvSpPr>
        <p:spPr bwMode="auto">
          <a:xfrm>
            <a:off x="2771775" y="3068638"/>
            <a:ext cx="3371861" cy="92333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Kjedeforsinkelse vil ha en minimumsverdi når alle portene har lik </a:t>
            </a:r>
            <a:r>
              <a:rPr lang="nb-NO" sz="1800" dirty="0" err="1"/>
              <a:t>effort</a:t>
            </a:r>
            <a:r>
              <a:rPr lang="nb-NO" sz="1800" dirty="0"/>
              <a:t> forsinkelse </a:t>
            </a:r>
            <a:r>
              <a:rPr lang="nb-NO" sz="1800" i="1" dirty="0"/>
              <a:t>f</a:t>
            </a:r>
            <a:r>
              <a:rPr lang="nb-NO" sz="1800" dirty="0"/>
              <a:t>.</a:t>
            </a:r>
          </a:p>
        </p:txBody>
      </p:sp>
      <p:graphicFrame>
        <p:nvGraphicFramePr>
          <p:cNvPr id="380945" name="Object 17"/>
          <p:cNvGraphicFramePr>
            <a:graphicFrameLocks noChangeAspect="1"/>
          </p:cNvGraphicFramePr>
          <p:nvPr/>
        </p:nvGraphicFramePr>
        <p:xfrm>
          <a:off x="3851920" y="4293096"/>
          <a:ext cx="10668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10" imgW="558720" imgH="330120" progId="Equation.3">
                  <p:embed/>
                </p:oleObj>
              </mc:Choice>
              <mc:Fallback>
                <p:oleObj name="Equation" r:id="rId10" imgW="558720" imgH="3301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293096"/>
                        <a:ext cx="10668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46" name="Text Box 18"/>
          <p:cNvSpPr txBox="1">
            <a:spLocks noChangeArrowheads="1"/>
          </p:cNvSpPr>
          <p:nvPr/>
        </p:nvSpPr>
        <p:spPr bwMode="auto">
          <a:xfrm>
            <a:off x="2987675" y="4005263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Dvs.:</a:t>
            </a:r>
          </a:p>
        </p:txBody>
      </p:sp>
      <p:graphicFrame>
        <p:nvGraphicFramePr>
          <p:cNvPr id="380947" name="Object 19"/>
          <p:cNvGraphicFramePr>
            <a:graphicFrameLocks noChangeAspect="1"/>
          </p:cNvGraphicFramePr>
          <p:nvPr/>
        </p:nvGraphicFramePr>
        <p:xfrm>
          <a:off x="6227763" y="2060575"/>
          <a:ext cx="1830387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12" imgW="1244520" imgH="342720" progId="Equation.3">
                  <p:embed/>
                </p:oleObj>
              </mc:Choice>
              <mc:Fallback>
                <p:oleObj name="Equation" r:id="rId12" imgW="1244520" imgH="3427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2060575"/>
                        <a:ext cx="1830387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48" name="Text Box 20"/>
          <p:cNvSpPr txBox="1">
            <a:spLocks noChangeArrowheads="1"/>
          </p:cNvSpPr>
          <p:nvPr/>
        </p:nvSpPr>
        <p:spPr bwMode="auto">
          <a:xfrm>
            <a:off x="6084888" y="1700213"/>
            <a:ext cx="305911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Minimum tidsforsinkelse:</a:t>
            </a:r>
          </a:p>
        </p:txBody>
      </p:sp>
      <p:graphicFrame>
        <p:nvGraphicFramePr>
          <p:cNvPr id="380949" name="Object 21"/>
          <p:cNvGraphicFramePr>
            <a:graphicFrameLocks noChangeAspect="1"/>
          </p:cNvGraphicFramePr>
          <p:nvPr/>
        </p:nvGraphicFramePr>
        <p:xfrm>
          <a:off x="6588125" y="3213100"/>
          <a:ext cx="1302102" cy="1152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14" imgW="749160" imgH="660240" progId="Equation.3">
                  <p:embed/>
                </p:oleObj>
              </mc:Choice>
              <mc:Fallback>
                <p:oleObj name="Equation" r:id="rId14" imgW="749160" imgH="6602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3213100"/>
                        <a:ext cx="1302102" cy="11520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50" name="Text Box 22"/>
          <p:cNvSpPr txBox="1">
            <a:spLocks noChangeArrowheads="1"/>
          </p:cNvSpPr>
          <p:nvPr/>
        </p:nvSpPr>
        <p:spPr bwMode="auto">
          <a:xfrm>
            <a:off x="6084888" y="2852738"/>
            <a:ext cx="24479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Transistorstørrelser:</a:t>
            </a:r>
          </a:p>
        </p:txBody>
      </p:sp>
      <p:graphicFrame>
        <p:nvGraphicFramePr>
          <p:cNvPr id="380951" name="Object 23"/>
          <p:cNvGraphicFramePr>
            <a:graphicFrameLocks noChangeAspect="1"/>
          </p:cNvGraphicFramePr>
          <p:nvPr/>
        </p:nvGraphicFramePr>
        <p:xfrm>
          <a:off x="6334125" y="4787900"/>
          <a:ext cx="2331038" cy="873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16" imgW="1193760" imgH="444240" progId="Equation.3">
                  <p:embed/>
                </p:oleObj>
              </mc:Choice>
              <mc:Fallback>
                <p:oleObj name="Equation" r:id="rId16" imgW="1193760" imgH="4442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25" y="4787900"/>
                        <a:ext cx="2331038" cy="8733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52" name="Text Box 24"/>
          <p:cNvSpPr txBox="1">
            <a:spLocks noChangeArrowheads="1"/>
          </p:cNvSpPr>
          <p:nvPr/>
        </p:nvSpPr>
        <p:spPr bwMode="auto">
          <a:xfrm>
            <a:off x="6156325" y="4419600"/>
            <a:ext cx="24479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Som gir: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0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0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0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0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8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8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80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8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8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8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6" grpId="0"/>
      <p:bldP spid="380942" grpId="0"/>
      <p:bldP spid="380943" grpId="0" animBg="1"/>
      <p:bldP spid="380946" grpId="0"/>
      <p:bldP spid="380948" grpId="0"/>
      <p:bldP spid="380950" grpId="0"/>
      <p:bldP spid="3809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4004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427538" y="836191"/>
          <a:ext cx="3740150" cy="269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Artwork" r:id="rId4" imgW="8360000" imgH="6030000" progId="">
                  <p:embed/>
                </p:oleObj>
              </mc:Choice>
              <mc:Fallback>
                <p:oleObj name="Artwork" r:id="rId4" imgW="8360000" imgH="603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836191"/>
                        <a:ext cx="3740150" cy="2697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11" name="Text Box 11"/>
          <p:cNvSpPr txBox="1">
            <a:spLocks noChangeArrowheads="1"/>
          </p:cNvSpPr>
          <p:nvPr/>
        </p:nvSpPr>
        <p:spPr bwMode="auto">
          <a:xfrm>
            <a:off x="3635375" y="764753"/>
            <a:ext cx="19446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Eksempel:</a:t>
            </a:r>
          </a:p>
        </p:txBody>
      </p:sp>
      <p:graphicFrame>
        <p:nvGraphicFramePr>
          <p:cNvPr id="384012" name="Object 12"/>
          <p:cNvGraphicFramePr>
            <a:graphicFrameLocks noChangeAspect="1"/>
          </p:cNvGraphicFramePr>
          <p:nvPr/>
        </p:nvGraphicFramePr>
        <p:xfrm>
          <a:off x="827088" y="1164803"/>
          <a:ext cx="1128712" cy="176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6" imgW="749160" imgH="1168200" progId="Equation.3">
                  <p:embed/>
                </p:oleObj>
              </mc:Choice>
              <mc:Fallback>
                <p:oleObj name="Equation" r:id="rId6" imgW="749160" imgH="1168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64803"/>
                        <a:ext cx="1128712" cy="176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13" name="Text Box 13"/>
          <p:cNvSpPr txBox="1">
            <a:spLocks noChangeArrowheads="1"/>
          </p:cNvSpPr>
          <p:nvPr/>
        </p:nvSpPr>
        <p:spPr bwMode="auto">
          <a:xfrm>
            <a:off x="539750" y="764753"/>
            <a:ext cx="238917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Logisk </a:t>
            </a:r>
            <a:r>
              <a:rPr lang="nb-NO" sz="1800" dirty="0" err="1"/>
              <a:t>effort</a:t>
            </a:r>
            <a:r>
              <a:rPr lang="nb-NO" sz="1800" dirty="0"/>
              <a:t> i kjede:</a:t>
            </a:r>
          </a:p>
        </p:txBody>
      </p:sp>
      <p:graphicFrame>
        <p:nvGraphicFramePr>
          <p:cNvPr id="384014" name="Object 14"/>
          <p:cNvGraphicFramePr>
            <a:graphicFrameLocks noChangeAspect="1"/>
          </p:cNvGraphicFramePr>
          <p:nvPr/>
        </p:nvGraphicFramePr>
        <p:xfrm>
          <a:off x="827088" y="3214266"/>
          <a:ext cx="1163637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8" imgW="774360" imgH="863280" progId="Equation.3">
                  <p:embed/>
                </p:oleObj>
              </mc:Choice>
              <mc:Fallback>
                <p:oleObj name="Equation" r:id="rId8" imgW="774360" imgH="863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214266"/>
                        <a:ext cx="1163637" cy="1296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15" name="Text Box 15"/>
          <p:cNvSpPr txBox="1">
            <a:spLocks noChangeArrowheads="1"/>
          </p:cNvSpPr>
          <p:nvPr/>
        </p:nvSpPr>
        <p:spPr bwMode="auto">
          <a:xfrm>
            <a:off x="539750" y="2925341"/>
            <a:ext cx="253205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Elektrisk </a:t>
            </a:r>
            <a:r>
              <a:rPr lang="nb-NO" sz="1800" dirty="0" err="1"/>
              <a:t>effort</a:t>
            </a:r>
            <a:r>
              <a:rPr lang="nb-NO" sz="1800" dirty="0"/>
              <a:t> i kjede:</a:t>
            </a:r>
          </a:p>
        </p:txBody>
      </p:sp>
      <p:graphicFrame>
        <p:nvGraphicFramePr>
          <p:cNvPr id="384016" name="Object 16"/>
          <p:cNvGraphicFramePr>
            <a:graphicFrameLocks noChangeAspect="1"/>
          </p:cNvGraphicFramePr>
          <p:nvPr/>
        </p:nvGraphicFramePr>
        <p:xfrm>
          <a:off x="898525" y="4843041"/>
          <a:ext cx="2089150" cy="153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10" imgW="1396800" imgH="1028520" progId="Equation.3">
                  <p:embed/>
                </p:oleObj>
              </mc:Choice>
              <mc:Fallback>
                <p:oleObj name="Equation" r:id="rId10" imgW="1396800" imgH="10285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4843041"/>
                        <a:ext cx="2089150" cy="1538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17" name="Text Box 17"/>
          <p:cNvSpPr txBox="1">
            <a:spLocks noChangeArrowheads="1"/>
          </p:cNvSpPr>
          <p:nvPr/>
        </p:nvSpPr>
        <p:spPr bwMode="auto">
          <a:xfrm>
            <a:off x="538163" y="4482678"/>
            <a:ext cx="317658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Forgreinings </a:t>
            </a:r>
            <a:r>
              <a:rPr lang="nb-NO" sz="1800" dirty="0" err="1"/>
              <a:t>effort</a:t>
            </a:r>
            <a:r>
              <a:rPr lang="nb-NO" sz="1800" dirty="0"/>
              <a:t> i kjede:</a:t>
            </a:r>
          </a:p>
        </p:txBody>
      </p:sp>
      <p:graphicFrame>
        <p:nvGraphicFramePr>
          <p:cNvPr id="384018" name="Object 18"/>
          <p:cNvGraphicFramePr>
            <a:graphicFrameLocks noChangeAspect="1"/>
          </p:cNvGraphicFramePr>
          <p:nvPr/>
        </p:nvGraphicFramePr>
        <p:xfrm>
          <a:off x="3708400" y="3212678"/>
          <a:ext cx="1423988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12" imgW="952200" imgH="799920" progId="Equation.3">
                  <p:embed/>
                </p:oleObj>
              </mc:Choice>
              <mc:Fallback>
                <p:oleObj name="Equation" r:id="rId12" imgW="952200" imgH="7999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212678"/>
                        <a:ext cx="1423988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19" name="Text Box 19"/>
          <p:cNvSpPr txBox="1">
            <a:spLocks noChangeArrowheads="1"/>
          </p:cNvSpPr>
          <p:nvPr/>
        </p:nvSpPr>
        <p:spPr bwMode="auto">
          <a:xfrm>
            <a:off x="3348038" y="2852316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Kjedens effort:</a:t>
            </a:r>
          </a:p>
        </p:txBody>
      </p:sp>
      <p:graphicFrame>
        <p:nvGraphicFramePr>
          <p:cNvPr id="384020" name="Object 20"/>
          <p:cNvGraphicFramePr>
            <a:graphicFrameLocks noChangeAspect="1"/>
          </p:cNvGraphicFramePr>
          <p:nvPr/>
        </p:nvGraphicFramePr>
        <p:xfrm>
          <a:off x="3635896" y="4987575"/>
          <a:ext cx="1039813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14" imgW="609480" imgH="533160" progId="Equation.3">
                  <p:embed/>
                </p:oleObj>
              </mc:Choice>
              <mc:Fallback>
                <p:oleObj name="Equation" r:id="rId14" imgW="609480" imgH="5331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4987575"/>
                        <a:ext cx="1039813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21" name="Text Box 21"/>
          <p:cNvSpPr txBox="1">
            <a:spLocks noChangeArrowheads="1"/>
          </p:cNvSpPr>
          <p:nvPr/>
        </p:nvSpPr>
        <p:spPr bwMode="auto">
          <a:xfrm>
            <a:off x="3348038" y="4508078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Optimal porteffort:</a:t>
            </a:r>
          </a:p>
        </p:txBody>
      </p:sp>
      <p:graphicFrame>
        <p:nvGraphicFramePr>
          <p:cNvPr id="384022" name="Object 22"/>
          <p:cNvGraphicFramePr>
            <a:graphicFrameLocks noChangeAspect="1"/>
          </p:cNvGraphicFramePr>
          <p:nvPr/>
        </p:nvGraphicFramePr>
        <p:xfrm>
          <a:off x="6324600" y="3993728"/>
          <a:ext cx="1343025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16" imgW="787320" imgH="406080" progId="Equation.3">
                  <p:embed/>
                </p:oleObj>
              </mc:Choice>
              <mc:Fallback>
                <p:oleObj name="Equation" r:id="rId16" imgW="787320" imgH="4060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993728"/>
                        <a:ext cx="1343025" cy="69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23" name="Text Box 23"/>
          <p:cNvSpPr txBox="1">
            <a:spLocks noChangeArrowheads="1"/>
          </p:cNvSpPr>
          <p:nvPr/>
        </p:nvSpPr>
        <p:spPr bwMode="auto">
          <a:xfrm>
            <a:off x="5724525" y="3644478"/>
            <a:ext cx="299087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Parasittisk tidsforsinkelse:</a:t>
            </a:r>
          </a:p>
        </p:txBody>
      </p:sp>
      <p:graphicFrame>
        <p:nvGraphicFramePr>
          <p:cNvPr id="384024" name="Object 24"/>
          <p:cNvGraphicFramePr>
            <a:graphicFrameLocks noChangeAspect="1"/>
          </p:cNvGraphicFramePr>
          <p:nvPr/>
        </p:nvGraphicFramePr>
        <p:xfrm>
          <a:off x="6300788" y="5060528"/>
          <a:ext cx="153828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quation" r:id="rId18" imgW="901440" imgH="647640" progId="Equation.3">
                  <p:embed/>
                </p:oleObj>
              </mc:Choice>
              <mc:Fallback>
                <p:oleObj name="Equation" r:id="rId18" imgW="901440" imgH="647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5060528"/>
                        <a:ext cx="1538287" cy="110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25" name="Text Box 25"/>
          <p:cNvSpPr txBox="1">
            <a:spLocks noChangeArrowheads="1"/>
          </p:cNvSpPr>
          <p:nvPr/>
        </p:nvSpPr>
        <p:spPr bwMode="auto">
          <a:xfrm>
            <a:off x="5724524" y="4725566"/>
            <a:ext cx="32766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Minimum kjedeforsinkelse: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4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8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84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8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8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8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8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8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8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8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8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8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13" grpId="0"/>
      <p:bldP spid="384015" grpId="0"/>
      <p:bldP spid="384017" grpId="0"/>
      <p:bldP spid="384019" grpId="0"/>
      <p:bldP spid="384021" grpId="0"/>
      <p:bldP spid="384023" grpId="0"/>
      <p:bldP spid="3840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7078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0" y="726063"/>
          <a:ext cx="3740150" cy="269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Artwork" r:id="rId4" imgW="8360000" imgH="6030000" progId="">
                  <p:embed/>
                </p:oleObj>
              </mc:Choice>
              <mc:Fallback>
                <p:oleObj name="Artwork" r:id="rId4" imgW="8360000" imgH="603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726063"/>
                        <a:ext cx="3740150" cy="2697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076" name="Object 4"/>
          <p:cNvGraphicFramePr>
            <a:graphicFrameLocks noChangeAspect="1"/>
          </p:cNvGraphicFramePr>
          <p:nvPr/>
        </p:nvGraphicFramePr>
        <p:xfrm>
          <a:off x="971550" y="1924648"/>
          <a:ext cx="1243013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6" imgW="774360" imgH="1206360" progId="Equation.3">
                  <p:embed/>
                </p:oleObj>
              </mc:Choice>
              <mc:Fallback>
                <p:oleObj name="Equation" r:id="rId6" imgW="774360" imgH="1206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924648"/>
                        <a:ext cx="1243013" cy="1944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428628" y="1083253"/>
            <a:ext cx="485775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Starter ved utgangen og finner transistorstørrelser:</a:t>
            </a:r>
          </a:p>
        </p:txBody>
      </p:sp>
      <p:graphicFrame>
        <p:nvGraphicFramePr>
          <p:cNvPr id="387081" name="Object 9"/>
          <p:cNvGraphicFramePr>
            <a:graphicFrameLocks noChangeAspect="1"/>
          </p:cNvGraphicFramePr>
          <p:nvPr/>
        </p:nvGraphicFramePr>
        <p:xfrm>
          <a:off x="1006475" y="4229698"/>
          <a:ext cx="1549400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8" imgW="965160" imgH="761760" progId="Equation.3">
                  <p:embed/>
                </p:oleObj>
              </mc:Choice>
              <mc:Fallback>
                <p:oleObj name="Equation" r:id="rId8" imgW="965160" imgH="7617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475" y="4229698"/>
                        <a:ext cx="1549400" cy="122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7082" name="Text Box 10"/>
          <p:cNvSpPr txBox="1">
            <a:spLocks noChangeArrowheads="1"/>
          </p:cNvSpPr>
          <p:nvPr/>
        </p:nvSpPr>
        <p:spPr bwMode="auto">
          <a:xfrm>
            <a:off x="468313" y="3940773"/>
            <a:ext cx="43195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Beregner x:</a:t>
            </a:r>
          </a:p>
        </p:txBody>
      </p:sp>
      <p:graphicFrame>
        <p:nvGraphicFramePr>
          <p:cNvPr id="387083" name="Object 11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3583583"/>
          <a:ext cx="3740150" cy="272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Artwork" r:id="rId10" imgW="8260000" imgH="6020000" progId="">
                  <p:embed/>
                </p:oleObj>
              </mc:Choice>
              <mc:Fallback>
                <p:oleObj name="Artwork" r:id="rId10" imgW="8260000" imgH="60200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583583"/>
                        <a:ext cx="3740150" cy="2725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7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7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7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7" grpId="0"/>
      <p:bldP spid="3870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872" y="116632"/>
            <a:ext cx="5410944" cy="582612"/>
          </a:xfrm>
        </p:spPr>
        <p:txBody>
          <a:bodyPr/>
          <a:lstStyle/>
          <a:p>
            <a:r>
              <a:rPr lang="nb-NO" sz="2400" dirty="0"/>
              <a:t>Optimalt antall porter i kjede </a:t>
            </a:r>
            <a:endParaRPr lang="nb-NO" sz="2400" b="1" dirty="0"/>
          </a:p>
        </p:txBody>
      </p:sp>
      <p:graphicFrame>
        <p:nvGraphicFramePr>
          <p:cNvPr id="369667" name="Object 3"/>
          <p:cNvGraphicFramePr>
            <a:graphicFrameLocks noChangeAspect="1"/>
          </p:cNvGraphicFramePr>
          <p:nvPr/>
        </p:nvGraphicFramePr>
        <p:xfrm>
          <a:off x="3500430" y="1000108"/>
          <a:ext cx="4770438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Artwork" r:id="rId4" imgW="8660000" imgH="2510000" progId="">
                  <p:embed/>
                </p:oleObj>
              </mc:Choice>
              <mc:Fallback>
                <p:oleObj name="Artwork" r:id="rId4" imgW="8660000" imgH="251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0" y="1000108"/>
                        <a:ext cx="4770438" cy="1497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9668" name="Object 4"/>
          <p:cNvGraphicFramePr>
            <a:graphicFrameLocks noChangeAspect="1"/>
          </p:cNvGraphicFramePr>
          <p:nvPr/>
        </p:nvGraphicFramePr>
        <p:xfrm>
          <a:off x="714348" y="2943210"/>
          <a:ext cx="1366838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Artwork" r:id="rId6" imgW="3060000" imgH="2520000" progId="">
                  <p:embed/>
                </p:oleObj>
              </mc:Choice>
              <mc:Fallback>
                <p:oleObj name="Artwork" r:id="rId6" imgW="3060000" imgH="252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2943210"/>
                        <a:ext cx="1366838" cy="1217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9669" name="Object 5"/>
          <p:cNvGraphicFramePr>
            <a:graphicFrameLocks noChangeAspect="1"/>
          </p:cNvGraphicFramePr>
          <p:nvPr/>
        </p:nvGraphicFramePr>
        <p:xfrm>
          <a:off x="3214678" y="2714620"/>
          <a:ext cx="2376488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Artwork" r:id="rId8" imgW="5440000" imgH="2540000" progId="">
                  <p:embed/>
                </p:oleObj>
              </mc:Choice>
              <mc:Fallback>
                <p:oleObj name="Artwork" r:id="rId8" imgW="5440000" imgH="25400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2714620"/>
                        <a:ext cx="2376488" cy="1201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9675" name="Object 11"/>
          <p:cNvGraphicFramePr>
            <a:graphicFrameLocks noChangeAspect="1"/>
          </p:cNvGraphicFramePr>
          <p:nvPr/>
        </p:nvGraphicFramePr>
        <p:xfrm>
          <a:off x="785786" y="1214422"/>
          <a:ext cx="110172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10" imgW="736560" imgH="799920" progId="Equation.3">
                  <p:embed/>
                </p:oleObj>
              </mc:Choice>
              <mc:Fallback>
                <p:oleObj name="Equation" r:id="rId10" imgW="736560" imgH="7999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1214422"/>
                        <a:ext cx="1101725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676" name="Text Box 12"/>
          <p:cNvSpPr txBox="1">
            <a:spLocks noChangeArrowheads="1"/>
          </p:cNvSpPr>
          <p:nvPr/>
        </p:nvSpPr>
        <p:spPr bwMode="auto">
          <a:xfrm>
            <a:off x="357158" y="78579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Kjedens </a:t>
            </a:r>
            <a:r>
              <a:rPr lang="nb-NO" dirty="0" err="1"/>
              <a:t>effort</a:t>
            </a:r>
            <a:r>
              <a:rPr lang="nb-NO" dirty="0"/>
              <a:t>:</a:t>
            </a:r>
          </a:p>
        </p:txBody>
      </p:sp>
      <p:sp>
        <p:nvSpPr>
          <p:cNvPr id="369677" name="Text Box 13"/>
          <p:cNvSpPr txBox="1">
            <a:spLocks noChangeArrowheads="1"/>
          </p:cNvSpPr>
          <p:nvPr/>
        </p:nvSpPr>
        <p:spPr bwMode="auto">
          <a:xfrm>
            <a:off x="357158" y="257174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En port:</a:t>
            </a:r>
          </a:p>
        </p:txBody>
      </p:sp>
      <p:graphicFrame>
        <p:nvGraphicFramePr>
          <p:cNvPr id="369678" name="Object 14"/>
          <p:cNvGraphicFramePr>
            <a:graphicFrameLocks noChangeAspect="1"/>
          </p:cNvGraphicFramePr>
          <p:nvPr/>
        </p:nvGraphicFramePr>
        <p:xfrm>
          <a:off x="1001686" y="4383072"/>
          <a:ext cx="912812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12" imgW="609480" imgH="406080" progId="Equation.3">
                  <p:embed/>
                </p:oleObj>
              </mc:Choice>
              <mc:Fallback>
                <p:oleObj name="Equation" r:id="rId12" imgW="609480" imgH="4060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686" y="4383072"/>
                        <a:ext cx="912812" cy="608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680" name="Text Box 16"/>
          <p:cNvSpPr txBox="1">
            <a:spLocks noChangeArrowheads="1"/>
          </p:cNvSpPr>
          <p:nvPr/>
        </p:nvSpPr>
        <p:spPr bwMode="auto">
          <a:xfrm>
            <a:off x="3143241" y="233203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To porter:</a:t>
            </a:r>
          </a:p>
        </p:txBody>
      </p:sp>
      <p:graphicFrame>
        <p:nvGraphicFramePr>
          <p:cNvPr id="369681" name="Object 17"/>
          <p:cNvGraphicFramePr>
            <a:graphicFrameLocks noChangeAspect="1"/>
          </p:cNvGraphicFramePr>
          <p:nvPr/>
        </p:nvGraphicFramePr>
        <p:xfrm>
          <a:off x="3571868" y="4643446"/>
          <a:ext cx="798512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14" imgW="533160" imgH="749160" progId="Equation.3">
                  <p:embed/>
                </p:oleObj>
              </mc:Choice>
              <mc:Fallback>
                <p:oleObj name="Equation" r:id="rId14" imgW="533160" imgH="7491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68" y="4643446"/>
                        <a:ext cx="798512" cy="112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682" name="Text Box 18"/>
          <p:cNvSpPr txBox="1">
            <a:spLocks noChangeArrowheads="1"/>
          </p:cNvSpPr>
          <p:nvPr/>
        </p:nvSpPr>
        <p:spPr bwMode="auto">
          <a:xfrm>
            <a:off x="6143636" y="421481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Tidsforsinkelse:</a:t>
            </a:r>
          </a:p>
        </p:txBody>
      </p:sp>
      <p:graphicFrame>
        <p:nvGraphicFramePr>
          <p:cNvPr id="369683" name="Object 19"/>
          <p:cNvGraphicFramePr>
            <a:graphicFrameLocks noChangeAspect="1"/>
          </p:cNvGraphicFramePr>
          <p:nvPr/>
        </p:nvGraphicFramePr>
        <p:xfrm>
          <a:off x="6643702" y="4929198"/>
          <a:ext cx="135096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16" imgW="901440" imgH="660240" progId="Equation.3">
                  <p:embed/>
                </p:oleObj>
              </mc:Choice>
              <mc:Fallback>
                <p:oleObj name="Equation" r:id="rId16" imgW="901440" imgH="6602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02" y="4929198"/>
                        <a:ext cx="1350962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684" name="Text Box 20"/>
          <p:cNvSpPr txBox="1">
            <a:spLocks noChangeArrowheads="1"/>
          </p:cNvSpPr>
          <p:nvPr/>
        </p:nvSpPr>
        <p:spPr bwMode="auto">
          <a:xfrm>
            <a:off x="3071802" y="421481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Optimal </a:t>
            </a:r>
            <a:r>
              <a:rPr lang="nb-NO" dirty="0" err="1"/>
              <a:t>porteffort</a:t>
            </a:r>
            <a:r>
              <a:rPr lang="nb-NO" dirty="0"/>
              <a:t>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9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9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6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9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6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76" grpId="0"/>
      <p:bldP spid="369677" grpId="0"/>
      <p:bldP spid="369680" grpId="0"/>
      <p:bldP spid="369682" grpId="0"/>
      <p:bldP spid="3696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1172" name="Object 4"/>
          <p:cNvGraphicFramePr>
            <a:graphicFrameLocks noChangeAspect="1"/>
          </p:cNvGraphicFramePr>
          <p:nvPr/>
        </p:nvGraphicFramePr>
        <p:xfrm>
          <a:off x="611188" y="1414463"/>
          <a:ext cx="2592387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Artwork" r:id="rId4" imgW="6610000" imgH="2540000" progId="">
                  <p:embed/>
                </p:oleObj>
              </mc:Choice>
              <mc:Fallback>
                <p:oleObj name="Artwork" r:id="rId4" imgW="6610000" imgH="25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414463"/>
                        <a:ext cx="2592387" cy="1077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1173" name="Object 5"/>
          <p:cNvGraphicFramePr>
            <a:graphicFrameLocks noChangeAspect="1"/>
          </p:cNvGraphicFramePr>
          <p:nvPr/>
        </p:nvGraphicFramePr>
        <p:xfrm>
          <a:off x="4716463" y="1341438"/>
          <a:ext cx="309562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Artwork" r:id="rId6" imgW="8330000" imgH="2530000" progId="">
                  <p:embed/>
                </p:oleObj>
              </mc:Choice>
              <mc:Fallback>
                <p:oleObj name="Artwork" r:id="rId6" imgW="8330000" imgH="253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341438"/>
                        <a:ext cx="3095625" cy="1019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1174" name="Text Box 6"/>
          <p:cNvSpPr txBox="1">
            <a:spLocks noChangeArrowheads="1"/>
          </p:cNvSpPr>
          <p:nvPr/>
        </p:nvSpPr>
        <p:spPr bwMode="auto">
          <a:xfrm>
            <a:off x="395288" y="908720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Tre porter:</a:t>
            </a:r>
          </a:p>
        </p:txBody>
      </p:sp>
      <p:graphicFrame>
        <p:nvGraphicFramePr>
          <p:cNvPr id="391175" name="Object 7"/>
          <p:cNvGraphicFramePr>
            <a:graphicFrameLocks noChangeAspect="1"/>
          </p:cNvGraphicFramePr>
          <p:nvPr/>
        </p:nvGraphicFramePr>
        <p:xfrm>
          <a:off x="900113" y="2924175"/>
          <a:ext cx="798512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8" imgW="533160" imgH="749160" progId="Equation.3">
                  <p:embed/>
                </p:oleObj>
              </mc:Choice>
              <mc:Fallback>
                <p:oleObj name="Equation" r:id="rId8" imgW="533160" imgH="7491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924175"/>
                        <a:ext cx="798512" cy="112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1176" name="Text Box 8"/>
          <p:cNvSpPr txBox="1">
            <a:spLocks noChangeArrowheads="1"/>
          </p:cNvSpPr>
          <p:nvPr/>
        </p:nvSpPr>
        <p:spPr bwMode="auto">
          <a:xfrm>
            <a:off x="322263" y="436562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91177" name="Object 9"/>
          <p:cNvGraphicFramePr>
            <a:graphicFrameLocks noChangeAspect="1"/>
          </p:cNvGraphicFramePr>
          <p:nvPr/>
        </p:nvGraphicFramePr>
        <p:xfrm>
          <a:off x="477838" y="4797425"/>
          <a:ext cx="161766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10" imgW="1079280" imgH="660240" progId="Equation.3">
                  <p:embed/>
                </p:oleObj>
              </mc:Choice>
              <mc:Fallback>
                <p:oleObj name="Equation" r:id="rId10" imgW="1079280" imgH="660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8" y="4797425"/>
                        <a:ext cx="1617662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1178" name="Text Box 10"/>
          <p:cNvSpPr txBox="1">
            <a:spLocks noChangeArrowheads="1"/>
          </p:cNvSpPr>
          <p:nvPr/>
        </p:nvSpPr>
        <p:spPr bwMode="auto">
          <a:xfrm>
            <a:off x="396875" y="249237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Optimal porteffort:</a:t>
            </a:r>
          </a:p>
        </p:txBody>
      </p:sp>
      <p:sp>
        <p:nvSpPr>
          <p:cNvPr id="391179" name="Text Box 11"/>
          <p:cNvSpPr txBox="1">
            <a:spLocks noChangeArrowheads="1"/>
          </p:cNvSpPr>
          <p:nvPr/>
        </p:nvSpPr>
        <p:spPr bwMode="auto">
          <a:xfrm>
            <a:off x="4210050" y="908720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Fire porter:</a:t>
            </a:r>
          </a:p>
        </p:txBody>
      </p:sp>
      <p:graphicFrame>
        <p:nvGraphicFramePr>
          <p:cNvPr id="391180" name="Object 12"/>
          <p:cNvGraphicFramePr>
            <a:graphicFrameLocks noChangeAspect="1"/>
          </p:cNvGraphicFramePr>
          <p:nvPr/>
        </p:nvGraphicFramePr>
        <p:xfrm>
          <a:off x="4714875" y="2924175"/>
          <a:ext cx="798513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12" imgW="533160" imgH="749160" progId="Equation.3">
                  <p:embed/>
                </p:oleObj>
              </mc:Choice>
              <mc:Fallback>
                <p:oleObj name="Equation" r:id="rId12" imgW="533160" imgH="7491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5" y="2924175"/>
                        <a:ext cx="798513" cy="112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1181" name="Text Box 13"/>
          <p:cNvSpPr txBox="1">
            <a:spLocks noChangeArrowheads="1"/>
          </p:cNvSpPr>
          <p:nvPr/>
        </p:nvSpPr>
        <p:spPr bwMode="auto">
          <a:xfrm>
            <a:off x="4137025" y="436562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91182" name="Object 14"/>
          <p:cNvGraphicFramePr>
            <a:graphicFrameLocks noChangeAspect="1"/>
          </p:cNvGraphicFramePr>
          <p:nvPr/>
        </p:nvGraphicFramePr>
        <p:xfrm>
          <a:off x="4527550" y="4797425"/>
          <a:ext cx="20732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14" imgW="1384200" imgH="660240" progId="Equation.3">
                  <p:embed/>
                </p:oleObj>
              </mc:Choice>
              <mc:Fallback>
                <p:oleObj name="Equation" r:id="rId14" imgW="1384200" imgH="6602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4797425"/>
                        <a:ext cx="2073275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1183" name="Text Box 15"/>
          <p:cNvSpPr txBox="1">
            <a:spLocks noChangeArrowheads="1"/>
          </p:cNvSpPr>
          <p:nvPr/>
        </p:nvSpPr>
        <p:spPr bwMode="auto">
          <a:xfrm>
            <a:off x="4211638" y="249237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Optimal porteffort: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9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9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9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9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9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4" grpId="0"/>
      <p:bldP spid="391176" grpId="0"/>
      <p:bldP spid="391178" grpId="0"/>
      <p:bldP spid="391179" grpId="0"/>
      <p:bldP spid="391181" grpId="0"/>
      <p:bldP spid="3911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832" y="0"/>
            <a:ext cx="4157464" cy="1143000"/>
          </a:xfrm>
        </p:spPr>
        <p:txBody>
          <a:bodyPr/>
          <a:lstStyle/>
          <a:p>
            <a:r>
              <a:rPr lang="nb-NO" sz="2800" dirty="0" err="1"/>
              <a:t>Bubble</a:t>
            </a:r>
            <a:r>
              <a:rPr lang="nb-NO" sz="2800" dirty="0"/>
              <a:t> pushing</a:t>
            </a:r>
            <a:endParaRPr lang="nb-NO" sz="2800" b="1" dirty="0"/>
          </a:p>
        </p:txBody>
      </p:sp>
      <p:graphicFrame>
        <p:nvGraphicFramePr>
          <p:cNvPr id="370691" name="Object 3"/>
          <p:cNvGraphicFramePr>
            <a:graphicFrameLocks noChangeAspect="1"/>
          </p:cNvGraphicFramePr>
          <p:nvPr/>
        </p:nvGraphicFramePr>
        <p:xfrm>
          <a:off x="3000364" y="3084524"/>
          <a:ext cx="2919412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Artwork" r:id="rId4" imgW="6170000" imgH="3880000" progId="">
                  <p:embed/>
                </p:oleObj>
              </mc:Choice>
              <mc:Fallback>
                <p:oleObj name="Artwork" r:id="rId4" imgW="6170000" imgH="388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64" y="3084524"/>
                        <a:ext cx="2919412" cy="198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0696" name="Object 8"/>
          <p:cNvGraphicFramePr>
            <a:graphicFrameLocks noChangeAspect="1"/>
          </p:cNvGraphicFramePr>
          <p:nvPr/>
        </p:nvGraphicFramePr>
        <p:xfrm>
          <a:off x="3214678" y="1071546"/>
          <a:ext cx="2447925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6" imgW="876240" imgH="457200" progId="Equation.3">
                  <p:embed/>
                </p:oleObj>
              </mc:Choice>
              <mc:Fallback>
                <p:oleObj name="Equation" r:id="rId6" imgW="8762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1071546"/>
                        <a:ext cx="2447925" cy="127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2196" name="Object 4"/>
          <p:cNvGraphicFramePr>
            <a:graphicFrameLocks noChangeAspect="1"/>
          </p:cNvGraphicFramePr>
          <p:nvPr/>
        </p:nvGraphicFramePr>
        <p:xfrm>
          <a:off x="4205313" y="3727466"/>
          <a:ext cx="40100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Artwork" r:id="rId4" imgW="8890000" imgH="2299361" progId="">
                  <p:embed/>
                </p:oleObj>
              </mc:Choice>
              <mc:Fallback>
                <p:oleObj name="Artwork" r:id="rId4" imgW="8890000" imgH="2299361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5313" y="3727466"/>
                        <a:ext cx="4010025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2197" name="Object 5"/>
          <p:cNvGraphicFramePr>
            <a:graphicFrameLocks noChangeAspect="1"/>
          </p:cNvGraphicFramePr>
          <p:nvPr/>
        </p:nvGraphicFramePr>
        <p:xfrm>
          <a:off x="4205313" y="414354"/>
          <a:ext cx="3305175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Artwork" r:id="rId6" imgW="7170000" imgH="5480000" progId="">
                  <p:embed/>
                </p:oleObj>
              </mc:Choice>
              <mc:Fallback>
                <p:oleObj name="Artwork" r:id="rId6" imgW="7170000" imgH="548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5313" y="414354"/>
                        <a:ext cx="3305175" cy="273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2198" name="Object 6"/>
          <p:cNvGraphicFramePr>
            <a:graphicFrameLocks noChangeAspect="1"/>
          </p:cNvGraphicFramePr>
          <p:nvPr/>
        </p:nvGraphicFramePr>
        <p:xfrm>
          <a:off x="820763" y="3078179"/>
          <a:ext cx="2239962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Artwork" r:id="rId8" imgW="5310000" imgH="5930000" progId="">
                  <p:embed/>
                </p:oleObj>
              </mc:Choice>
              <mc:Fallback>
                <p:oleObj name="Artwork" r:id="rId8" imgW="5310000" imgH="59300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63" y="3078179"/>
                        <a:ext cx="2239962" cy="270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2199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677888" y="1495441"/>
          <a:ext cx="271462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Artwork" r:id="rId10" imgW="4710000" imgH="2080000" progId="">
                  <p:embed/>
                </p:oleObj>
              </mc:Choice>
              <mc:Fallback>
                <p:oleObj name="Artwork" r:id="rId10" imgW="4710000" imgH="20800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88" y="1495441"/>
                        <a:ext cx="2714625" cy="119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2202" name="Object 10"/>
          <p:cNvGraphicFramePr>
            <a:graphicFrameLocks noChangeAspect="1"/>
          </p:cNvGraphicFramePr>
          <p:nvPr/>
        </p:nvGraphicFramePr>
        <p:xfrm>
          <a:off x="1036663" y="990616"/>
          <a:ext cx="12922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12" imgW="863280" imgH="177480" progId="Equation.3">
                  <p:embed/>
                </p:oleObj>
              </mc:Choice>
              <mc:Fallback>
                <p:oleObj name="Equation" r:id="rId12" imgW="86328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63" y="990616"/>
                        <a:ext cx="12922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2203" name="Text Box 11"/>
          <p:cNvSpPr txBox="1">
            <a:spLocks noChangeArrowheads="1"/>
          </p:cNvSpPr>
          <p:nvPr/>
        </p:nvSpPr>
        <p:spPr bwMode="auto">
          <a:xfrm>
            <a:off x="749325" y="63025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2768"/>
            <a:ext cx="8229600" cy="582612"/>
          </a:xfrm>
        </p:spPr>
        <p:txBody>
          <a:bodyPr/>
          <a:lstStyle/>
          <a:p>
            <a:r>
              <a:rPr lang="nb-NO" sz="2000" dirty="0"/>
              <a:t>Komplementær logikk</a:t>
            </a:r>
            <a:endParaRPr lang="nb-NO" sz="2000" b="1" dirty="0"/>
          </a:p>
        </p:txBody>
      </p:sp>
      <p:graphicFrame>
        <p:nvGraphicFramePr>
          <p:cNvPr id="371715" name="Object 3"/>
          <p:cNvGraphicFramePr>
            <a:graphicFrameLocks noChangeAspect="1"/>
          </p:cNvGraphicFramePr>
          <p:nvPr/>
        </p:nvGraphicFramePr>
        <p:xfrm>
          <a:off x="500034" y="1754338"/>
          <a:ext cx="1341437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Artwork" r:id="rId4" imgW="3730000" imgH="9430000" progId="">
                  <p:embed/>
                </p:oleObj>
              </mc:Choice>
              <mc:Fallback>
                <p:oleObj name="Artwork" r:id="rId4" imgW="3730000" imgH="943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754338"/>
                        <a:ext cx="1341437" cy="3671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16" name="Object 4"/>
          <p:cNvGraphicFramePr>
            <a:graphicFrameLocks noChangeAspect="1"/>
          </p:cNvGraphicFramePr>
          <p:nvPr/>
        </p:nvGraphicFramePr>
        <p:xfrm>
          <a:off x="2786050" y="1397148"/>
          <a:ext cx="2001838" cy="505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Artwork" r:id="rId6" imgW="6190000" imgH="14430000" progId="">
                  <p:embed/>
                </p:oleObj>
              </mc:Choice>
              <mc:Fallback>
                <p:oleObj name="Artwork" r:id="rId6" imgW="6190000" imgH="1443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1397148"/>
                        <a:ext cx="2001838" cy="5056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17" name="Object 5"/>
          <p:cNvGraphicFramePr>
            <a:graphicFrameLocks noChangeAspect="1"/>
          </p:cNvGraphicFramePr>
          <p:nvPr/>
        </p:nvGraphicFramePr>
        <p:xfrm>
          <a:off x="6189663" y="754206"/>
          <a:ext cx="2038350" cy="542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Artwork" r:id="rId8" imgW="6340000" imgH="15570000" progId="">
                  <p:embed/>
                </p:oleObj>
              </mc:Choice>
              <mc:Fallback>
                <p:oleObj name="Artwork" r:id="rId8" imgW="6340000" imgH="155700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9663" y="754206"/>
                        <a:ext cx="2038350" cy="542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740" name="Object 4"/>
          <p:cNvGraphicFramePr>
            <a:graphicFrameLocks noChangeAspect="1"/>
          </p:cNvGraphicFramePr>
          <p:nvPr/>
        </p:nvGraphicFramePr>
        <p:xfrm>
          <a:off x="614360" y="1701701"/>
          <a:ext cx="27432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Artwork" r:id="rId4" imgW="5200000" imgH="2180000" progId="">
                  <p:embed/>
                </p:oleObj>
              </mc:Choice>
              <mc:Fallback>
                <p:oleObj name="Artwork" r:id="rId4" imgW="5200000" imgH="218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0" y="1701701"/>
                        <a:ext cx="2743200" cy="124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42" name="Object 6"/>
          <p:cNvGraphicFramePr>
            <a:graphicFrameLocks noChangeAspect="1"/>
          </p:cNvGraphicFramePr>
          <p:nvPr/>
        </p:nvGraphicFramePr>
        <p:xfrm>
          <a:off x="757235" y="1125438"/>
          <a:ext cx="12922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6" imgW="863280" imgH="177480" progId="Equation.3">
                  <p:embed/>
                </p:oleObj>
              </mc:Choice>
              <mc:Fallback>
                <p:oleObj name="Equation" r:id="rId6" imgW="8632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5" y="1125438"/>
                        <a:ext cx="12922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43" name="Text Box 7"/>
          <p:cNvSpPr txBox="1">
            <a:spLocks noChangeArrowheads="1"/>
          </p:cNvSpPr>
          <p:nvPr/>
        </p:nvSpPr>
        <p:spPr bwMode="auto">
          <a:xfrm>
            <a:off x="469897" y="700157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Eksempel:</a:t>
            </a:r>
          </a:p>
        </p:txBody>
      </p:sp>
      <p:sp>
        <p:nvSpPr>
          <p:cNvPr id="372744" name="Text Box 8"/>
          <p:cNvSpPr txBox="1">
            <a:spLocks noChangeArrowheads="1"/>
          </p:cNvSpPr>
          <p:nvPr/>
        </p:nvSpPr>
        <p:spPr bwMode="auto">
          <a:xfrm>
            <a:off x="541335" y="3148082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Vi antar at:</a:t>
            </a:r>
          </a:p>
        </p:txBody>
      </p:sp>
      <p:graphicFrame>
        <p:nvGraphicFramePr>
          <p:cNvPr id="372745" name="Object 9"/>
          <p:cNvGraphicFramePr>
            <a:graphicFrameLocks noChangeAspect="1"/>
          </p:cNvGraphicFramePr>
          <p:nvPr/>
        </p:nvGraphicFramePr>
        <p:xfrm>
          <a:off x="830260" y="3573363"/>
          <a:ext cx="8556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8" imgW="571320" imgH="583920" progId="Equation.3">
                  <p:embed/>
                </p:oleObj>
              </mc:Choice>
              <mc:Fallback>
                <p:oleObj name="Equation" r:id="rId8" imgW="571320" imgH="5839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0" y="3573363"/>
                        <a:ext cx="855662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47" name="Text Box 11"/>
          <p:cNvSpPr txBox="1">
            <a:spLocks noChangeArrowheads="1"/>
          </p:cNvSpPr>
          <p:nvPr/>
        </p:nvSpPr>
        <p:spPr bwMode="auto">
          <a:xfrm>
            <a:off x="614360" y="4445069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Logisk </a:t>
            </a:r>
            <a:r>
              <a:rPr lang="nb-NO" sz="1800" dirty="0" err="1"/>
              <a:t>effort</a:t>
            </a:r>
            <a:r>
              <a:rPr lang="nb-NO" sz="1800" dirty="0"/>
              <a:t>:</a:t>
            </a:r>
          </a:p>
        </p:txBody>
      </p:sp>
      <p:graphicFrame>
        <p:nvGraphicFramePr>
          <p:cNvPr id="372748" name="Object 12"/>
          <p:cNvGraphicFramePr>
            <a:graphicFrameLocks noChangeAspect="1"/>
          </p:cNvGraphicFramePr>
          <p:nvPr/>
        </p:nvGraphicFramePr>
        <p:xfrm>
          <a:off x="820735" y="4797326"/>
          <a:ext cx="874712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10" imgW="583920" imgH="812520" progId="Equation.3">
                  <p:embed/>
                </p:oleObj>
              </mc:Choice>
              <mc:Fallback>
                <p:oleObj name="Equation" r:id="rId10" imgW="583920" imgH="8125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5" y="4797326"/>
                        <a:ext cx="874712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49" name="Text Box 13"/>
          <p:cNvSpPr txBox="1">
            <a:spLocks noChangeArrowheads="1"/>
          </p:cNvSpPr>
          <p:nvPr/>
        </p:nvSpPr>
        <p:spPr bwMode="auto">
          <a:xfrm>
            <a:off x="3565522" y="268357"/>
            <a:ext cx="314961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Parasittisk tidsforsinkelse:</a:t>
            </a:r>
          </a:p>
        </p:txBody>
      </p:sp>
      <p:graphicFrame>
        <p:nvGraphicFramePr>
          <p:cNvPr id="372750" name="Object 14"/>
          <p:cNvGraphicFramePr>
            <a:graphicFrameLocks noChangeAspect="1"/>
          </p:cNvGraphicFramePr>
          <p:nvPr/>
        </p:nvGraphicFramePr>
        <p:xfrm>
          <a:off x="4070347" y="693638"/>
          <a:ext cx="8747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Equation" r:id="rId12" imgW="583920" imgH="406080" progId="Equation.3">
                  <p:embed/>
                </p:oleObj>
              </mc:Choice>
              <mc:Fallback>
                <p:oleObj name="Equation" r:id="rId12" imgW="583920" imgH="4060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347" y="693638"/>
                        <a:ext cx="87471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51" name="Text Box 15"/>
          <p:cNvSpPr txBox="1">
            <a:spLocks noChangeArrowheads="1"/>
          </p:cNvSpPr>
          <p:nvPr/>
        </p:nvSpPr>
        <p:spPr bwMode="auto">
          <a:xfrm>
            <a:off x="3565522" y="1314519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Kjedens effort:</a:t>
            </a:r>
          </a:p>
        </p:txBody>
      </p:sp>
      <p:graphicFrame>
        <p:nvGraphicFramePr>
          <p:cNvPr id="372752" name="Object 16"/>
          <p:cNvGraphicFramePr>
            <a:graphicFrameLocks noChangeAspect="1"/>
          </p:cNvGraphicFramePr>
          <p:nvPr/>
        </p:nvGraphicFramePr>
        <p:xfrm>
          <a:off x="4046535" y="1701701"/>
          <a:ext cx="1103312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Equation" r:id="rId14" imgW="736560" imgH="799920" progId="Equation.3">
                  <p:embed/>
                </p:oleObj>
              </mc:Choice>
              <mc:Fallback>
                <p:oleObj name="Equation" r:id="rId14" imgW="736560" imgH="79992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535" y="1701701"/>
                        <a:ext cx="1103312" cy="1200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53" name="Text Box 17"/>
          <p:cNvSpPr txBox="1">
            <a:spLocks noChangeArrowheads="1"/>
          </p:cNvSpPr>
          <p:nvPr/>
        </p:nvSpPr>
        <p:spPr bwMode="auto">
          <a:xfrm>
            <a:off x="3589335" y="2932182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/>
              <a:t>Optimal porteffort:</a:t>
            </a:r>
          </a:p>
        </p:txBody>
      </p:sp>
      <p:graphicFrame>
        <p:nvGraphicFramePr>
          <p:cNvPr id="372754" name="Object 18"/>
          <p:cNvGraphicFramePr>
            <a:graphicFrameLocks noChangeAspect="1"/>
          </p:cNvGraphicFramePr>
          <p:nvPr/>
        </p:nvGraphicFramePr>
        <p:xfrm>
          <a:off x="4070347" y="3213001"/>
          <a:ext cx="7223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16" imgW="482400" imgH="533160" progId="Equation.3">
                  <p:embed/>
                </p:oleObj>
              </mc:Choice>
              <mc:Fallback>
                <p:oleObj name="Equation" r:id="rId16" imgW="482400" imgH="53316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347" y="3213001"/>
                        <a:ext cx="722313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55" name="Object 19"/>
          <p:cNvGraphicFramePr>
            <a:graphicFrameLocks noGrp="1" noChangeAspect="1"/>
          </p:cNvGraphicFramePr>
          <p:nvPr>
            <p:ph idx="1"/>
          </p:nvPr>
        </p:nvGraphicFramePr>
        <p:xfrm>
          <a:off x="4214810" y="4438551"/>
          <a:ext cx="1414462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18" imgW="1079280" imgH="1206360" progId="Equation.3">
                  <p:embed/>
                </p:oleObj>
              </mc:Choice>
              <mc:Fallback>
                <p:oleObj name="Equation" r:id="rId18" imgW="1079280" imgH="12063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0" y="4438551"/>
                        <a:ext cx="1414462" cy="158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58" name="Text Box 22"/>
          <p:cNvSpPr txBox="1">
            <a:spLocks noChangeArrowheads="1"/>
          </p:cNvSpPr>
          <p:nvPr/>
        </p:nvSpPr>
        <p:spPr bwMode="auto">
          <a:xfrm>
            <a:off x="3494085" y="4013269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Vi beregner </a:t>
            </a:r>
            <a:r>
              <a:rPr lang="nb-NO" sz="1800" dirty="0" smtClean="0"/>
              <a:t>y:</a:t>
            </a:r>
            <a:endParaRPr lang="nb-NO" sz="1800" dirty="0"/>
          </a:p>
        </p:txBody>
      </p:sp>
      <p:graphicFrame>
        <p:nvGraphicFramePr>
          <p:cNvPr id="372759" name="Object 23"/>
          <p:cNvGraphicFramePr>
            <a:graphicFrameLocks noChangeAspect="1"/>
          </p:cNvGraphicFramePr>
          <p:nvPr/>
        </p:nvGraphicFramePr>
        <p:xfrm>
          <a:off x="6597650" y="4438546"/>
          <a:ext cx="1130300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Equation" r:id="rId20" imgW="863280" imgH="1206360" progId="Equation.3">
                  <p:embed/>
                </p:oleObj>
              </mc:Choice>
              <mc:Fallback>
                <p:oleObj name="Equation" r:id="rId20" imgW="863280" imgH="120636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7650" y="4438546"/>
                        <a:ext cx="1130300" cy="158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60" name="Text Box 24"/>
          <p:cNvSpPr txBox="1">
            <a:spLocks noChangeArrowheads="1"/>
          </p:cNvSpPr>
          <p:nvPr/>
        </p:nvSpPr>
        <p:spPr bwMode="auto">
          <a:xfrm>
            <a:off x="5870572" y="4013269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800" dirty="0"/>
              <a:t>Vi beregner </a:t>
            </a:r>
            <a:r>
              <a:rPr lang="nb-NO" sz="1800" dirty="0" smtClean="0"/>
              <a:t>x: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72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44" grpId="0"/>
      <p:bldP spid="372747" grpId="0"/>
      <p:bldP spid="372749" grpId="0"/>
      <p:bldP spid="372751" grpId="0"/>
      <p:bldP spid="372753" grpId="0"/>
      <p:bldP spid="372758" grpId="0"/>
      <p:bldP spid="3727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302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9629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357686" y="1285860"/>
          <a:ext cx="3567112" cy="422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Artwork" r:id="rId4" imgW="9160000" imgH="10840000" progId="">
                  <p:embed/>
                </p:oleObj>
              </mc:Choice>
              <mc:Fallback>
                <p:oleObj name="Artwork" r:id="rId4" imgW="9160000" imgH="108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6" y="1285860"/>
                        <a:ext cx="3567112" cy="422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6295" name="Text Box 7"/>
          <p:cNvSpPr txBox="1">
            <a:spLocks noChangeArrowheads="1"/>
          </p:cNvSpPr>
          <p:nvPr/>
        </p:nvSpPr>
        <p:spPr bwMode="auto">
          <a:xfrm>
            <a:off x="4143372" y="714356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Løsning:</a:t>
            </a:r>
          </a:p>
        </p:txBody>
      </p:sp>
      <p:sp>
        <p:nvSpPr>
          <p:cNvPr id="396296" name="Text Box 8"/>
          <p:cNvSpPr txBox="1">
            <a:spLocks noChangeArrowheads="1"/>
          </p:cNvSpPr>
          <p:nvPr/>
        </p:nvSpPr>
        <p:spPr bwMode="auto">
          <a:xfrm>
            <a:off x="719112" y="334486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96297" name="Object 9"/>
          <p:cNvGraphicFramePr>
            <a:graphicFrameLocks noChangeAspect="1"/>
          </p:cNvGraphicFramePr>
          <p:nvPr/>
        </p:nvGraphicFramePr>
        <p:xfrm>
          <a:off x="928662" y="3643314"/>
          <a:ext cx="14446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6" imgW="965160" imgH="761760" progId="Equation.3">
                  <p:embed/>
                </p:oleObj>
              </mc:Choice>
              <mc:Fallback>
                <p:oleObj name="Equation" r:id="rId6" imgW="965160" imgH="7617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3643314"/>
                        <a:ext cx="144462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9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60648"/>
            <a:ext cx="7696200" cy="1143000"/>
          </a:xfrm>
        </p:spPr>
        <p:txBody>
          <a:bodyPr/>
          <a:lstStyle/>
          <a:p>
            <a:r>
              <a:rPr lang="nb-NO" sz="2400" dirty="0"/>
              <a:t>Rekkefølge på inngangssignaler</a:t>
            </a:r>
            <a:endParaRPr lang="nb-NO" sz="2400" b="1" dirty="0"/>
          </a:p>
        </p:txBody>
      </p:sp>
      <p:pic>
        <p:nvPicPr>
          <p:cNvPr id="200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428736"/>
            <a:ext cx="4529146" cy="349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548680"/>
            <a:ext cx="7696200" cy="1143000"/>
          </a:xfrm>
        </p:spPr>
        <p:txBody>
          <a:bodyPr/>
          <a:lstStyle/>
          <a:p>
            <a:r>
              <a:rPr lang="nb-NO" sz="2400" dirty="0"/>
              <a:t>Asymmetriske porter </a:t>
            </a:r>
            <a:endParaRPr lang="nb-NO" sz="2400" b="1" dirty="0"/>
          </a:p>
        </p:txBody>
      </p:sp>
      <p:graphicFrame>
        <p:nvGraphicFramePr>
          <p:cNvPr id="374789" name="Object 5"/>
          <p:cNvGraphicFramePr>
            <a:graphicFrameLocks noChangeAspect="1"/>
          </p:cNvGraphicFramePr>
          <p:nvPr/>
        </p:nvGraphicFramePr>
        <p:xfrm>
          <a:off x="4994275" y="1447800"/>
          <a:ext cx="3778250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Artwork" r:id="rId4" imgW="5750000" imgH="5720000" progId="">
                  <p:embed/>
                </p:oleObj>
              </mc:Choice>
              <mc:Fallback>
                <p:oleObj name="Artwork" r:id="rId4" imgW="5750000" imgH="572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4275" y="1447800"/>
                        <a:ext cx="3778250" cy="4071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173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1928802"/>
            <a:ext cx="424865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Porter med skew</a:t>
            </a:r>
            <a:endParaRPr lang="nb-NO" b="1"/>
          </a:p>
        </p:txBody>
      </p:sp>
      <p:graphicFrame>
        <p:nvGraphicFramePr>
          <p:cNvPr id="375811" name="Object 3"/>
          <p:cNvGraphicFramePr>
            <a:graphicFrameLocks noChangeAspect="1"/>
          </p:cNvGraphicFramePr>
          <p:nvPr/>
        </p:nvGraphicFramePr>
        <p:xfrm>
          <a:off x="1055688" y="1676400"/>
          <a:ext cx="7056437" cy="289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Artwork" r:id="rId4" imgW="13670000" imgH="5180000" progId="">
                  <p:embed/>
                </p:oleObj>
              </mc:Choice>
              <mc:Fallback>
                <p:oleObj name="Artwork" r:id="rId4" imgW="13670000" imgH="518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8" y="1676400"/>
                        <a:ext cx="7056437" cy="289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48680"/>
            <a:ext cx="7696200" cy="1143000"/>
          </a:xfrm>
        </p:spPr>
        <p:txBody>
          <a:bodyPr/>
          <a:lstStyle/>
          <a:p>
            <a:r>
              <a:rPr lang="nb-NO" sz="2400" dirty="0"/>
              <a:t>P/N forhold</a:t>
            </a:r>
            <a:endParaRPr lang="nb-NO" sz="2400" b="1" dirty="0"/>
          </a:p>
        </p:txBody>
      </p:sp>
      <p:graphicFrame>
        <p:nvGraphicFramePr>
          <p:cNvPr id="376835" name="Object 3"/>
          <p:cNvGraphicFramePr>
            <a:graphicFrameLocks noChangeAspect="1"/>
          </p:cNvGraphicFramePr>
          <p:nvPr/>
        </p:nvGraphicFramePr>
        <p:xfrm>
          <a:off x="755576" y="1700808"/>
          <a:ext cx="6988175" cy="410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Artwork" r:id="rId4" imgW="14280000" imgH="7740000" progId="">
                  <p:embed/>
                </p:oleObj>
              </mc:Choice>
              <mc:Fallback>
                <p:oleObj name="Artwork" r:id="rId4" imgW="14280000" imgH="77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700808"/>
                        <a:ext cx="6988175" cy="410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77859" name="Object 3"/>
          <p:cNvGraphicFramePr>
            <a:graphicFrameLocks noChangeAspect="1"/>
          </p:cNvGraphicFramePr>
          <p:nvPr/>
        </p:nvGraphicFramePr>
        <p:xfrm>
          <a:off x="1116013" y="1628775"/>
          <a:ext cx="6769100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Artwork" r:id="rId4" imgW="14280000" imgH="7740000" progId="">
                  <p:embed/>
                </p:oleObj>
              </mc:Choice>
              <mc:Fallback>
                <p:oleObj name="Artwork" r:id="rId4" imgW="14280000" imgH="77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628775"/>
                        <a:ext cx="6769100" cy="397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9936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4213" y="1554163"/>
          <a:ext cx="7632700" cy="413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Artwork" r:id="rId4" imgW="14280000" imgH="7740000" progId="">
                  <p:embed/>
                </p:oleObj>
              </mc:Choice>
              <mc:Fallback>
                <p:oleObj name="Artwork" r:id="rId4" imgW="14280000" imgH="77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554163"/>
                        <a:ext cx="7632700" cy="413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83" name="Object 3"/>
          <p:cNvGraphicFramePr>
            <a:graphicFrameLocks noChangeAspect="1"/>
          </p:cNvGraphicFramePr>
          <p:nvPr/>
        </p:nvGraphicFramePr>
        <p:xfrm>
          <a:off x="642910" y="1214422"/>
          <a:ext cx="7620000" cy="447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Artwork" r:id="rId4" imgW="14280000" imgH="7740000" progId="">
                  <p:embed/>
                </p:oleObj>
              </mc:Choice>
              <mc:Fallback>
                <p:oleObj name="Artwork" r:id="rId4" imgW="14280000" imgH="774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214422"/>
                        <a:ext cx="7620000" cy="447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886" name="Text Box 6"/>
          <p:cNvSpPr txBox="1">
            <a:spLocks noChangeArrowheads="1"/>
          </p:cNvSpPr>
          <p:nvPr/>
        </p:nvSpPr>
        <p:spPr bwMode="auto">
          <a:xfrm>
            <a:off x="3143240" y="642918"/>
            <a:ext cx="31527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smtClean="0"/>
              <a:t>Minimum </a:t>
            </a:r>
            <a:r>
              <a:rPr lang="nb-NO" dirty="0"/>
              <a:t>tidsforsinkelse</a:t>
            </a:r>
          </a:p>
        </p:txBody>
      </p:sp>
      <p:sp>
        <p:nvSpPr>
          <p:cNvPr id="378887" name="Rectangle 7"/>
          <p:cNvSpPr>
            <a:spLocks noChangeArrowheads="1"/>
          </p:cNvSpPr>
          <p:nvPr/>
        </p:nvSpPr>
        <p:spPr bwMode="auto">
          <a:xfrm>
            <a:off x="4067175" y="1557338"/>
            <a:ext cx="1009650" cy="358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9050</TotalTime>
  <Words>292</Words>
  <Application>Microsoft Macintosh PowerPoint</Application>
  <PresentationFormat>On-screen Show (4:3)</PresentationFormat>
  <Paragraphs>109</Paragraphs>
  <Slides>19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foiler-orienteringsmøter-bachelor</vt:lpstr>
      <vt:lpstr>Artwork</vt:lpstr>
      <vt:lpstr>Equation</vt:lpstr>
      <vt:lpstr>INF3400 Del 6 Teori</vt:lpstr>
      <vt:lpstr>Tidsforsinkelse i kjede av logiske porter</vt:lpstr>
      <vt:lpstr>PowerPoint Presentation</vt:lpstr>
      <vt:lpstr>PowerPoint Presentation</vt:lpstr>
      <vt:lpstr>PowerPoint Presentation</vt:lpstr>
      <vt:lpstr>Optimalt antall porter i kjede </vt:lpstr>
      <vt:lpstr>PowerPoint Presentation</vt:lpstr>
      <vt:lpstr>Bubble pushing</vt:lpstr>
      <vt:lpstr>PowerPoint Presentation</vt:lpstr>
      <vt:lpstr>Komplementær logikk</vt:lpstr>
      <vt:lpstr>PowerPoint Presentation</vt:lpstr>
      <vt:lpstr>PowerPoint Presentation</vt:lpstr>
      <vt:lpstr>Rekkefølge på inngangssignaler</vt:lpstr>
      <vt:lpstr>Asymmetriske porter </vt:lpstr>
      <vt:lpstr>Porter med skew</vt:lpstr>
      <vt:lpstr>P/N forhold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Omid Mirmotahari</cp:lastModifiedBy>
  <cp:revision>242</cp:revision>
  <dcterms:created xsi:type="dcterms:W3CDTF">2011-08-14T18:14:06Z</dcterms:created>
  <dcterms:modified xsi:type="dcterms:W3CDTF">2015-03-02T10:38:33Z</dcterms:modified>
</cp:coreProperties>
</file>