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63" r:id="rId5"/>
    <p:sldId id="411" r:id="rId6"/>
    <p:sldId id="414" r:id="rId7"/>
    <p:sldId id="350" r:id="rId8"/>
    <p:sldId id="351" r:id="rId9"/>
    <p:sldId id="460" r:id="rId10"/>
    <p:sldId id="394" r:id="rId11"/>
    <p:sldId id="395" r:id="rId12"/>
    <p:sldId id="447" r:id="rId13"/>
    <p:sldId id="449" r:id="rId14"/>
    <p:sldId id="448" r:id="rId15"/>
    <p:sldId id="450" r:id="rId16"/>
    <p:sldId id="457" r:id="rId17"/>
    <p:sldId id="458" r:id="rId18"/>
    <p:sldId id="459" r:id="rId19"/>
    <p:sldId id="461" r:id="rId20"/>
    <p:sldId id="462" r:id="rId21"/>
    <p:sldId id="467" r:id="rId22"/>
    <p:sldId id="463" r:id="rId23"/>
    <p:sldId id="466" r:id="rId24"/>
    <p:sldId id="468" r:id="rId25"/>
    <p:sldId id="469" r:id="rId26"/>
    <p:sldId id="470" r:id="rId27"/>
    <p:sldId id="471" r:id="rId28"/>
    <p:sldId id="472" r:id="rId29"/>
  </p:sldIdLst>
  <p:sldSz cx="9144000" cy="5143500" type="screen16x9"/>
  <p:notesSz cx="68834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CA808-0E99-42B6-9655-FFFDC668523A}" v="724" dt="2024-10-15T23:50:09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5333" autoAdjust="0"/>
  </p:normalViewPr>
  <p:slideViewPr>
    <p:cSldViewPr>
      <p:cViewPr varScale="1">
        <p:scale>
          <a:sx n="152" d="100"/>
          <a:sy n="152" d="100"/>
        </p:scale>
        <p:origin x="82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BE4CA808-0E99-42B6-9655-FFFDC668523A}"/>
    <pc:docChg chg="undo redo custSel addSld delSld modSld sldOrd">
      <pc:chgData name="Pierre Lison" userId="a8a9df96-d69d-4b67-b9bd-4018f7d77187" providerId="ADAL" clId="{BE4CA808-0E99-42B6-9655-FFFDC668523A}" dt="2024-10-15T23:50:09.450" v="8984"/>
      <pc:docMkLst>
        <pc:docMk/>
      </pc:docMkLst>
      <pc:sldChg chg="addSp delSp modSp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28609080" sldId="263"/>
        </pc:sldMkLst>
        <pc:spChg chg="mod">
          <ac:chgData name="Pierre Lison" userId="a8a9df96-d69d-4b67-b9bd-4018f7d77187" providerId="ADAL" clId="{BE4CA808-0E99-42B6-9655-FFFDC668523A}" dt="2024-10-15T20:58:51.675" v="8867" actId="20577"/>
          <ac:spMkLst>
            <pc:docMk/>
            <pc:sldMk cId="28609080" sldId="263"/>
            <ac:spMk id="3" creationId="{3019FA39-C47E-4073-D132-B1A72CE27F9B}"/>
          </ac:spMkLst>
        </pc:spChg>
        <pc:spChg chg="mod">
          <ac:chgData name="Pierre Lison" userId="a8a9df96-d69d-4b67-b9bd-4018f7d77187" providerId="ADAL" clId="{BE4CA808-0E99-42B6-9655-FFFDC668523A}" dt="2024-10-15T21:07:41.272" v="8955" actId="20577"/>
          <ac:spMkLst>
            <pc:docMk/>
            <pc:sldMk cId="28609080" sldId="263"/>
            <ac:spMk id="4" creationId="{970B6ACB-974F-BC9D-E6DF-C771318AC264}"/>
          </ac:spMkLst>
        </pc:spChg>
        <pc:picChg chg="add del mod">
          <ac:chgData name="Pierre Lison" userId="a8a9df96-d69d-4b67-b9bd-4018f7d77187" providerId="ADAL" clId="{BE4CA808-0E99-42B6-9655-FFFDC668523A}" dt="2024-10-15T23:49:22.334" v="8964" actId="478"/>
          <ac:picMkLst>
            <pc:docMk/>
            <pc:sldMk cId="28609080" sldId="263"/>
            <ac:picMk id="8" creationId="{0BF5AB0F-BBD6-6246-3091-A503A25CBE36}"/>
          </ac:picMkLst>
        </pc:picChg>
      </pc:sldChg>
      <pc:sldChg chg="modSp new del mod">
        <pc:chgData name="Pierre Lison" userId="a8a9df96-d69d-4b67-b9bd-4018f7d77187" providerId="ADAL" clId="{BE4CA808-0E99-42B6-9655-FFFDC668523A}" dt="2024-10-14T10:56:32.209" v="44" actId="47"/>
        <pc:sldMkLst>
          <pc:docMk/>
          <pc:sldMk cId="3100815736" sldId="264"/>
        </pc:sldMkLst>
        <pc:spChg chg="mod">
          <ac:chgData name="Pierre Lison" userId="a8a9df96-d69d-4b67-b9bd-4018f7d77187" providerId="ADAL" clId="{BE4CA808-0E99-42B6-9655-FFFDC668523A}" dt="2024-10-14T10:50:36.822" v="30" actId="20577"/>
          <ac:spMkLst>
            <pc:docMk/>
            <pc:sldMk cId="3100815736" sldId="264"/>
            <ac:spMk id="4" creationId="{F66CBCC7-9675-8A42-3DCF-D5FE59492F28}"/>
          </ac:spMkLst>
        </pc:spChg>
      </pc:sldChg>
      <pc:sldChg chg="del">
        <pc:chgData name="Pierre Lison" userId="a8a9df96-d69d-4b67-b9bd-4018f7d77187" providerId="ADAL" clId="{BE4CA808-0E99-42B6-9655-FFFDC668523A}" dt="2024-10-14T10:50:24.312" v="0" actId="47"/>
        <pc:sldMkLst>
          <pc:docMk/>
          <pc:sldMk cId="0" sldId="342"/>
        </pc:sldMkLst>
      </pc:sldChg>
      <pc:sldChg chg="del">
        <pc:chgData name="Pierre Lison" userId="a8a9df96-d69d-4b67-b9bd-4018f7d77187" providerId="ADAL" clId="{BE4CA808-0E99-42B6-9655-FFFDC668523A}" dt="2024-10-14T10:50:25.270" v="2" actId="47"/>
        <pc:sldMkLst>
          <pc:docMk/>
          <pc:sldMk cId="3273606354" sldId="343"/>
        </pc:sldMkLst>
      </pc:sldChg>
      <pc:sldChg chg="del">
        <pc:chgData name="Pierre Lison" userId="a8a9df96-d69d-4b67-b9bd-4018f7d77187" providerId="ADAL" clId="{BE4CA808-0E99-42B6-9655-FFFDC668523A}" dt="2024-10-14T10:50:25.638" v="3" actId="47"/>
        <pc:sldMkLst>
          <pc:docMk/>
          <pc:sldMk cId="0" sldId="346"/>
        </pc:sldMkLst>
      </pc:sldChg>
      <pc:sldChg chg="del">
        <pc:chgData name="Pierre Lison" userId="a8a9df96-d69d-4b67-b9bd-4018f7d77187" providerId="ADAL" clId="{BE4CA808-0E99-42B6-9655-FFFDC668523A}" dt="2024-10-14T10:50:26.104" v="4" actId="47"/>
        <pc:sldMkLst>
          <pc:docMk/>
          <pc:sldMk cId="0" sldId="347"/>
        </pc:sldMkLst>
      </pc:sldChg>
      <pc:sldChg chg="del">
        <pc:chgData name="Pierre Lison" userId="a8a9df96-d69d-4b67-b9bd-4018f7d77187" providerId="ADAL" clId="{BE4CA808-0E99-42B6-9655-FFFDC668523A}" dt="2024-10-14T10:50:26.545" v="5" actId="47"/>
        <pc:sldMkLst>
          <pc:docMk/>
          <pc:sldMk cId="0" sldId="348"/>
        </pc:sldMkLst>
      </pc:sldChg>
      <pc:sldChg chg="addSp delSp modSp add del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350"/>
        </pc:sldMkLst>
        <pc:spChg chg="mod">
          <ac:chgData name="Pierre Lison" userId="a8a9df96-d69d-4b67-b9bd-4018f7d77187" providerId="ADAL" clId="{BE4CA808-0E99-42B6-9655-FFFDC668523A}" dt="2024-10-14T10:56:30.242" v="43" actId="20577"/>
          <ac:spMkLst>
            <pc:docMk/>
            <pc:sldMk cId="0" sldId="350"/>
            <ac:spMk id="2" creationId="{0669B269-279F-6165-B716-BE6353DD8094}"/>
          </ac:spMkLst>
        </pc:spChg>
        <pc:spChg chg="del">
          <ac:chgData name="Pierre Lison" userId="a8a9df96-d69d-4b67-b9bd-4018f7d77187" providerId="ADAL" clId="{BE4CA808-0E99-42B6-9655-FFFDC668523A}" dt="2024-10-14T10:56:25.773" v="32" actId="478"/>
          <ac:spMkLst>
            <pc:docMk/>
            <pc:sldMk cId="0" sldId="350"/>
            <ac:spMk id="3" creationId="{46579746-B42B-E176-30DA-84D4ADCC0068}"/>
          </ac:spMkLst>
        </pc:spChg>
        <pc:picChg chg="add del mod">
          <ac:chgData name="Pierre Lison" userId="a8a9df96-d69d-4b67-b9bd-4018f7d77187" providerId="ADAL" clId="{BE4CA808-0E99-42B6-9655-FFFDC668523A}" dt="2024-10-15T23:49:28.238" v="8967" actId="478"/>
          <ac:picMkLst>
            <pc:docMk/>
            <pc:sldMk cId="0" sldId="350"/>
            <ac:picMk id="23" creationId="{E1892DC5-F220-B5A1-9A53-99D6566FEFD7}"/>
          </ac:picMkLst>
        </pc:picChg>
      </pc:sldChg>
      <pc:sldChg chg="addSp delSp modSp new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3023875380" sldId="351"/>
        </pc:sldMkLst>
        <pc:spChg chg="mod">
          <ac:chgData name="Pierre Lison" userId="a8a9df96-d69d-4b67-b9bd-4018f7d77187" providerId="ADAL" clId="{BE4CA808-0E99-42B6-9655-FFFDC668523A}" dt="2024-10-14T10:57:07.607" v="57" actId="20577"/>
          <ac:spMkLst>
            <pc:docMk/>
            <pc:sldMk cId="3023875380" sldId="351"/>
            <ac:spMk id="4" creationId="{057D9E4B-661B-03C2-E748-6134E8A553FF}"/>
          </ac:spMkLst>
        </pc:spChg>
        <pc:spChg chg="mod">
          <ac:chgData name="Pierre Lison" userId="a8a9df96-d69d-4b67-b9bd-4018f7d77187" providerId="ADAL" clId="{BE4CA808-0E99-42B6-9655-FFFDC668523A}" dt="2024-10-14T11:05:49.182" v="488" actId="114"/>
          <ac:spMkLst>
            <pc:docMk/>
            <pc:sldMk cId="3023875380" sldId="351"/>
            <ac:spMk id="5" creationId="{2FAFE89A-1C25-37E4-9504-BFEAE7A04206}"/>
          </ac:spMkLst>
        </pc:spChg>
        <pc:spChg chg="add mod">
          <ac:chgData name="Pierre Lison" userId="a8a9df96-d69d-4b67-b9bd-4018f7d77187" providerId="ADAL" clId="{BE4CA808-0E99-42B6-9655-FFFDC668523A}" dt="2024-10-14T11:06:04.770" v="493" actId="1035"/>
          <ac:spMkLst>
            <pc:docMk/>
            <pc:sldMk cId="3023875380" sldId="351"/>
            <ac:spMk id="8" creationId="{1D130A41-76F1-8BEB-A8B6-CD7FD64B0894}"/>
          </ac:spMkLst>
        </pc:spChg>
        <pc:spChg chg="add mod ord">
          <ac:chgData name="Pierre Lison" userId="a8a9df96-d69d-4b67-b9bd-4018f7d77187" providerId="ADAL" clId="{BE4CA808-0E99-42B6-9655-FFFDC668523A}" dt="2024-10-14T11:06:04.770" v="493" actId="1035"/>
          <ac:spMkLst>
            <pc:docMk/>
            <pc:sldMk cId="3023875380" sldId="351"/>
            <ac:spMk id="9" creationId="{60B44A43-DA84-4B97-D0EB-EAEFF2F4FC01}"/>
          </ac:spMkLst>
        </pc:spChg>
        <pc:spChg chg="mod">
          <ac:chgData name="Pierre Lison" userId="a8a9df96-d69d-4b67-b9bd-4018f7d77187" providerId="ADAL" clId="{BE4CA808-0E99-42B6-9655-FFFDC668523A}" dt="2024-10-14T11:06:09.923" v="494" actId="1076"/>
          <ac:spMkLst>
            <pc:docMk/>
            <pc:sldMk cId="3023875380" sldId="351"/>
            <ac:spMk id="12" creationId="{1FB13AC9-8400-CE33-16FD-EDBC14FE7F4F}"/>
          </ac:spMkLst>
        </pc:spChg>
        <pc:spChg chg="mod">
          <ac:chgData name="Pierre Lison" userId="a8a9df96-d69d-4b67-b9bd-4018f7d77187" providerId="ADAL" clId="{BE4CA808-0E99-42B6-9655-FFFDC668523A}" dt="2024-10-14T11:06:09.923" v="494" actId="1076"/>
          <ac:spMkLst>
            <pc:docMk/>
            <pc:sldMk cId="3023875380" sldId="351"/>
            <ac:spMk id="13" creationId="{BBFD100D-2B60-F4B5-C039-A5BDBA83D80A}"/>
          </ac:spMkLst>
        </pc:spChg>
        <pc:spChg chg="add mod">
          <ac:chgData name="Pierre Lison" userId="a8a9df96-d69d-4b67-b9bd-4018f7d77187" providerId="ADAL" clId="{BE4CA808-0E99-42B6-9655-FFFDC668523A}" dt="2024-10-14T11:09:11.580" v="834" actId="14100"/>
          <ac:spMkLst>
            <pc:docMk/>
            <pc:sldMk cId="3023875380" sldId="351"/>
            <ac:spMk id="21" creationId="{EE42091B-7DB4-A22B-1BE8-A991680B6593}"/>
          </ac:spMkLst>
        </pc:spChg>
        <pc:spChg chg="add mod">
          <ac:chgData name="Pierre Lison" userId="a8a9df96-d69d-4b67-b9bd-4018f7d77187" providerId="ADAL" clId="{BE4CA808-0E99-42B6-9655-FFFDC668523A}" dt="2024-10-14T11:11:02.839" v="1045" actId="20577"/>
          <ac:spMkLst>
            <pc:docMk/>
            <pc:sldMk cId="3023875380" sldId="351"/>
            <ac:spMk id="22" creationId="{8F9BBB30-45A8-D62D-1A3D-5F8C10A06632}"/>
          </ac:spMkLst>
        </pc:spChg>
        <pc:spChg chg="add mod">
          <ac:chgData name="Pierre Lison" userId="a8a9df96-d69d-4b67-b9bd-4018f7d77187" providerId="ADAL" clId="{BE4CA808-0E99-42B6-9655-FFFDC668523A}" dt="2024-10-14T11:10:41.851" v="1006" actId="313"/>
          <ac:spMkLst>
            <pc:docMk/>
            <pc:sldMk cId="3023875380" sldId="351"/>
            <ac:spMk id="23" creationId="{8A3B303C-7752-DD1E-D559-68C910937073}"/>
          </ac:spMkLst>
        </pc:spChg>
        <pc:spChg chg="add mod">
          <ac:chgData name="Pierre Lison" userId="a8a9df96-d69d-4b67-b9bd-4018f7d77187" providerId="ADAL" clId="{BE4CA808-0E99-42B6-9655-FFFDC668523A}" dt="2024-10-14T11:10:32.136" v="998" actId="164"/>
          <ac:spMkLst>
            <pc:docMk/>
            <pc:sldMk cId="3023875380" sldId="351"/>
            <ac:spMk id="24" creationId="{0AF0BF4E-1911-28CD-2B06-9A07929440D1}"/>
          </ac:spMkLst>
        </pc:spChg>
        <pc:grpChg chg="add mod">
          <ac:chgData name="Pierre Lison" userId="a8a9df96-d69d-4b67-b9bd-4018f7d77187" providerId="ADAL" clId="{BE4CA808-0E99-42B6-9655-FFFDC668523A}" dt="2024-10-14T11:06:04.770" v="493" actId="1035"/>
          <ac:grpSpMkLst>
            <pc:docMk/>
            <pc:sldMk cId="3023875380" sldId="351"/>
            <ac:grpSpMk id="10" creationId="{2D2C13F9-EF8B-F556-9F72-1E5BBBF29098}"/>
          </ac:grpSpMkLst>
        </pc:grpChg>
        <pc:grpChg chg="add mod">
          <ac:chgData name="Pierre Lison" userId="a8a9df96-d69d-4b67-b9bd-4018f7d77187" providerId="ADAL" clId="{BE4CA808-0E99-42B6-9655-FFFDC668523A}" dt="2024-10-14T11:06:09.923" v="494" actId="1076"/>
          <ac:grpSpMkLst>
            <pc:docMk/>
            <pc:sldMk cId="3023875380" sldId="351"/>
            <ac:grpSpMk id="11" creationId="{D40A76BD-0BFD-0083-0FBA-2FBC2514AA54}"/>
          </ac:grpSpMkLst>
        </pc:grpChg>
        <pc:grpChg chg="add mod">
          <ac:chgData name="Pierre Lison" userId="a8a9df96-d69d-4b67-b9bd-4018f7d77187" providerId="ADAL" clId="{BE4CA808-0E99-42B6-9655-FFFDC668523A}" dt="2024-10-14T11:10:32.136" v="998" actId="164"/>
          <ac:grpSpMkLst>
            <pc:docMk/>
            <pc:sldMk cId="3023875380" sldId="351"/>
            <ac:grpSpMk id="25" creationId="{E199C7FB-76A0-ABBE-1D59-504FD71C5B2C}"/>
          </ac:grpSpMkLst>
        </pc:grpChg>
        <pc:picChg chg="add del mod">
          <ac:chgData name="Pierre Lison" userId="a8a9df96-d69d-4b67-b9bd-4018f7d77187" providerId="ADAL" clId="{BE4CA808-0E99-42B6-9655-FFFDC668523A}" dt="2024-10-15T21:16:35.042" v="8959"/>
          <ac:picMkLst>
            <pc:docMk/>
            <pc:sldMk cId="3023875380" sldId="351"/>
            <ac:picMk id="14" creationId="{54B55D43-F77C-B992-1129-E9C7623193DD}"/>
          </ac:picMkLst>
        </pc:picChg>
        <pc:picChg chg="add del mod">
          <ac:chgData name="Pierre Lison" userId="a8a9df96-d69d-4b67-b9bd-4018f7d77187" providerId="ADAL" clId="{BE4CA808-0E99-42B6-9655-FFFDC668523A}" dt="2024-10-15T23:49:30.221" v="8968" actId="478"/>
          <ac:picMkLst>
            <pc:docMk/>
            <pc:sldMk cId="3023875380" sldId="351"/>
            <ac:picMk id="26" creationId="{E84BB111-270B-8912-D7D8-0B33893152BF}"/>
          </ac:picMkLst>
        </pc:picChg>
        <pc:cxnChg chg="add mod">
          <ac:chgData name="Pierre Lison" userId="a8a9df96-d69d-4b67-b9bd-4018f7d77187" providerId="ADAL" clId="{BE4CA808-0E99-42B6-9655-FFFDC668523A}" dt="2024-10-14T11:05:58.953" v="491" actId="14100"/>
          <ac:cxnSpMkLst>
            <pc:docMk/>
            <pc:sldMk cId="3023875380" sldId="351"/>
            <ac:cxnSpMk id="7" creationId="{2683D946-F41A-CCFA-15B1-EE016FA405C7}"/>
          </ac:cxnSpMkLst>
        </pc:cxnChg>
        <pc:cxnChg chg="add mod">
          <ac:chgData name="Pierre Lison" userId="a8a9df96-d69d-4b67-b9bd-4018f7d77187" providerId="ADAL" clId="{BE4CA808-0E99-42B6-9655-FFFDC668523A}" dt="2024-10-14T11:06:20.964" v="497" actId="14100"/>
          <ac:cxnSpMkLst>
            <pc:docMk/>
            <pc:sldMk cId="3023875380" sldId="351"/>
            <ac:cxnSpMk id="18" creationId="{BA109CDF-0E6A-60D0-1D7E-83F7204C1539}"/>
          </ac:cxnSpMkLst>
        </pc:cxnChg>
      </pc:sldChg>
      <pc:sldChg chg="del">
        <pc:chgData name="Pierre Lison" userId="a8a9df96-d69d-4b67-b9bd-4018f7d77187" providerId="ADAL" clId="{BE4CA808-0E99-42B6-9655-FFFDC668523A}" dt="2024-10-14T10:50:27.410" v="8" actId="47"/>
        <pc:sldMkLst>
          <pc:docMk/>
          <pc:sldMk cId="0" sldId="376"/>
        </pc:sldMkLst>
      </pc:sldChg>
      <pc:sldChg chg="del">
        <pc:chgData name="Pierre Lison" userId="a8a9df96-d69d-4b67-b9bd-4018f7d77187" providerId="ADAL" clId="{BE4CA808-0E99-42B6-9655-FFFDC668523A}" dt="2024-10-14T10:50:27.641" v="9" actId="47"/>
        <pc:sldMkLst>
          <pc:docMk/>
          <pc:sldMk cId="0" sldId="377"/>
        </pc:sldMkLst>
      </pc:sldChg>
      <pc:sldChg chg="del">
        <pc:chgData name="Pierre Lison" userId="a8a9df96-d69d-4b67-b9bd-4018f7d77187" providerId="ADAL" clId="{BE4CA808-0E99-42B6-9655-FFFDC668523A}" dt="2024-10-14T10:50:27.849" v="10" actId="47"/>
        <pc:sldMkLst>
          <pc:docMk/>
          <pc:sldMk cId="0" sldId="378"/>
        </pc:sldMkLst>
      </pc:sldChg>
      <pc:sldChg chg="del">
        <pc:chgData name="Pierre Lison" userId="a8a9df96-d69d-4b67-b9bd-4018f7d77187" providerId="ADAL" clId="{BE4CA808-0E99-42B6-9655-FFFDC668523A}" dt="2024-10-14T10:50:28.488" v="13" actId="47"/>
        <pc:sldMkLst>
          <pc:docMk/>
          <pc:sldMk cId="0" sldId="382"/>
        </pc:sldMkLst>
      </pc:sldChg>
      <pc:sldChg chg="del">
        <pc:chgData name="Pierre Lison" userId="a8a9df96-d69d-4b67-b9bd-4018f7d77187" providerId="ADAL" clId="{BE4CA808-0E99-42B6-9655-FFFDC668523A}" dt="2024-10-14T10:50:28.720" v="14" actId="47"/>
        <pc:sldMkLst>
          <pc:docMk/>
          <pc:sldMk cId="0" sldId="383"/>
        </pc:sldMkLst>
      </pc:sldChg>
      <pc:sldChg chg="del">
        <pc:chgData name="Pierre Lison" userId="a8a9df96-d69d-4b67-b9bd-4018f7d77187" providerId="ADAL" clId="{BE4CA808-0E99-42B6-9655-FFFDC668523A}" dt="2024-10-14T10:50:29.941" v="17" actId="47"/>
        <pc:sldMkLst>
          <pc:docMk/>
          <pc:sldMk cId="0" sldId="388"/>
        </pc:sldMkLst>
      </pc:sldChg>
      <pc:sldChg chg="del">
        <pc:chgData name="Pierre Lison" userId="a8a9df96-d69d-4b67-b9bd-4018f7d77187" providerId="ADAL" clId="{BE4CA808-0E99-42B6-9655-FFFDC668523A}" dt="2024-10-14T10:50:27.203" v="7" actId="47"/>
        <pc:sldMkLst>
          <pc:docMk/>
          <pc:sldMk cId="0" sldId="393"/>
        </pc:sldMkLst>
      </pc:sldChg>
      <pc:sldChg chg="addSp delSp modSp add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0" sldId="394"/>
        </pc:sldMkLst>
        <pc:spChg chg="mod">
          <ac:chgData name="Pierre Lison" userId="a8a9df96-d69d-4b67-b9bd-4018f7d77187" providerId="ADAL" clId="{BE4CA808-0E99-42B6-9655-FFFDC668523A}" dt="2024-10-14T11:11:37.972" v="1067" actId="20577"/>
          <ac:spMkLst>
            <pc:docMk/>
            <pc:sldMk cId="0" sldId="394"/>
            <ac:spMk id="2" creationId="{6E7260EF-29BF-0F93-6F6E-FD7BA06FCF2C}"/>
          </ac:spMkLst>
        </pc:spChg>
        <pc:spChg chg="mod">
          <ac:chgData name="Pierre Lison" userId="a8a9df96-d69d-4b67-b9bd-4018f7d77187" providerId="ADAL" clId="{BE4CA808-0E99-42B6-9655-FFFDC668523A}" dt="2024-10-15T13:15:01.377" v="1540" actId="115"/>
          <ac:spMkLst>
            <pc:docMk/>
            <pc:sldMk cId="0" sldId="394"/>
            <ac:spMk id="3" creationId="{1D8DF384-B3F5-D7AC-0888-F5F34B9041AB}"/>
          </ac:spMkLst>
        </pc:spChg>
        <pc:spChg chg="del">
          <ac:chgData name="Pierre Lison" userId="a8a9df96-d69d-4b67-b9bd-4018f7d77187" providerId="ADAL" clId="{BE4CA808-0E99-42B6-9655-FFFDC668523A}" dt="2024-10-14T11:14:01.443" v="1171" actId="478"/>
          <ac:spMkLst>
            <pc:docMk/>
            <pc:sldMk cId="0" sldId="394"/>
            <ac:spMk id="4" creationId="{A99B0AC0-0081-F589-34E2-6B2BD83EEC86}"/>
          </ac:spMkLst>
        </pc:spChg>
        <pc:spChg chg="add del mod">
          <ac:chgData name="Pierre Lison" userId="a8a9df96-d69d-4b67-b9bd-4018f7d77187" providerId="ADAL" clId="{BE4CA808-0E99-42B6-9655-FFFDC668523A}" dt="2024-10-15T13:07:55.684" v="1250" actId="478"/>
          <ac:spMkLst>
            <pc:docMk/>
            <pc:sldMk cId="0" sldId="394"/>
            <ac:spMk id="6" creationId="{32AC53EF-08D4-BEC3-F508-BA25D1F269BE}"/>
          </ac:spMkLst>
        </pc:spChg>
        <pc:spChg chg="add mod">
          <ac:chgData name="Pierre Lison" userId="a8a9df96-d69d-4b67-b9bd-4018f7d77187" providerId="ADAL" clId="{BE4CA808-0E99-42B6-9655-FFFDC668523A}" dt="2024-10-15T13:16:22.198" v="1557" actId="164"/>
          <ac:spMkLst>
            <pc:docMk/>
            <pc:sldMk cId="0" sldId="394"/>
            <ac:spMk id="8" creationId="{B139B963-0A66-12CD-DD8D-E9B73AFE8EA4}"/>
          </ac:spMkLst>
        </pc:spChg>
        <pc:spChg chg="add mod">
          <ac:chgData name="Pierre Lison" userId="a8a9df96-d69d-4b67-b9bd-4018f7d77187" providerId="ADAL" clId="{BE4CA808-0E99-42B6-9655-FFFDC668523A}" dt="2024-10-15T13:16:22.198" v="1557" actId="164"/>
          <ac:spMkLst>
            <pc:docMk/>
            <pc:sldMk cId="0" sldId="394"/>
            <ac:spMk id="9" creationId="{AB50DD46-C3F8-2FBA-2F86-E82304E6B25E}"/>
          </ac:spMkLst>
        </pc:spChg>
        <pc:spChg chg="add mod">
          <ac:chgData name="Pierre Lison" userId="a8a9df96-d69d-4b67-b9bd-4018f7d77187" providerId="ADAL" clId="{BE4CA808-0E99-42B6-9655-FFFDC668523A}" dt="2024-10-15T13:16:22.198" v="1557" actId="164"/>
          <ac:spMkLst>
            <pc:docMk/>
            <pc:sldMk cId="0" sldId="394"/>
            <ac:spMk id="10" creationId="{9F94AE7A-EA2B-75ED-E6FA-E447C3190BA4}"/>
          </ac:spMkLst>
        </pc:spChg>
        <pc:spChg chg="add mod">
          <ac:chgData name="Pierre Lison" userId="a8a9df96-d69d-4b67-b9bd-4018f7d77187" providerId="ADAL" clId="{BE4CA808-0E99-42B6-9655-FFFDC668523A}" dt="2024-10-15T13:16:40.423" v="1560" actId="164"/>
          <ac:spMkLst>
            <pc:docMk/>
            <pc:sldMk cId="0" sldId="394"/>
            <ac:spMk id="11" creationId="{3DEECC08-7E65-129D-9316-26BCF92F2D1B}"/>
          </ac:spMkLst>
        </pc:spChg>
        <pc:spChg chg="add del">
          <ac:chgData name="Pierre Lison" userId="a8a9df96-d69d-4b67-b9bd-4018f7d77187" providerId="ADAL" clId="{BE4CA808-0E99-42B6-9655-FFFDC668523A}" dt="2024-10-15T13:11:39.001" v="1428" actId="11529"/>
          <ac:spMkLst>
            <pc:docMk/>
            <pc:sldMk cId="0" sldId="394"/>
            <ac:spMk id="12" creationId="{1EF8988C-0124-2FDF-0469-DC0736363D13}"/>
          </ac:spMkLst>
        </pc:spChg>
        <pc:spChg chg="add del">
          <ac:chgData name="Pierre Lison" userId="a8a9df96-d69d-4b67-b9bd-4018f7d77187" providerId="ADAL" clId="{BE4CA808-0E99-42B6-9655-FFFDC668523A}" dt="2024-10-15T13:11:48.828" v="1430" actId="478"/>
          <ac:spMkLst>
            <pc:docMk/>
            <pc:sldMk cId="0" sldId="394"/>
            <ac:spMk id="13" creationId="{9446D1B8-2A49-E6FA-CDA1-DD2A29DBF72F}"/>
          </ac:spMkLst>
        </pc:spChg>
        <pc:spChg chg="add mod">
          <ac:chgData name="Pierre Lison" userId="a8a9df96-d69d-4b67-b9bd-4018f7d77187" providerId="ADAL" clId="{BE4CA808-0E99-42B6-9655-FFFDC668523A}" dt="2024-10-15T13:16:40.423" v="1560" actId="164"/>
          <ac:spMkLst>
            <pc:docMk/>
            <pc:sldMk cId="0" sldId="394"/>
            <ac:spMk id="14" creationId="{B4D9E26E-87A1-E328-9EA3-4E1B9E61AAC6}"/>
          </ac:spMkLst>
        </pc:spChg>
        <pc:spChg chg="add mod">
          <ac:chgData name="Pierre Lison" userId="a8a9df96-d69d-4b67-b9bd-4018f7d77187" providerId="ADAL" clId="{BE4CA808-0E99-42B6-9655-FFFDC668523A}" dt="2024-10-15T13:16:40.423" v="1560" actId="164"/>
          <ac:spMkLst>
            <pc:docMk/>
            <pc:sldMk cId="0" sldId="394"/>
            <ac:spMk id="15" creationId="{BD8D152B-4624-5B2C-9528-4DDAF0F51926}"/>
          </ac:spMkLst>
        </pc:spChg>
        <pc:spChg chg="add mod">
          <ac:chgData name="Pierre Lison" userId="a8a9df96-d69d-4b67-b9bd-4018f7d77187" providerId="ADAL" clId="{BE4CA808-0E99-42B6-9655-FFFDC668523A}" dt="2024-10-15T13:16:52.989" v="1564" actId="164"/>
          <ac:spMkLst>
            <pc:docMk/>
            <pc:sldMk cId="0" sldId="394"/>
            <ac:spMk id="18" creationId="{4B8736D2-C7DF-0019-F1F4-85F145D84D5E}"/>
          </ac:spMkLst>
        </pc:spChg>
        <pc:spChg chg="add mod">
          <ac:chgData name="Pierre Lison" userId="a8a9df96-d69d-4b67-b9bd-4018f7d77187" providerId="ADAL" clId="{BE4CA808-0E99-42B6-9655-FFFDC668523A}" dt="2024-10-15T13:16:52.989" v="1564" actId="164"/>
          <ac:spMkLst>
            <pc:docMk/>
            <pc:sldMk cId="0" sldId="394"/>
            <ac:spMk id="19" creationId="{3938878A-4431-B15F-0137-6AF4F37DD2B7}"/>
          </ac:spMkLst>
        </pc:spChg>
        <pc:spChg chg="add mod">
          <ac:chgData name="Pierre Lison" userId="a8a9df96-d69d-4b67-b9bd-4018f7d77187" providerId="ADAL" clId="{BE4CA808-0E99-42B6-9655-FFFDC668523A}" dt="2024-10-15T13:16:19.056" v="1556" actId="571"/>
          <ac:spMkLst>
            <pc:docMk/>
            <pc:sldMk cId="0" sldId="394"/>
            <ac:spMk id="20" creationId="{D4009475-63DE-7FE7-000B-DF151721E7EA}"/>
          </ac:spMkLst>
        </pc:spChg>
        <pc:spChg chg="add mod">
          <ac:chgData name="Pierre Lison" userId="a8a9df96-d69d-4b67-b9bd-4018f7d77187" providerId="ADAL" clId="{BE4CA808-0E99-42B6-9655-FFFDC668523A}" dt="2024-10-15T13:16:19.056" v="1556" actId="571"/>
          <ac:spMkLst>
            <pc:docMk/>
            <pc:sldMk cId="0" sldId="394"/>
            <ac:spMk id="21" creationId="{2DFCD308-18B5-B4B9-247E-55BCEEE18E2C}"/>
          </ac:spMkLst>
        </pc:spChg>
        <pc:grpChg chg="add mod">
          <ac:chgData name="Pierre Lison" userId="a8a9df96-d69d-4b67-b9bd-4018f7d77187" providerId="ADAL" clId="{BE4CA808-0E99-42B6-9655-FFFDC668523A}" dt="2024-10-15T13:16:22.198" v="1557" actId="164"/>
          <ac:grpSpMkLst>
            <pc:docMk/>
            <pc:sldMk cId="0" sldId="394"/>
            <ac:grpSpMk id="22" creationId="{9E4197FB-3037-CBD9-E47C-6932A8D3752E}"/>
          </ac:grpSpMkLst>
        </pc:grpChg>
        <pc:grpChg chg="add mod">
          <ac:chgData name="Pierre Lison" userId="a8a9df96-d69d-4b67-b9bd-4018f7d77187" providerId="ADAL" clId="{BE4CA808-0E99-42B6-9655-FFFDC668523A}" dt="2024-10-15T13:16:40.423" v="1560" actId="164"/>
          <ac:grpSpMkLst>
            <pc:docMk/>
            <pc:sldMk cId="0" sldId="394"/>
            <ac:grpSpMk id="23" creationId="{FE8BDA43-B199-714D-ED72-9172563D668E}"/>
          </ac:grpSpMkLst>
        </pc:grpChg>
        <pc:grpChg chg="add mod">
          <ac:chgData name="Pierre Lison" userId="a8a9df96-d69d-4b67-b9bd-4018f7d77187" providerId="ADAL" clId="{BE4CA808-0E99-42B6-9655-FFFDC668523A}" dt="2024-10-15T13:16:52.989" v="1564" actId="164"/>
          <ac:grpSpMkLst>
            <pc:docMk/>
            <pc:sldMk cId="0" sldId="394"/>
            <ac:grpSpMk id="24" creationId="{BECED795-8F15-D8EC-3491-AB3381E3231B}"/>
          </ac:grpSpMkLst>
        </pc:grpChg>
        <pc:picChg chg="add del mod">
          <ac:chgData name="Pierre Lison" userId="a8a9df96-d69d-4b67-b9bd-4018f7d77187" providerId="ADAL" clId="{BE4CA808-0E99-42B6-9655-FFFDC668523A}" dt="2024-10-15T12:58:47.251" v="1236" actId="478"/>
          <ac:picMkLst>
            <pc:docMk/>
            <pc:sldMk cId="0" sldId="394"/>
            <ac:picMk id="5" creationId="{A3D560E5-30D0-5F54-DEF9-3645072D4538}"/>
          </ac:picMkLst>
        </pc:picChg>
        <pc:picChg chg="add del mod">
          <ac:chgData name="Pierre Lison" userId="a8a9df96-d69d-4b67-b9bd-4018f7d77187" providerId="ADAL" clId="{BE4CA808-0E99-42B6-9655-FFFDC668523A}" dt="2024-10-15T23:49:35.132" v="8970" actId="478"/>
          <ac:picMkLst>
            <pc:docMk/>
            <pc:sldMk cId="0" sldId="394"/>
            <ac:picMk id="27" creationId="{09B424C9-8F45-736D-9F2D-60488E6A0D07}"/>
          </ac:picMkLst>
        </pc:picChg>
        <pc:cxnChg chg="add del mod">
          <ac:chgData name="Pierre Lison" userId="a8a9df96-d69d-4b67-b9bd-4018f7d77187" providerId="ADAL" clId="{BE4CA808-0E99-42B6-9655-FFFDC668523A}" dt="2024-10-15T13:13:11.421" v="1469" actId="478"/>
          <ac:cxnSpMkLst>
            <pc:docMk/>
            <pc:sldMk cId="0" sldId="394"/>
            <ac:cxnSpMk id="17" creationId="{5E1AB517-C443-F7B8-0439-7C5B6654F10A}"/>
          </ac:cxnSpMkLst>
        </pc:cxnChg>
      </pc:sldChg>
      <pc:sldChg chg="addSp delSp modSp add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0" sldId="395"/>
        </pc:sldMkLst>
        <pc:spChg chg="mod">
          <ac:chgData name="Pierre Lison" userId="a8a9df96-d69d-4b67-b9bd-4018f7d77187" providerId="ADAL" clId="{BE4CA808-0E99-42B6-9655-FFFDC668523A}" dt="2024-10-15T13:17:53.284" v="1569" actId="1076"/>
          <ac:spMkLst>
            <pc:docMk/>
            <pc:sldMk cId="0" sldId="395"/>
            <ac:spMk id="3" creationId="{CD3F4A07-3AFF-4385-DCE6-1FB280D34388}"/>
          </ac:spMkLst>
        </pc:spChg>
        <pc:spChg chg="del">
          <ac:chgData name="Pierre Lison" userId="a8a9df96-d69d-4b67-b9bd-4018f7d77187" providerId="ADAL" clId="{BE4CA808-0E99-42B6-9655-FFFDC668523A}" dt="2024-10-14T11:14:04.584" v="1172" actId="478"/>
          <ac:spMkLst>
            <pc:docMk/>
            <pc:sldMk cId="0" sldId="395"/>
            <ac:spMk id="4" creationId="{30998A92-9A29-0BC0-11B4-E30394ADA08A}"/>
          </ac:spMkLst>
        </pc:spChg>
        <pc:spChg chg="add mod">
          <ac:chgData name="Pierre Lison" userId="a8a9df96-d69d-4b67-b9bd-4018f7d77187" providerId="ADAL" clId="{BE4CA808-0E99-42B6-9655-FFFDC668523A}" dt="2024-10-15T13:20:05.085" v="1637" actId="5793"/>
          <ac:spMkLst>
            <pc:docMk/>
            <pc:sldMk cId="0" sldId="395"/>
            <ac:spMk id="6" creationId="{E18179C7-FC23-23EB-9A1C-8650D0224D5E}"/>
          </ac:spMkLst>
        </pc:spChg>
        <pc:spChg chg="add mod">
          <ac:chgData name="Pierre Lison" userId="a8a9df96-d69d-4b67-b9bd-4018f7d77187" providerId="ADAL" clId="{BE4CA808-0E99-42B6-9655-FFFDC668523A}" dt="2024-10-15T13:20:02.259" v="1633" actId="1076"/>
          <ac:spMkLst>
            <pc:docMk/>
            <pc:sldMk cId="0" sldId="395"/>
            <ac:spMk id="8" creationId="{D1F6DC3B-2316-4ABC-FE5B-311AF217D2FC}"/>
          </ac:spMkLst>
        </pc:spChg>
        <pc:spChg chg="add mod">
          <ac:chgData name="Pierre Lison" userId="a8a9df96-d69d-4b67-b9bd-4018f7d77187" providerId="ADAL" clId="{BE4CA808-0E99-42B6-9655-FFFDC668523A}" dt="2024-10-15T13:18:45.424" v="1577" actId="14100"/>
          <ac:spMkLst>
            <pc:docMk/>
            <pc:sldMk cId="0" sldId="395"/>
            <ac:spMk id="9" creationId="{C890B0E0-AFE7-E8DC-2253-C585E780890B}"/>
          </ac:spMkLst>
        </pc:spChg>
        <pc:picChg chg="mod">
          <ac:chgData name="Pierre Lison" userId="a8a9df96-d69d-4b67-b9bd-4018f7d77187" providerId="ADAL" clId="{BE4CA808-0E99-42B6-9655-FFFDC668523A}" dt="2024-10-15T13:18:56.460" v="1579" actId="1076"/>
          <ac:picMkLst>
            <pc:docMk/>
            <pc:sldMk cId="0" sldId="395"/>
            <ac:picMk id="5" creationId="{C5D9A0A2-3196-E086-B2E0-B8430B557F9F}"/>
          </ac:picMkLst>
        </pc:picChg>
        <pc:picChg chg="add del mod">
          <ac:chgData name="Pierre Lison" userId="a8a9df96-d69d-4b67-b9bd-4018f7d77187" providerId="ADAL" clId="{BE4CA808-0E99-42B6-9655-FFFDC668523A}" dt="2024-10-15T23:49:38.009" v="8971" actId="478"/>
          <ac:picMkLst>
            <pc:docMk/>
            <pc:sldMk cId="0" sldId="395"/>
            <ac:picMk id="14" creationId="{5E18D356-225D-9D7D-6ED1-B26E78C52227}"/>
          </ac:picMkLst>
        </pc:picChg>
        <pc:cxnChg chg="add">
          <ac:chgData name="Pierre Lison" userId="a8a9df96-d69d-4b67-b9bd-4018f7d77187" providerId="ADAL" clId="{BE4CA808-0E99-42B6-9655-FFFDC668523A}" dt="2024-10-15T13:19:07.993" v="1580" actId="11529"/>
          <ac:cxnSpMkLst>
            <pc:docMk/>
            <pc:sldMk cId="0" sldId="395"/>
            <ac:cxnSpMk id="11" creationId="{9A2B7A3A-8236-1DDB-540E-B4A8C09ACC86}"/>
          </ac:cxnSpMkLst>
        </pc:cxnChg>
      </pc:sldChg>
      <pc:sldChg chg="del">
        <pc:chgData name="Pierre Lison" userId="a8a9df96-d69d-4b67-b9bd-4018f7d77187" providerId="ADAL" clId="{BE4CA808-0E99-42B6-9655-FFFDC668523A}" dt="2024-10-14T10:50:28.280" v="12" actId="47"/>
        <pc:sldMkLst>
          <pc:docMk/>
          <pc:sldMk cId="0" sldId="405"/>
        </pc:sldMkLst>
      </pc:sldChg>
      <pc:sldChg chg="del">
        <pc:chgData name="Pierre Lison" userId="a8a9df96-d69d-4b67-b9bd-4018f7d77187" providerId="ADAL" clId="{BE4CA808-0E99-42B6-9655-FFFDC668523A}" dt="2024-10-14T10:50:29.163" v="15" actId="47"/>
        <pc:sldMkLst>
          <pc:docMk/>
          <pc:sldMk cId="0" sldId="407"/>
        </pc:sldMkLst>
      </pc:sldChg>
      <pc:sldChg chg="del">
        <pc:chgData name="Pierre Lison" userId="a8a9df96-d69d-4b67-b9bd-4018f7d77187" providerId="ADAL" clId="{BE4CA808-0E99-42B6-9655-FFFDC668523A}" dt="2024-10-14T10:50:28.076" v="11" actId="47"/>
        <pc:sldMkLst>
          <pc:docMk/>
          <pc:sldMk cId="1892314700" sldId="409"/>
        </pc:sldMkLst>
      </pc:sldChg>
      <pc:sldChg chg="del">
        <pc:chgData name="Pierre Lison" userId="a8a9df96-d69d-4b67-b9bd-4018f7d77187" providerId="ADAL" clId="{BE4CA808-0E99-42B6-9655-FFFDC668523A}" dt="2024-10-14T10:50:29.512" v="16" actId="47"/>
        <pc:sldMkLst>
          <pc:docMk/>
          <pc:sldMk cId="3385298782" sldId="410"/>
        </pc:sldMkLst>
      </pc:sldChg>
      <pc:sldChg chg="addSp delSp modSp add del mod or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3999098142" sldId="411"/>
        </pc:sldMkLst>
        <pc:picChg chg="add del mod">
          <ac:chgData name="Pierre Lison" userId="a8a9df96-d69d-4b67-b9bd-4018f7d77187" providerId="ADAL" clId="{BE4CA808-0E99-42B6-9655-FFFDC668523A}" dt="2024-10-15T23:49:24.285" v="8965" actId="478"/>
          <ac:picMkLst>
            <pc:docMk/>
            <pc:sldMk cId="3999098142" sldId="411"/>
            <ac:picMk id="10" creationId="{E4118925-BBF7-E1D9-CBFE-2807C3A90D9B}"/>
          </ac:picMkLst>
        </pc:picChg>
        <pc:cxnChg chg="add del">
          <ac:chgData name="Pierre Lison" userId="a8a9df96-d69d-4b67-b9bd-4018f7d77187" providerId="ADAL" clId="{BE4CA808-0E99-42B6-9655-FFFDC668523A}" dt="2024-10-15T17:12:23.990" v="1733" actId="11529"/>
          <ac:cxnSpMkLst>
            <pc:docMk/>
            <pc:sldMk cId="3999098142" sldId="411"/>
            <ac:cxnSpMk id="7" creationId="{BB46F41F-1B42-FB34-2036-0DE486163F33}"/>
          </ac:cxnSpMkLst>
        </pc:cxnChg>
      </pc:sldChg>
      <pc:sldChg chg="del">
        <pc:chgData name="Pierre Lison" userId="a8a9df96-d69d-4b67-b9bd-4018f7d77187" providerId="ADAL" clId="{BE4CA808-0E99-42B6-9655-FFFDC668523A}" dt="2024-10-14T10:50:30.822" v="18" actId="47"/>
        <pc:sldMkLst>
          <pc:docMk/>
          <pc:sldMk cId="1403851121" sldId="412"/>
        </pc:sldMkLst>
      </pc:sldChg>
      <pc:sldChg chg="addSp delSp modSp add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707429208" sldId="414"/>
        </pc:sldMkLst>
        <pc:graphicFrameChg chg="add del">
          <ac:chgData name="Pierre Lison" userId="a8a9df96-d69d-4b67-b9bd-4018f7d77187" providerId="ADAL" clId="{BE4CA808-0E99-42B6-9655-FFFDC668523A}" dt="2024-10-15T20:59:26.135" v="8869" actId="478"/>
          <ac:graphicFrameMkLst>
            <pc:docMk/>
            <pc:sldMk cId="707429208" sldId="414"/>
            <ac:graphicFrameMk id="6" creationId="{9D482FCA-0FC8-0C90-E4AF-ECD856E1DD83}"/>
          </ac:graphicFrameMkLst>
        </pc:graphicFrameChg>
        <pc:picChg chg="add del mod">
          <ac:chgData name="Pierre Lison" userId="a8a9df96-d69d-4b67-b9bd-4018f7d77187" providerId="ADAL" clId="{BE4CA808-0E99-42B6-9655-FFFDC668523A}" dt="2024-10-15T21:11:01.554" v="8957"/>
          <ac:picMkLst>
            <pc:docMk/>
            <pc:sldMk cId="707429208" sldId="414"/>
            <ac:picMk id="5" creationId="{03D90FF5-2C43-4F36-9920-5DD3FBEF9C61}"/>
          </ac:picMkLst>
        </pc:picChg>
        <pc:picChg chg="add del mod">
          <ac:chgData name="Pierre Lison" userId="a8a9df96-d69d-4b67-b9bd-4018f7d77187" providerId="ADAL" clId="{BE4CA808-0E99-42B6-9655-FFFDC668523A}" dt="2024-10-15T23:49:26.300" v="8966" actId="478"/>
          <ac:picMkLst>
            <pc:docMk/>
            <pc:sldMk cId="707429208" sldId="414"/>
            <ac:picMk id="11" creationId="{001A2023-AA0D-19C6-EA1C-0EA56E256D46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47"/>
        </pc:sldMkLst>
        <pc:picChg chg="add del mod">
          <ac:chgData name="Pierre Lison" userId="a8a9df96-d69d-4b67-b9bd-4018f7d77187" providerId="ADAL" clId="{BE4CA808-0E99-42B6-9655-FFFDC668523A}" dt="2024-10-15T23:49:41.246" v="8972" actId="478"/>
          <ac:picMkLst>
            <pc:docMk/>
            <pc:sldMk cId="0" sldId="447"/>
            <ac:picMk id="15" creationId="{41A82438-75DF-C796-E2CE-7DF6A9F4E0BA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48"/>
        </pc:sldMkLst>
        <pc:picChg chg="add del mod">
          <ac:chgData name="Pierre Lison" userId="a8a9df96-d69d-4b67-b9bd-4018f7d77187" providerId="ADAL" clId="{BE4CA808-0E99-42B6-9655-FFFDC668523A}" dt="2024-10-15T23:49:45.128" v="8974" actId="478"/>
          <ac:picMkLst>
            <pc:docMk/>
            <pc:sldMk cId="0" sldId="448"/>
            <ac:picMk id="16" creationId="{86C62ECD-01D3-0787-F5E5-AC8F1CEA5B9A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49"/>
        </pc:sldMkLst>
        <pc:picChg chg="add del mod">
          <ac:chgData name="Pierre Lison" userId="a8a9df96-d69d-4b67-b9bd-4018f7d77187" providerId="ADAL" clId="{BE4CA808-0E99-42B6-9655-FFFDC668523A}" dt="2024-10-15T23:49:43.179" v="8973" actId="478"/>
          <ac:picMkLst>
            <pc:docMk/>
            <pc:sldMk cId="0" sldId="449"/>
            <ac:picMk id="19" creationId="{66A85DCB-DFB3-4A1C-889B-51DD8E0C761E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50"/>
        </pc:sldMkLst>
        <pc:spChg chg="mod">
          <ac:chgData name="Pierre Lison" userId="a8a9df96-d69d-4b67-b9bd-4018f7d77187" providerId="ADAL" clId="{BE4CA808-0E99-42B6-9655-FFFDC668523A}" dt="2024-10-15T21:01:17.491" v="8885" actId="113"/>
          <ac:spMkLst>
            <pc:docMk/>
            <pc:sldMk cId="0" sldId="450"/>
            <ac:spMk id="14" creationId="{95162CED-2B79-799C-316C-17FB23377786}"/>
          </ac:spMkLst>
        </pc:spChg>
        <pc:picChg chg="add del mod">
          <ac:chgData name="Pierre Lison" userId="a8a9df96-d69d-4b67-b9bd-4018f7d77187" providerId="ADAL" clId="{BE4CA808-0E99-42B6-9655-FFFDC668523A}" dt="2024-10-15T23:49:48.203" v="8975" actId="478"/>
          <ac:picMkLst>
            <pc:docMk/>
            <pc:sldMk cId="0" sldId="450"/>
            <ac:picMk id="19" creationId="{36A613A4-272B-5A97-0F7F-520446D9CBB2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57"/>
        </pc:sldMkLst>
        <pc:spChg chg="mod">
          <ac:chgData name="Pierre Lison" userId="a8a9df96-d69d-4b67-b9bd-4018f7d77187" providerId="ADAL" clId="{BE4CA808-0E99-42B6-9655-FFFDC668523A}" dt="2024-10-15T13:21:03.338" v="1641" actId="403"/>
          <ac:spMkLst>
            <pc:docMk/>
            <pc:sldMk cId="0" sldId="457"/>
            <ac:spMk id="3" creationId="{FCD0DD29-018E-4DC7-B70F-B11049632A2A}"/>
          </ac:spMkLst>
        </pc:spChg>
        <pc:spChg chg="mod">
          <ac:chgData name="Pierre Lison" userId="a8a9df96-d69d-4b67-b9bd-4018f7d77187" providerId="ADAL" clId="{BE4CA808-0E99-42B6-9655-FFFDC668523A}" dt="2024-10-15T21:01:54.151" v="8898" actId="20577"/>
          <ac:spMkLst>
            <pc:docMk/>
            <pc:sldMk cId="0" sldId="457"/>
            <ac:spMk id="6" creationId="{BE39A776-9AED-C74A-1E97-87BEA4ED2BF6}"/>
          </ac:spMkLst>
        </pc:spChg>
        <pc:spChg chg="mod">
          <ac:chgData name="Pierre Lison" userId="a8a9df96-d69d-4b67-b9bd-4018f7d77187" providerId="ADAL" clId="{BE4CA808-0E99-42B6-9655-FFFDC668523A}" dt="2024-10-15T21:01:56.257" v="8901" actId="20577"/>
          <ac:spMkLst>
            <pc:docMk/>
            <pc:sldMk cId="0" sldId="457"/>
            <ac:spMk id="7" creationId="{39B550A6-F0DD-1EF3-1171-4911C92160C2}"/>
          </ac:spMkLst>
        </pc:spChg>
        <pc:picChg chg="add del mod">
          <ac:chgData name="Pierre Lison" userId="a8a9df96-d69d-4b67-b9bd-4018f7d77187" providerId="ADAL" clId="{BE4CA808-0E99-42B6-9655-FFFDC668523A}" dt="2024-10-15T23:49:50.254" v="8976" actId="478"/>
          <ac:picMkLst>
            <pc:docMk/>
            <pc:sldMk cId="0" sldId="457"/>
            <ac:picMk id="26" creationId="{9ECA0C44-79F8-337A-328E-6B75ED615C2D}"/>
          </ac:picMkLst>
        </pc:pic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58"/>
        </pc:sldMkLst>
        <pc:spChg chg="mod">
          <ac:chgData name="Pierre Lison" userId="a8a9df96-d69d-4b67-b9bd-4018f7d77187" providerId="ADAL" clId="{BE4CA808-0E99-42B6-9655-FFFDC668523A}" dt="2024-10-15T21:01:45.735" v="8889" actId="20577"/>
          <ac:spMkLst>
            <pc:docMk/>
            <pc:sldMk cId="0" sldId="458"/>
            <ac:spMk id="5" creationId="{7AB5724D-040E-590D-01EA-3330258AFECB}"/>
          </ac:spMkLst>
        </pc:spChg>
        <pc:spChg chg="mod">
          <ac:chgData name="Pierre Lison" userId="a8a9df96-d69d-4b67-b9bd-4018f7d77187" providerId="ADAL" clId="{BE4CA808-0E99-42B6-9655-FFFDC668523A}" dt="2024-10-15T21:01:50.024" v="8894" actId="20577"/>
          <ac:spMkLst>
            <pc:docMk/>
            <pc:sldMk cId="0" sldId="458"/>
            <ac:spMk id="6" creationId="{2DEDAC77-A9DF-762E-0739-775FE8C361E3}"/>
          </ac:spMkLst>
        </pc:spChg>
        <pc:spChg chg="mod">
          <ac:chgData name="Pierre Lison" userId="a8a9df96-d69d-4b67-b9bd-4018f7d77187" providerId="ADAL" clId="{BE4CA808-0E99-42B6-9655-FFFDC668523A}" dt="2024-10-15T13:21:54.907" v="1712" actId="14100"/>
          <ac:spMkLst>
            <pc:docMk/>
            <pc:sldMk cId="0" sldId="458"/>
            <ac:spMk id="23" creationId="{053BD7C5-10EC-B444-FA5A-CCEDDD362A21}"/>
          </ac:spMkLst>
        </pc:spChg>
        <pc:spChg chg="mod">
          <ac:chgData name="Pierre Lison" userId="a8a9df96-d69d-4b67-b9bd-4018f7d77187" providerId="ADAL" clId="{BE4CA808-0E99-42B6-9655-FFFDC668523A}" dt="2024-10-15T13:22:18.959" v="1731" actId="20577"/>
          <ac:spMkLst>
            <pc:docMk/>
            <pc:sldMk cId="0" sldId="458"/>
            <ac:spMk id="27" creationId="{566E0243-84AD-CCB0-49A8-665918C23880}"/>
          </ac:spMkLst>
        </pc:spChg>
        <pc:picChg chg="add del mod">
          <ac:chgData name="Pierre Lison" userId="a8a9df96-d69d-4b67-b9bd-4018f7d77187" providerId="ADAL" clId="{BE4CA808-0E99-42B6-9655-FFFDC668523A}" dt="2024-10-15T23:49:51.884" v="8977" actId="478"/>
          <ac:picMkLst>
            <pc:docMk/>
            <pc:sldMk cId="0" sldId="458"/>
            <ac:picMk id="32" creationId="{4F8906FE-1B06-F3AE-924C-7A055B3D4EE1}"/>
          </ac:picMkLst>
        </pc:picChg>
        <pc:cxnChg chg="mod">
          <ac:chgData name="Pierre Lison" userId="a8a9df96-d69d-4b67-b9bd-4018f7d77187" providerId="ADAL" clId="{BE4CA808-0E99-42B6-9655-FFFDC668523A}" dt="2024-10-15T13:22:03.436" v="1713" actId="14100"/>
          <ac:cxnSpMkLst>
            <pc:docMk/>
            <pc:sldMk cId="0" sldId="458"/>
            <ac:cxnSpMk id="25" creationId="{E9D75926-109A-EC74-BF4A-D741C9473429}"/>
          </ac:cxnSpMkLst>
        </pc:cxnChg>
      </pc:sldChg>
      <pc:sldChg chg="addSp delSp modSp add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0" sldId="459"/>
        </pc:sldMkLst>
        <pc:spChg chg="mod">
          <ac:chgData name="Pierre Lison" userId="a8a9df96-d69d-4b67-b9bd-4018f7d77187" providerId="ADAL" clId="{BE4CA808-0E99-42B6-9655-FFFDC668523A}" dt="2024-10-15T21:02:02.777" v="8905" actId="20577"/>
          <ac:spMkLst>
            <pc:docMk/>
            <pc:sldMk cId="0" sldId="459"/>
            <ac:spMk id="5" creationId="{A2B0D8E8-BE22-573C-4010-E8BFE638B2D3}"/>
          </ac:spMkLst>
        </pc:spChg>
        <pc:spChg chg="mod">
          <ac:chgData name="Pierre Lison" userId="a8a9df96-d69d-4b67-b9bd-4018f7d77187" providerId="ADAL" clId="{BE4CA808-0E99-42B6-9655-FFFDC668523A}" dt="2024-10-15T21:02:04.470" v="8908" actId="20577"/>
          <ac:spMkLst>
            <pc:docMk/>
            <pc:sldMk cId="0" sldId="459"/>
            <ac:spMk id="6" creationId="{22863E3E-A2D6-EC46-4AF5-9F9A2B4273BD}"/>
          </ac:spMkLst>
        </pc:spChg>
        <pc:picChg chg="add del mod">
          <ac:chgData name="Pierre Lison" userId="a8a9df96-d69d-4b67-b9bd-4018f7d77187" providerId="ADAL" clId="{BE4CA808-0E99-42B6-9655-FFFDC668523A}" dt="2024-10-15T23:49:53.790" v="8978" actId="478"/>
          <ac:picMkLst>
            <pc:docMk/>
            <pc:sldMk cId="0" sldId="459"/>
            <ac:picMk id="28" creationId="{D8DD12D9-F66D-9C01-8D15-1758C3F876EF}"/>
          </ac:picMkLst>
        </pc:picChg>
      </pc:sldChg>
      <pc:sldChg chg="addSp delSp modSp new mod or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2070326196" sldId="460"/>
        </pc:sldMkLst>
        <pc:spChg chg="mod">
          <ac:chgData name="Pierre Lison" userId="a8a9df96-d69d-4b67-b9bd-4018f7d77187" providerId="ADAL" clId="{BE4CA808-0E99-42B6-9655-FFFDC668523A}" dt="2024-10-15T17:12:46.771" v="1743" actId="20577"/>
          <ac:spMkLst>
            <pc:docMk/>
            <pc:sldMk cId="2070326196" sldId="460"/>
            <ac:spMk id="2" creationId="{556FFE14-72B5-DF9D-CD48-7CB83608D668}"/>
          </ac:spMkLst>
        </pc:spChg>
        <pc:spChg chg="mod">
          <ac:chgData name="Pierre Lison" userId="a8a9df96-d69d-4b67-b9bd-4018f7d77187" providerId="ADAL" clId="{BE4CA808-0E99-42B6-9655-FFFDC668523A}" dt="2024-10-15T17:13:12.869" v="1804" actId="207"/>
          <ac:spMkLst>
            <pc:docMk/>
            <pc:sldMk cId="2070326196" sldId="460"/>
            <ac:spMk id="3" creationId="{CAE89E89-9B83-5E5D-7833-F5D36768ABE0}"/>
          </ac:spMkLst>
        </pc:spChg>
        <pc:picChg chg="add del mod">
          <ac:chgData name="Pierre Lison" userId="a8a9df96-d69d-4b67-b9bd-4018f7d77187" providerId="ADAL" clId="{BE4CA808-0E99-42B6-9655-FFFDC668523A}" dt="2024-10-15T23:49:32.558" v="8969" actId="478"/>
          <ac:picMkLst>
            <pc:docMk/>
            <pc:sldMk cId="2070326196" sldId="460"/>
            <ac:picMk id="7" creationId="{786AABA3-778D-B682-5D8C-B2F07CFD0FEE}"/>
          </ac:picMkLst>
        </pc:picChg>
      </pc:sldChg>
      <pc:sldChg chg="addSp delSp modSp add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1193540444" sldId="461"/>
        </pc:sldMkLst>
        <pc:spChg chg="mod">
          <ac:chgData name="Pierre Lison" userId="a8a9df96-d69d-4b67-b9bd-4018f7d77187" providerId="ADAL" clId="{BE4CA808-0E99-42B6-9655-FFFDC668523A}" dt="2024-10-15T17:13:40.439" v="1809" actId="113"/>
          <ac:spMkLst>
            <pc:docMk/>
            <pc:sldMk cId="1193540444" sldId="461"/>
            <ac:spMk id="3" creationId="{CAE89E89-9B83-5E5D-7833-F5D36768ABE0}"/>
          </ac:spMkLst>
        </pc:spChg>
        <pc:picChg chg="add del mod">
          <ac:chgData name="Pierre Lison" userId="a8a9df96-d69d-4b67-b9bd-4018f7d77187" providerId="ADAL" clId="{BE4CA808-0E99-42B6-9655-FFFDC668523A}" dt="2024-10-15T21:43:53.589" v="8961"/>
          <ac:picMkLst>
            <pc:docMk/>
            <pc:sldMk cId="1193540444" sldId="461"/>
            <ac:picMk id="5" creationId="{C9F172B9-9902-CFB0-1650-FC84D8234A25}"/>
          </ac:picMkLst>
        </pc:picChg>
        <pc:picChg chg="add del mod">
          <ac:chgData name="Pierre Lison" userId="a8a9df96-d69d-4b67-b9bd-4018f7d77187" providerId="ADAL" clId="{BE4CA808-0E99-42B6-9655-FFFDC668523A}" dt="2024-10-15T23:49:56.332" v="8979" actId="478"/>
          <ac:picMkLst>
            <pc:docMk/>
            <pc:sldMk cId="1193540444" sldId="461"/>
            <ac:picMk id="8" creationId="{D93CBDFF-A73E-969A-8424-B7BFB25D06AF}"/>
          </ac:picMkLst>
        </pc:picChg>
      </pc:sldChg>
      <pc:sldChg chg="new del">
        <pc:chgData name="Pierre Lison" userId="a8a9df96-d69d-4b67-b9bd-4018f7d77187" providerId="ADAL" clId="{BE4CA808-0E99-42B6-9655-FFFDC668523A}" dt="2024-10-15T17:13:46.497" v="1811" actId="680"/>
        <pc:sldMkLst>
          <pc:docMk/>
          <pc:sldMk cId="1445609405" sldId="462"/>
        </pc:sldMkLst>
      </pc:sldChg>
      <pc:sldChg chg="addSp delSp modSp new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2110015029" sldId="462"/>
        </pc:sldMkLst>
        <pc:spChg chg="mod">
          <ac:chgData name="Pierre Lison" userId="a8a9df96-d69d-4b67-b9bd-4018f7d77187" providerId="ADAL" clId="{BE4CA808-0E99-42B6-9655-FFFDC668523A}" dt="2024-10-15T17:13:53.472" v="1829" actId="20577"/>
          <ac:spMkLst>
            <pc:docMk/>
            <pc:sldMk cId="2110015029" sldId="462"/>
            <ac:spMk id="4" creationId="{3ECBA241-3148-B6B0-ACEF-B25F84CAF97F}"/>
          </ac:spMkLst>
        </pc:spChg>
        <pc:spChg chg="mod">
          <ac:chgData name="Pierre Lison" userId="a8a9df96-d69d-4b67-b9bd-4018f7d77187" providerId="ADAL" clId="{BE4CA808-0E99-42B6-9655-FFFDC668523A}" dt="2024-10-15T17:31:58.762" v="3098" actId="20577"/>
          <ac:spMkLst>
            <pc:docMk/>
            <pc:sldMk cId="2110015029" sldId="462"/>
            <ac:spMk id="5" creationId="{E6B5404B-D17F-D3CA-BC74-CB944DC22151}"/>
          </ac:spMkLst>
        </pc:spChg>
        <pc:spChg chg="add mod">
          <ac:chgData name="Pierre Lison" userId="a8a9df96-d69d-4b67-b9bd-4018f7d77187" providerId="ADAL" clId="{BE4CA808-0E99-42B6-9655-FFFDC668523A}" dt="2024-10-15T17:32:15.036" v="3100" actId="1076"/>
          <ac:spMkLst>
            <pc:docMk/>
            <pc:sldMk cId="2110015029" sldId="462"/>
            <ac:spMk id="6" creationId="{1567808B-500C-F40A-F21B-01E8FE188A5C}"/>
          </ac:spMkLst>
        </pc:spChg>
        <pc:spChg chg="add mod">
          <ac:chgData name="Pierre Lison" userId="a8a9df96-d69d-4b67-b9bd-4018f7d77187" providerId="ADAL" clId="{BE4CA808-0E99-42B6-9655-FFFDC668523A}" dt="2024-10-15T17:32:15.036" v="3100" actId="1076"/>
          <ac:spMkLst>
            <pc:docMk/>
            <pc:sldMk cId="2110015029" sldId="462"/>
            <ac:spMk id="9" creationId="{E0267B4E-8BD1-F6F1-0FF1-E153C7C9DE6B}"/>
          </ac:spMkLst>
        </pc:spChg>
        <pc:spChg chg="add del mod">
          <ac:chgData name="Pierre Lison" userId="a8a9df96-d69d-4b67-b9bd-4018f7d77187" providerId="ADAL" clId="{BE4CA808-0E99-42B6-9655-FFFDC668523A}" dt="2024-10-15T17:30:31.868" v="2953" actId="478"/>
          <ac:spMkLst>
            <pc:docMk/>
            <pc:sldMk cId="2110015029" sldId="462"/>
            <ac:spMk id="13" creationId="{B17AF63A-37C7-33C8-0F1F-A5BFE0EC6692}"/>
          </ac:spMkLst>
        </pc:spChg>
        <pc:spChg chg="add del mod">
          <ac:chgData name="Pierre Lison" userId="a8a9df96-d69d-4b67-b9bd-4018f7d77187" providerId="ADAL" clId="{BE4CA808-0E99-42B6-9655-FFFDC668523A}" dt="2024-10-15T17:30:31.868" v="2953" actId="478"/>
          <ac:spMkLst>
            <pc:docMk/>
            <pc:sldMk cId="2110015029" sldId="462"/>
            <ac:spMk id="14" creationId="{7435CC62-52FE-7826-41B9-DB5D7469A7E4}"/>
          </ac:spMkLst>
        </pc:spChg>
        <pc:grpChg chg="add mod">
          <ac:chgData name="Pierre Lison" userId="a8a9df96-d69d-4b67-b9bd-4018f7d77187" providerId="ADAL" clId="{BE4CA808-0E99-42B6-9655-FFFDC668523A}" dt="2024-10-15T17:32:15.036" v="3100" actId="1076"/>
          <ac:grpSpMkLst>
            <pc:docMk/>
            <pc:sldMk cId="2110015029" sldId="462"/>
            <ac:grpSpMk id="11" creationId="{89CC1872-D33A-D130-41EC-332740CAB561}"/>
          </ac:grpSpMkLst>
        </pc:grpChg>
        <pc:picChg chg="add mod">
          <ac:chgData name="Pierre Lison" userId="a8a9df96-d69d-4b67-b9bd-4018f7d77187" providerId="ADAL" clId="{BE4CA808-0E99-42B6-9655-FFFDC668523A}" dt="2024-10-15T17:32:05.222" v="3099" actId="1076"/>
          <ac:picMkLst>
            <pc:docMk/>
            <pc:sldMk cId="2110015029" sldId="462"/>
            <ac:picMk id="16" creationId="{D4918CE5-6ADE-495B-5187-77C0ECA77043}"/>
          </ac:picMkLst>
        </pc:picChg>
        <pc:picChg chg="add del mod">
          <ac:chgData name="Pierre Lison" userId="a8a9df96-d69d-4b67-b9bd-4018f7d77187" providerId="ADAL" clId="{BE4CA808-0E99-42B6-9655-FFFDC668523A}" dt="2024-10-15T21:43:56.366" v="8962"/>
          <ac:picMkLst>
            <pc:docMk/>
            <pc:sldMk cId="2110015029" sldId="462"/>
            <ac:picMk id="18" creationId="{90314D6B-D2B7-0ECC-A079-3824DF19A82C}"/>
          </ac:picMkLst>
        </pc:picChg>
        <pc:picChg chg="add del mod">
          <ac:chgData name="Pierre Lison" userId="a8a9df96-d69d-4b67-b9bd-4018f7d77187" providerId="ADAL" clId="{BE4CA808-0E99-42B6-9655-FFFDC668523A}" dt="2024-10-15T23:49:58.011" v="8980" actId="478"/>
          <ac:picMkLst>
            <pc:docMk/>
            <pc:sldMk cId="2110015029" sldId="462"/>
            <ac:picMk id="23" creationId="{9F0F74D7-8917-1FE0-A8D1-2B8557F010DA}"/>
          </ac:picMkLst>
        </pc:picChg>
        <pc:cxnChg chg="add mod">
          <ac:chgData name="Pierre Lison" userId="a8a9df96-d69d-4b67-b9bd-4018f7d77187" providerId="ADAL" clId="{BE4CA808-0E99-42B6-9655-FFFDC668523A}" dt="2024-10-15T17:32:15.036" v="3100" actId="1076"/>
          <ac:cxnSpMkLst>
            <pc:docMk/>
            <pc:sldMk cId="2110015029" sldId="462"/>
            <ac:cxnSpMk id="8" creationId="{08B3E6CF-3327-FD31-7CA2-8B8EC8870848}"/>
          </ac:cxnSpMkLst>
        </pc:cxnChg>
      </pc:sldChg>
      <pc:sldChg chg="addSp delSp modSp new mod modTransition delAnim">
        <pc:chgData name="Pierre Lison" userId="a8a9df96-d69d-4b67-b9bd-4018f7d77187" providerId="ADAL" clId="{BE4CA808-0E99-42B6-9655-FFFDC668523A}" dt="2024-10-15T23:50:09.450" v="8984"/>
        <pc:sldMkLst>
          <pc:docMk/>
          <pc:sldMk cId="3208889056" sldId="463"/>
        </pc:sldMkLst>
        <pc:spChg chg="mod">
          <ac:chgData name="Pierre Lison" userId="a8a9df96-d69d-4b67-b9bd-4018f7d77187" providerId="ADAL" clId="{BE4CA808-0E99-42B6-9655-FFFDC668523A}" dt="2024-10-15T18:24:44.528" v="3120" actId="20577"/>
          <ac:spMkLst>
            <pc:docMk/>
            <pc:sldMk cId="3208889056" sldId="463"/>
            <ac:spMk id="4" creationId="{5A1EBF40-1170-3281-AB6F-1A50EF109520}"/>
          </ac:spMkLst>
        </pc:spChg>
        <pc:spChg chg="mod">
          <ac:chgData name="Pierre Lison" userId="a8a9df96-d69d-4b67-b9bd-4018f7d77187" providerId="ADAL" clId="{BE4CA808-0E99-42B6-9655-FFFDC668523A}" dt="2024-10-15T21:03:34.682" v="8921" actId="114"/>
          <ac:spMkLst>
            <pc:docMk/>
            <pc:sldMk cId="3208889056" sldId="463"/>
            <ac:spMk id="5" creationId="{74774FF4-ED92-11D7-4F05-9E7A6D56428E}"/>
          </ac:spMkLst>
        </pc:spChg>
        <pc:spChg chg="add mod">
          <ac:chgData name="Pierre Lison" userId="a8a9df96-d69d-4b67-b9bd-4018f7d77187" providerId="ADAL" clId="{BE4CA808-0E99-42B6-9655-FFFDC668523A}" dt="2024-10-15T19:21:45.303" v="4257" actId="1076"/>
          <ac:spMkLst>
            <pc:docMk/>
            <pc:sldMk cId="3208889056" sldId="463"/>
            <ac:spMk id="8" creationId="{3900CC7A-993E-B487-4430-A5B7154AB819}"/>
          </ac:spMkLst>
        </pc:spChg>
        <pc:picChg chg="add mod modCrop">
          <ac:chgData name="Pierre Lison" userId="a8a9df96-d69d-4b67-b9bd-4018f7d77187" providerId="ADAL" clId="{BE4CA808-0E99-42B6-9655-FFFDC668523A}" dt="2024-10-15T19:21:41.867" v="4256" actId="1076"/>
          <ac:picMkLst>
            <pc:docMk/>
            <pc:sldMk cId="3208889056" sldId="463"/>
            <ac:picMk id="7" creationId="{85D424A6-B79C-1F8B-4FBE-E29648672A00}"/>
          </ac:picMkLst>
        </pc:picChg>
        <pc:picChg chg="add del mod">
          <ac:chgData name="Pierre Lison" userId="a8a9df96-d69d-4b67-b9bd-4018f7d77187" providerId="ADAL" clId="{BE4CA808-0E99-42B6-9655-FFFDC668523A}" dt="2024-10-15T23:50:01.629" v="8982" actId="478"/>
          <ac:picMkLst>
            <pc:docMk/>
            <pc:sldMk cId="3208889056" sldId="463"/>
            <ac:picMk id="10" creationId="{6AA19B0E-24BB-EFF6-FC50-B45CCD9D2349}"/>
          </ac:picMkLst>
        </pc:picChg>
      </pc:sldChg>
      <pc:sldChg chg="addSp modSp new del mod">
        <pc:chgData name="Pierre Lison" userId="a8a9df96-d69d-4b67-b9bd-4018f7d77187" providerId="ADAL" clId="{BE4CA808-0E99-42B6-9655-FFFDC668523A}" dt="2024-10-15T20:08:08.936" v="6453" actId="47"/>
        <pc:sldMkLst>
          <pc:docMk/>
          <pc:sldMk cId="475144480" sldId="464"/>
        </pc:sldMkLst>
        <pc:spChg chg="mod">
          <ac:chgData name="Pierre Lison" userId="a8a9df96-d69d-4b67-b9bd-4018f7d77187" providerId="ADAL" clId="{BE4CA808-0E99-42B6-9655-FFFDC668523A}" dt="2024-10-15T19:45:38.458" v="5434" actId="20577"/>
          <ac:spMkLst>
            <pc:docMk/>
            <pc:sldMk cId="475144480" sldId="464"/>
            <ac:spMk id="4" creationId="{EC6C792D-B681-20DF-28ED-0A5BE839E11A}"/>
          </ac:spMkLst>
        </pc:spChg>
        <pc:spChg chg="mod">
          <ac:chgData name="Pierre Lison" userId="a8a9df96-d69d-4b67-b9bd-4018f7d77187" providerId="ADAL" clId="{BE4CA808-0E99-42B6-9655-FFFDC668523A}" dt="2024-10-15T19:48:14.042" v="5559" actId="20577"/>
          <ac:spMkLst>
            <pc:docMk/>
            <pc:sldMk cId="475144480" sldId="464"/>
            <ac:spMk id="5" creationId="{6AFC7E49-55D0-634C-1E34-84597C7825DB}"/>
          </ac:spMkLst>
        </pc:spChg>
        <pc:picChg chg="add mod">
          <ac:chgData name="Pierre Lison" userId="a8a9df96-d69d-4b67-b9bd-4018f7d77187" providerId="ADAL" clId="{BE4CA808-0E99-42B6-9655-FFFDC668523A}" dt="2024-10-15T19:49:59.192" v="5564" actId="1076"/>
          <ac:picMkLst>
            <pc:docMk/>
            <pc:sldMk cId="475144480" sldId="464"/>
            <ac:picMk id="7" creationId="{69E13E68-AF02-82BB-9C9B-FE3A49594D79}"/>
          </ac:picMkLst>
        </pc:picChg>
        <pc:picChg chg="add mod">
          <ac:chgData name="Pierre Lison" userId="a8a9df96-d69d-4b67-b9bd-4018f7d77187" providerId="ADAL" clId="{BE4CA808-0E99-42B6-9655-FFFDC668523A}" dt="2024-10-15T19:50:41.191" v="5569" actId="1076"/>
          <ac:picMkLst>
            <pc:docMk/>
            <pc:sldMk cId="475144480" sldId="464"/>
            <ac:picMk id="9" creationId="{135B1B41-C44C-557D-9147-63A2BA789590}"/>
          </ac:picMkLst>
        </pc:picChg>
      </pc:sldChg>
      <pc:sldChg chg="modSp new del mod">
        <pc:chgData name="Pierre Lison" userId="a8a9df96-d69d-4b67-b9bd-4018f7d77187" providerId="ADAL" clId="{BE4CA808-0E99-42B6-9655-FFFDC668523A}" dt="2024-10-15T20:53:55.134" v="8472" actId="47"/>
        <pc:sldMkLst>
          <pc:docMk/>
          <pc:sldMk cId="2183449482" sldId="465"/>
        </pc:sldMkLst>
        <pc:spChg chg="mod">
          <ac:chgData name="Pierre Lison" userId="a8a9df96-d69d-4b67-b9bd-4018f7d77187" providerId="ADAL" clId="{BE4CA808-0E99-42B6-9655-FFFDC668523A}" dt="2024-10-15T17:17:48.257" v="2471" actId="20577"/>
          <ac:spMkLst>
            <pc:docMk/>
            <pc:sldMk cId="2183449482" sldId="465"/>
            <ac:spMk id="4" creationId="{83F3D2B8-8941-C435-3BD0-83C7F87C2B2F}"/>
          </ac:spMkLst>
        </pc:spChg>
      </pc:sldChg>
      <pc:sldChg chg="addSp delSp modSp new mod ord modTransition modAnim">
        <pc:chgData name="Pierre Lison" userId="a8a9df96-d69d-4b67-b9bd-4018f7d77187" providerId="ADAL" clId="{BE4CA808-0E99-42B6-9655-FFFDC668523A}" dt="2024-10-15T23:50:09.450" v="8984"/>
        <pc:sldMkLst>
          <pc:docMk/>
          <pc:sldMk cId="1653065925" sldId="466"/>
        </pc:sldMkLst>
        <pc:spChg chg="mod">
          <ac:chgData name="Pierre Lison" userId="a8a9df96-d69d-4b67-b9bd-4018f7d77187" providerId="ADAL" clId="{BE4CA808-0E99-42B6-9655-FFFDC668523A}" dt="2024-10-15T20:17:10.548" v="6654" actId="20577"/>
          <ac:spMkLst>
            <pc:docMk/>
            <pc:sldMk cId="1653065925" sldId="466"/>
            <ac:spMk id="4" creationId="{C9541E48-2150-A176-FC39-97FA4C7DA1AF}"/>
          </ac:spMkLst>
        </pc:spChg>
        <pc:spChg chg="mod">
          <ac:chgData name="Pierre Lison" userId="a8a9df96-d69d-4b67-b9bd-4018f7d77187" providerId="ADAL" clId="{BE4CA808-0E99-42B6-9655-FFFDC668523A}" dt="2024-10-15T21:03:54.048" v="8925" actId="114"/>
          <ac:spMkLst>
            <pc:docMk/>
            <pc:sldMk cId="1653065925" sldId="466"/>
            <ac:spMk id="5" creationId="{62AD2631-454B-B6A8-EACD-61783F297CE2}"/>
          </ac:spMkLst>
        </pc:spChg>
        <pc:spChg chg="add mod">
          <ac:chgData name="Pierre Lison" userId="a8a9df96-d69d-4b67-b9bd-4018f7d77187" providerId="ADAL" clId="{BE4CA808-0E99-42B6-9655-FFFDC668523A}" dt="2024-10-15T20:28:01.197" v="7439" actId="164"/>
          <ac:spMkLst>
            <pc:docMk/>
            <pc:sldMk cId="1653065925" sldId="466"/>
            <ac:spMk id="7" creationId="{27437336-CBA7-EF40-29C0-5D4ABA2E1770}"/>
          </ac:spMkLst>
        </pc:spChg>
        <pc:grpChg chg="add mod">
          <ac:chgData name="Pierre Lison" userId="a8a9df96-d69d-4b67-b9bd-4018f7d77187" providerId="ADAL" clId="{BE4CA808-0E99-42B6-9655-FFFDC668523A}" dt="2024-10-15T20:28:01.197" v="7439" actId="164"/>
          <ac:grpSpMkLst>
            <pc:docMk/>
            <pc:sldMk cId="1653065925" sldId="466"/>
            <ac:grpSpMk id="8" creationId="{EEC49238-873D-2EEB-FB3A-1FB056620C50}"/>
          </ac:grpSpMkLst>
        </pc:grpChg>
        <pc:picChg chg="add del mod">
          <ac:chgData name="Pierre Lison" userId="a8a9df96-d69d-4b67-b9bd-4018f7d77187" providerId="ADAL" clId="{BE4CA808-0E99-42B6-9655-FFFDC668523A}" dt="2024-10-15T23:50:09.450" v="8984"/>
          <ac:picMkLst>
            <pc:docMk/>
            <pc:sldMk cId="1653065925" sldId="466"/>
            <ac:picMk id="10" creationId="{F039729D-4C77-5F2F-D580-8F2951E80CFD}"/>
          </ac:picMkLst>
        </pc:picChg>
        <pc:picChg chg="add mod">
          <ac:chgData name="Pierre Lison" userId="a8a9df96-d69d-4b67-b9bd-4018f7d77187" providerId="ADAL" clId="{BE4CA808-0E99-42B6-9655-FFFDC668523A}" dt="2024-10-15T20:28:01.197" v="7439" actId="164"/>
          <ac:picMkLst>
            <pc:docMk/>
            <pc:sldMk cId="1653065925" sldId="466"/>
            <ac:picMk id="1026" creationId="{7E3952BD-B249-EA3B-CB43-9FF3942C5105}"/>
          </ac:picMkLst>
        </pc:picChg>
      </pc:sldChg>
      <pc:sldChg chg="addSp delSp modSp new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1463720464" sldId="467"/>
        </pc:sldMkLst>
        <pc:spChg chg="mod">
          <ac:chgData name="Pierre Lison" userId="a8a9df96-d69d-4b67-b9bd-4018f7d77187" providerId="ADAL" clId="{BE4CA808-0E99-42B6-9655-FFFDC668523A}" dt="2024-10-15T19:01:12.212" v="3358" actId="20577"/>
          <ac:spMkLst>
            <pc:docMk/>
            <pc:sldMk cId="1463720464" sldId="467"/>
            <ac:spMk id="4" creationId="{74638C2B-93D7-8C69-4915-880F46614D68}"/>
          </ac:spMkLst>
        </pc:spChg>
        <pc:spChg chg="add del mod">
          <ac:chgData name="Pierre Lison" userId="a8a9df96-d69d-4b67-b9bd-4018f7d77187" providerId="ADAL" clId="{BE4CA808-0E99-42B6-9655-FFFDC668523A}" dt="2024-10-15T18:50:50.762" v="3191" actId="478"/>
          <ac:spMkLst>
            <pc:docMk/>
            <pc:sldMk cId="1463720464" sldId="467"/>
            <ac:spMk id="5" creationId="{C5710E34-F3AB-D2AE-869A-D222FF43EE05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7" creationId="{8D0BAFF9-5126-AEA3-63D4-0B24E9B60406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8" creationId="{F75B5EBC-B0B3-6A09-EAF3-D3323CF115AD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9" creationId="{6E09FAF7-E6B8-1F46-3DAB-23E8F0C68FB9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0" creationId="{B988B2B4-718F-F503-6602-195331177129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1" creationId="{11131034-D4FB-68BF-CDF7-32341867138B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2" creationId="{8EC7CF9A-FE1D-81D8-7195-7D56D5BF296D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3" creationId="{10A09E1C-7D14-A8C3-E91D-A6898064B4DA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4" creationId="{960413DA-FA25-2B18-0015-F0678F43BEE0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5" creationId="{5366033B-DCEC-702E-279E-C348B40E9DEE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6" creationId="{F9E1ED15-A8B2-B0E9-6206-FB432BD324C2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7" creationId="{5A16478C-CFD7-E567-E280-86A4D16AE020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8" creationId="{A0117C0B-ADEE-9974-E7C1-8AF3E8E57059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19" creationId="{C6A7C602-7EFB-E88A-3072-D4AB03AD7B0E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20" creationId="{177D0FAC-34F2-B8EE-AF2B-9FF51AA5F1D5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21" creationId="{F5E440D1-15CC-1354-C7A3-F3BE172BA663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22" creationId="{92E70FB0-8991-8988-A6F0-F1AC933DA4FC}"/>
          </ac:spMkLst>
        </pc:spChg>
        <pc:spChg chg="mod topLvl">
          <ac:chgData name="Pierre Lison" userId="a8a9df96-d69d-4b67-b9bd-4018f7d77187" providerId="ADAL" clId="{BE4CA808-0E99-42B6-9655-FFFDC668523A}" dt="2024-10-15T18:49:32.370" v="3183" actId="165"/>
          <ac:spMkLst>
            <pc:docMk/>
            <pc:sldMk cId="1463720464" sldId="467"/>
            <ac:spMk id="23" creationId="{E63B2885-EFD9-BC19-C19C-A319786F2F99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29" creationId="{8C5DD292-66F8-28FA-69CC-899500CC1F7A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0" creationId="{CB16F6C3-FFD0-9FAA-1F96-F94F3DD5A0BD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1" creationId="{81AAAB88-653B-1F67-B444-E9C4DF67AA95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2" creationId="{932279BA-7E17-5214-D580-149E0A74A79B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3" creationId="{E08E122D-250E-F6DD-DB62-69928C52E261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4" creationId="{72CDC934-4268-73C2-AF25-F0961036280E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5" creationId="{9D5996CE-BBCE-67CE-3411-69AF5BA68911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6" creationId="{899599DF-A111-2920-9A9C-D4977C27673C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7" creationId="{75670914-868B-04F3-6490-F39FAB3FB421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8" creationId="{ACBEC9D7-4F47-7BA7-F1CF-6AD4B9ED6659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39" creationId="{69709959-EE2D-13B9-2F85-BA2CBEF79048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0" creationId="{EBDB9543-370E-7608-92DC-59EC8BA7E7A6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1" creationId="{A6B2C29E-A48C-9961-722C-7BCDD60B5758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2" creationId="{BC243BDB-6821-4A52-C624-E96ECD42C9CD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3" creationId="{52A56C7B-15E5-1F48-EE30-BCC1EC326788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4" creationId="{8B38820A-E2FE-EB95-90A4-8AE9DDFA316A}"/>
          </ac:spMkLst>
        </pc:spChg>
        <pc:spChg chg="mod topLvl">
          <ac:chgData name="Pierre Lison" userId="a8a9df96-d69d-4b67-b9bd-4018f7d77187" providerId="ADAL" clId="{BE4CA808-0E99-42B6-9655-FFFDC668523A}" dt="2024-10-15T18:49:40.671" v="3184" actId="165"/>
          <ac:spMkLst>
            <pc:docMk/>
            <pc:sldMk cId="1463720464" sldId="467"/>
            <ac:spMk id="45" creationId="{ED4A7FA6-CF97-EDBB-22ED-D94EE9335972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54" creationId="{DF6AF66D-1004-FCB3-7151-590492E7DFEC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56" creationId="{B7BC0622-3941-BF8D-133D-A7B33CE7010D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59" creationId="{9DC97702-FF0F-12C8-9408-BE294B1DB108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0" creationId="{7B2A3F56-F32B-B663-AEE7-AD585FFA7957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1" creationId="{3C857F46-26C6-201C-7ED3-AD69FAD9F044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2" creationId="{C54D511F-6F89-E277-212F-6042308AB3B5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3" creationId="{B134EFFD-36EC-D3FB-6513-AE8880CA68BA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4" creationId="{C4DC6FFC-DAB0-20F8-DDC3-E885DBA808EB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5" creationId="{1E03100F-3E51-D23B-55BE-1922DB841772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6" creationId="{7F3C97C2-40B0-F029-052B-5B530E6AC5F5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67" creationId="{33C94309-2233-15ED-8308-CA5EE41E71B4}"/>
          </ac:spMkLst>
        </pc:spChg>
        <pc:spChg chg="mod topLvl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68" creationId="{2B4C3A9B-276A-D174-B52B-33BF35C77030}"/>
          </ac:spMkLst>
        </pc:spChg>
        <pc:spChg chg="add del mod topLvl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69" creationId="{F38E6614-A30C-D0BE-BC58-8639C568E2C0}"/>
          </ac:spMkLst>
        </pc:spChg>
        <pc:spChg chg="mod topLvl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70" creationId="{C56445D3-60FF-D97C-B9F5-4BBC3D6945AE}"/>
          </ac:spMkLst>
        </pc:spChg>
        <pc:spChg chg="add del mod topLvl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71" creationId="{C48EE99B-A294-8D5D-D2B5-F799F0181476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2" creationId="{242B9971-3886-FF62-0BDC-C1C98FB5EA96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3" creationId="{5EDFD1F0-4E7C-CDBF-C6ED-9F8D70DCB280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4" creationId="{3E45E4DA-93FF-626E-CD2E-B857EAD698DF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5" creationId="{6D2E8A39-8A58-0FF7-6CBC-E81E23EA80C6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6" creationId="{4EDF2A56-170D-E905-A645-5E6FFE01B6A1}"/>
          </ac:spMkLst>
        </pc:spChg>
        <pc:spChg chg="mod topLvl">
          <ac:chgData name="Pierre Lison" userId="a8a9df96-d69d-4b67-b9bd-4018f7d77187" providerId="ADAL" clId="{BE4CA808-0E99-42B6-9655-FFFDC668523A}" dt="2024-10-15T18:49:44.443" v="3185" actId="165"/>
          <ac:spMkLst>
            <pc:docMk/>
            <pc:sldMk cId="1463720464" sldId="467"/>
            <ac:spMk id="77" creationId="{85F8219E-6D8A-1ECB-DF6B-2EF770DF47B2}"/>
          </ac:spMkLst>
        </pc:spChg>
        <pc:spChg chg="add mod">
          <ac:chgData name="Pierre Lison" userId="a8a9df96-d69d-4b67-b9bd-4018f7d77187" providerId="ADAL" clId="{BE4CA808-0E99-42B6-9655-FFFDC668523A}" dt="2024-10-15T18:31:36.916" v="3123" actId="1076"/>
          <ac:spMkLst>
            <pc:docMk/>
            <pc:sldMk cId="1463720464" sldId="467"/>
            <ac:spMk id="78" creationId="{71FD5B2D-E09D-903D-2EAB-0FF24E7EE1D3}"/>
          </ac:spMkLst>
        </pc:spChg>
        <pc:spChg chg="mod topLvl">
          <ac:chgData name="Pierre Lison" userId="a8a9df96-d69d-4b67-b9bd-4018f7d77187" providerId="ADAL" clId="{BE4CA808-0E99-42B6-9655-FFFDC668523A}" dt="2024-10-15T19:03:23.679" v="3413" actId="1076"/>
          <ac:spMkLst>
            <pc:docMk/>
            <pc:sldMk cId="1463720464" sldId="467"/>
            <ac:spMk id="80" creationId="{8BD7AE7C-8AAD-DD31-8562-364C0C543B81}"/>
          </ac:spMkLst>
        </pc:spChg>
        <pc:spChg chg="mod topLvl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81" creationId="{B088170F-D372-B5B2-5DCA-D712A7B84AB3}"/>
          </ac:spMkLst>
        </pc:spChg>
        <pc:spChg chg="add mod">
          <ac:chgData name="Pierre Lison" userId="a8a9df96-d69d-4b67-b9bd-4018f7d77187" providerId="ADAL" clId="{BE4CA808-0E99-42B6-9655-FFFDC668523A}" dt="2024-10-15T19:10:04.300" v="3446" actId="6549"/>
          <ac:spMkLst>
            <pc:docMk/>
            <pc:sldMk cId="1463720464" sldId="467"/>
            <ac:spMk id="83" creationId="{C651587B-8CDB-BF78-15A3-A22B8F5D7700}"/>
          </ac:spMkLst>
        </pc:spChg>
        <pc:spChg chg="add mod">
          <ac:chgData name="Pierre Lison" userId="a8a9df96-d69d-4b67-b9bd-4018f7d77187" providerId="ADAL" clId="{BE4CA808-0E99-42B6-9655-FFFDC668523A}" dt="2024-10-15T18:51:10.972" v="3196" actId="1076"/>
          <ac:spMkLst>
            <pc:docMk/>
            <pc:sldMk cId="1463720464" sldId="467"/>
            <ac:spMk id="84" creationId="{64F42693-3556-8A79-604F-76BD92A807DF}"/>
          </ac:spMkLst>
        </pc:spChg>
        <pc:spChg chg="add mod">
          <ac:chgData name="Pierre Lison" userId="a8a9df96-d69d-4b67-b9bd-4018f7d77187" providerId="ADAL" clId="{BE4CA808-0E99-42B6-9655-FFFDC668523A}" dt="2024-10-15T18:51:10.972" v="3196" actId="1076"/>
          <ac:spMkLst>
            <pc:docMk/>
            <pc:sldMk cId="1463720464" sldId="467"/>
            <ac:spMk id="85" creationId="{9DCD9623-5763-6958-7521-A022C23A0060}"/>
          </ac:spMkLst>
        </pc:spChg>
        <pc:spChg chg="add mod">
          <ac:chgData name="Pierre Lison" userId="a8a9df96-d69d-4b67-b9bd-4018f7d77187" providerId="ADAL" clId="{BE4CA808-0E99-42B6-9655-FFFDC668523A}" dt="2024-10-15T18:51:10.972" v="3196" actId="1076"/>
          <ac:spMkLst>
            <pc:docMk/>
            <pc:sldMk cId="1463720464" sldId="467"/>
            <ac:spMk id="86" creationId="{0EC6E2A0-AF5C-4DC0-09B4-8EEEED1DB046}"/>
          </ac:spMkLst>
        </pc:spChg>
        <pc:spChg chg="add mod">
          <ac:chgData name="Pierre Lison" userId="a8a9df96-d69d-4b67-b9bd-4018f7d77187" providerId="ADAL" clId="{BE4CA808-0E99-42B6-9655-FFFDC668523A}" dt="2024-10-15T18:51:10.972" v="3196" actId="1076"/>
          <ac:spMkLst>
            <pc:docMk/>
            <pc:sldMk cId="1463720464" sldId="467"/>
            <ac:spMk id="87" creationId="{DBC6A934-F2C3-D571-A214-3D229C822067}"/>
          </ac:spMkLst>
        </pc:spChg>
        <pc:spChg chg="add mod">
          <ac:chgData name="Pierre Lison" userId="a8a9df96-d69d-4b67-b9bd-4018f7d77187" providerId="ADAL" clId="{BE4CA808-0E99-42B6-9655-FFFDC668523A}" dt="2024-10-15T18:51:14.676" v="3197"/>
          <ac:spMkLst>
            <pc:docMk/>
            <pc:sldMk cId="1463720464" sldId="467"/>
            <ac:spMk id="88" creationId="{0FB5BF8E-BA0E-5C57-F9BD-0392877B54AA}"/>
          </ac:spMkLst>
        </pc:spChg>
        <pc:spChg chg="add mod">
          <ac:chgData name="Pierre Lison" userId="a8a9df96-d69d-4b67-b9bd-4018f7d77187" providerId="ADAL" clId="{BE4CA808-0E99-42B6-9655-FFFDC668523A}" dt="2024-10-15T18:51:14.676" v="3197"/>
          <ac:spMkLst>
            <pc:docMk/>
            <pc:sldMk cId="1463720464" sldId="467"/>
            <ac:spMk id="89" creationId="{F580C05F-2500-34B4-4F80-16D6ED23F226}"/>
          </ac:spMkLst>
        </pc:spChg>
        <pc:spChg chg="add mod">
          <ac:chgData name="Pierre Lison" userId="a8a9df96-d69d-4b67-b9bd-4018f7d77187" providerId="ADAL" clId="{BE4CA808-0E99-42B6-9655-FFFDC668523A}" dt="2024-10-15T18:51:14.676" v="3197"/>
          <ac:spMkLst>
            <pc:docMk/>
            <pc:sldMk cId="1463720464" sldId="467"/>
            <ac:spMk id="90" creationId="{877757F8-30CC-F698-6770-12A8E91D5BFF}"/>
          </ac:spMkLst>
        </pc:spChg>
        <pc:spChg chg="add mod">
          <ac:chgData name="Pierre Lison" userId="a8a9df96-d69d-4b67-b9bd-4018f7d77187" providerId="ADAL" clId="{BE4CA808-0E99-42B6-9655-FFFDC668523A}" dt="2024-10-15T18:51:14.676" v="3197"/>
          <ac:spMkLst>
            <pc:docMk/>
            <pc:sldMk cId="1463720464" sldId="467"/>
            <ac:spMk id="91" creationId="{9647A43B-D0FD-102B-0648-6E3A29B04C91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93" creationId="{74D637D3-FC01-D353-95DD-C52B8EF14452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94" creationId="{469D6320-CCF3-F9DE-FFB4-D95606AAE279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95" creationId="{D605B93E-321C-E3C3-3C65-5DF06F487761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96" creationId="{81943EEE-63C4-5661-78E1-610DD6458422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11" creationId="{B75B667A-D236-358D-6FE7-3053DAA56644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12" creationId="{551C84FC-F1FD-5F1E-216A-4E0FE27AE0E9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13" creationId="{772C4A49-D9F9-C05A-B836-A3FEC7361BBB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14" creationId="{6CABECAB-AB3A-C2F7-1279-B08C10FF7067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15" creationId="{558BCB3E-4522-76BD-9B77-3CA75A672FEC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16" creationId="{E2A2DF1B-0732-506E-204A-9DC8E227B28B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17" creationId="{635B8C90-C624-DD9A-FF66-32C3F4DD4EA8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18" creationId="{BE34A907-5D7D-3355-4608-79343EBCAD87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19" creationId="{169423C1-55A3-ED8E-C319-775E7E18DA4F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20" creationId="{6AE58C6D-3D5F-ECB9-678B-20FDECF02452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21" creationId="{A7DAFE1C-8D56-8586-F062-B26F4E495619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22" creationId="{CD8546C9-95A1-4664-AE21-9324836AC35C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23" creationId="{2555154C-3DD7-5526-8E20-9C6C55A892B8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34" creationId="{D362067F-21DF-5E8C-63C8-8FD49DE8596F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35" creationId="{86DD1659-7FAB-20D7-33E8-1F9DF45E4FEC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36" creationId="{CD5F1A8A-FC3D-806D-774D-4D1361C6BB41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37" creationId="{A0B2256A-E032-2D0E-BAA3-6BCF7F53D07F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39" creationId="{FBE8251D-7F1B-B641-1C58-01E21F3E37DC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40" creationId="{E0A5C2B3-C268-81B8-F811-A73A358B613F}"/>
          </ac:spMkLst>
        </pc:spChg>
        <pc:spChg chg="add del">
          <ac:chgData name="Pierre Lison" userId="a8a9df96-d69d-4b67-b9bd-4018f7d77187" providerId="ADAL" clId="{BE4CA808-0E99-42B6-9655-FFFDC668523A}" dt="2024-10-15T19:00:37.110" v="3338" actId="478"/>
          <ac:spMkLst>
            <pc:docMk/>
            <pc:sldMk cId="1463720464" sldId="467"/>
            <ac:spMk id="141" creationId="{DBE03840-1D77-4E1F-D784-F922429E243B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42" creationId="{E1D42BEE-F339-673A-1968-470F2CF1E458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43" creationId="{16BAB220-99E1-5226-7DE5-10C6B692B535}"/>
          </ac:spMkLst>
        </pc:spChg>
        <pc:spChg chg="add mod">
          <ac:chgData name="Pierre Lison" userId="a8a9df96-d69d-4b67-b9bd-4018f7d77187" providerId="ADAL" clId="{BE4CA808-0E99-42B6-9655-FFFDC668523A}" dt="2024-10-15T19:12:09.116" v="3451" actId="164"/>
          <ac:spMkLst>
            <pc:docMk/>
            <pc:sldMk cId="1463720464" sldId="467"/>
            <ac:spMk id="147" creationId="{C51369F1-15AD-57EF-782B-488C4E121100}"/>
          </ac:spMkLst>
        </pc:spChg>
        <pc:spChg chg="add mod">
          <ac:chgData name="Pierre Lison" userId="a8a9df96-d69d-4b67-b9bd-4018f7d77187" providerId="ADAL" clId="{BE4CA808-0E99-42B6-9655-FFFDC668523A}" dt="2024-10-15T19:13:56.676" v="3453" actId="164"/>
          <ac:spMkLst>
            <pc:docMk/>
            <pc:sldMk cId="1463720464" sldId="467"/>
            <ac:spMk id="149" creationId="{090D6F3C-7DD8-0627-1E4D-0FAA1D78C79E}"/>
          </ac:spMkLst>
        </pc:spChg>
        <pc:grpChg chg="add del mod">
          <ac:chgData name="Pierre Lison" userId="a8a9df96-d69d-4b67-b9bd-4018f7d77187" providerId="ADAL" clId="{BE4CA808-0E99-42B6-9655-FFFDC668523A}" dt="2024-10-15T18:49:32.370" v="3183" actId="165"/>
          <ac:grpSpMkLst>
            <pc:docMk/>
            <pc:sldMk cId="1463720464" sldId="467"/>
            <ac:grpSpMk id="6" creationId="{30F08C33-9FBA-D144-F66F-7E90F850A080}"/>
          </ac:grpSpMkLst>
        </pc:grpChg>
        <pc:grpChg chg="add del mod">
          <ac:chgData name="Pierre Lison" userId="a8a9df96-d69d-4b67-b9bd-4018f7d77187" providerId="ADAL" clId="{BE4CA808-0E99-42B6-9655-FFFDC668523A}" dt="2024-10-15T18:49:40.671" v="3184" actId="165"/>
          <ac:grpSpMkLst>
            <pc:docMk/>
            <pc:sldMk cId="1463720464" sldId="467"/>
            <ac:grpSpMk id="24" creationId="{6ADE541E-A0A8-817D-8246-2BA1A9B10F75}"/>
          </ac:grpSpMkLst>
        </pc:grpChg>
        <pc:grpChg chg="add del mod">
          <ac:chgData name="Pierre Lison" userId="a8a9df96-d69d-4b67-b9bd-4018f7d77187" providerId="ADAL" clId="{BE4CA808-0E99-42B6-9655-FFFDC668523A}" dt="2024-10-15T18:49:44.443" v="3185" actId="165"/>
          <ac:grpSpMkLst>
            <pc:docMk/>
            <pc:sldMk cId="1463720464" sldId="467"/>
            <ac:grpSpMk id="52" creationId="{26266E2E-E9BB-B7C4-FD02-6B5EEA0C5DB0}"/>
          </ac:grpSpMkLst>
        </pc:grpChg>
        <pc:grpChg chg="add del mod">
          <ac:chgData name="Pierre Lison" userId="a8a9df96-d69d-4b67-b9bd-4018f7d77187" providerId="ADAL" clId="{BE4CA808-0E99-42B6-9655-FFFDC668523A}" dt="2024-10-15T19:02:01.173" v="3381" actId="165"/>
          <ac:grpSpMkLst>
            <pc:docMk/>
            <pc:sldMk cId="1463720464" sldId="467"/>
            <ac:grpSpMk id="79" creationId="{51AA491B-56DC-87AC-E31B-D1E0AD824FEB}"/>
          </ac:grpSpMkLst>
        </pc:grpChg>
        <pc:grpChg chg="add mod">
          <ac:chgData name="Pierre Lison" userId="a8a9df96-d69d-4b67-b9bd-4018f7d77187" providerId="ADAL" clId="{BE4CA808-0E99-42B6-9655-FFFDC668523A}" dt="2024-10-15T19:12:09.116" v="3451" actId="164"/>
          <ac:grpSpMkLst>
            <pc:docMk/>
            <pc:sldMk cId="1463720464" sldId="467"/>
            <ac:grpSpMk id="150" creationId="{EECB6AE6-9C49-80A3-4B83-2AF8726A7A26}"/>
          </ac:grpSpMkLst>
        </pc:grpChg>
        <pc:grpChg chg="add mod">
          <ac:chgData name="Pierre Lison" userId="a8a9df96-d69d-4b67-b9bd-4018f7d77187" providerId="ADAL" clId="{BE4CA808-0E99-42B6-9655-FFFDC668523A}" dt="2024-10-15T19:13:56.676" v="3453" actId="164"/>
          <ac:grpSpMkLst>
            <pc:docMk/>
            <pc:sldMk cId="1463720464" sldId="467"/>
            <ac:grpSpMk id="158" creationId="{047BDF99-1A88-F4FB-4596-089D9C20F5C9}"/>
          </ac:grpSpMkLst>
        </pc:grpChg>
        <pc:picChg chg="add del mod">
          <ac:chgData name="Pierre Lison" userId="a8a9df96-d69d-4b67-b9bd-4018f7d77187" providerId="ADAL" clId="{BE4CA808-0E99-42B6-9655-FFFDC668523A}" dt="2024-10-15T23:49:59.997" v="8981" actId="478"/>
          <ac:picMkLst>
            <pc:docMk/>
            <pc:sldMk cId="1463720464" sldId="467"/>
            <ac:picMk id="165" creationId="{F54350CC-005E-58B4-DB64-226F497C2168}"/>
          </ac:picMkLst>
        </pc:pic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25" creationId="{A284B279-0744-1393-C9D2-8D33F5725FE0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26" creationId="{9E4C7BC1-C110-4881-6B27-F1EA2EA222E6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27" creationId="{98DFF0F8-E82F-B251-AB17-7937F2AD618F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28" creationId="{0EFDBBE9-E89E-1FA9-FC0D-3CD6A2026E50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46" creationId="{E1721580-8AE5-97A1-367D-0D09C1297AE6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47" creationId="{8158330B-F128-60A3-88BD-B8BFC841E12C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48" creationId="{8302FCAF-1E43-C551-26AF-A313773B9540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49" creationId="{15D0AC8A-9833-0BBA-4321-20398DE66656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50" creationId="{6F48E370-9244-D79A-944F-F5AF5283C2E6}"/>
          </ac:cxnSpMkLst>
        </pc:cxnChg>
        <pc:cxnChg chg="mod topLvl">
          <ac:chgData name="Pierre Lison" userId="a8a9df96-d69d-4b67-b9bd-4018f7d77187" providerId="ADAL" clId="{BE4CA808-0E99-42B6-9655-FFFDC668523A}" dt="2024-10-15T18:49:40.671" v="3184" actId="165"/>
          <ac:cxnSpMkLst>
            <pc:docMk/>
            <pc:sldMk cId="1463720464" sldId="467"/>
            <ac:cxnSpMk id="51" creationId="{A42F00C9-F825-EEB6-359D-7322B84F74F1}"/>
          </ac:cxnSpMkLst>
        </pc:cxnChg>
        <pc:cxnChg chg="mod topLvl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53" creationId="{8AD98835-9BC3-ADC1-8C2E-2188E82D2AC6}"/>
          </ac:cxnSpMkLst>
        </pc:cxnChg>
        <pc:cxnChg chg="mod topLvl">
          <ac:chgData name="Pierre Lison" userId="a8a9df96-d69d-4b67-b9bd-4018f7d77187" providerId="ADAL" clId="{BE4CA808-0E99-42B6-9655-FFFDC668523A}" dt="2024-10-15T18:49:44.443" v="3185" actId="165"/>
          <ac:cxnSpMkLst>
            <pc:docMk/>
            <pc:sldMk cId="1463720464" sldId="467"/>
            <ac:cxnSpMk id="55" creationId="{F558FE2D-2E3D-224D-BFF5-7D6FE47B3B98}"/>
          </ac:cxnSpMkLst>
        </pc:cxnChg>
        <pc:cxnChg chg="mod topLvl">
          <ac:chgData name="Pierre Lison" userId="a8a9df96-d69d-4b67-b9bd-4018f7d77187" providerId="ADAL" clId="{BE4CA808-0E99-42B6-9655-FFFDC668523A}" dt="2024-10-15T18:49:44.443" v="3185" actId="165"/>
          <ac:cxnSpMkLst>
            <pc:docMk/>
            <pc:sldMk cId="1463720464" sldId="467"/>
            <ac:cxnSpMk id="57" creationId="{3D778CF0-6698-41F3-7302-76685A32F608}"/>
          </ac:cxnSpMkLst>
        </pc:cxnChg>
        <pc:cxnChg chg="mod topLvl">
          <ac:chgData name="Pierre Lison" userId="a8a9df96-d69d-4b67-b9bd-4018f7d77187" providerId="ADAL" clId="{BE4CA808-0E99-42B6-9655-FFFDC668523A}" dt="2024-10-15T18:49:44.443" v="3185" actId="165"/>
          <ac:cxnSpMkLst>
            <pc:docMk/>
            <pc:sldMk cId="1463720464" sldId="467"/>
            <ac:cxnSpMk id="58" creationId="{5A69E819-B35E-4D54-F09B-B900282F7A12}"/>
          </ac:cxnSpMkLst>
        </pc:cxnChg>
        <pc:cxnChg chg="mod topLvl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82" creationId="{7BE2647A-846E-7A88-DB0E-F15549BBDFC9}"/>
          </ac:cxnSpMkLst>
        </pc:cxnChg>
        <pc:cxnChg chg="add mod">
          <ac:chgData name="Pierre Lison" userId="a8a9df96-d69d-4b67-b9bd-4018f7d77187" providerId="ADAL" clId="{BE4CA808-0E99-42B6-9655-FFFDC668523A}" dt="2024-10-15T18:51:23.976" v="3199" actId="1076"/>
          <ac:cxnSpMkLst>
            <pc:docMk/>
            <pc:sldMk cId="1463720464" sldId="467"/>
            <ac:cxnSpMk id="92" creationId="{EE0A8E1C-6930-E291-E5FE-69FD1BA6D525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97" creationId="{F071C735-D152-FB12-AA72-5B0CB8CF4749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100" creationId="{625D7916-75C0-E8F6-AB2E-1E841E2D0135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102" creationId="{F2932E32-3D6D-6473-DBD0-F798D6C0F84D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105" creationId="{78A0982E-DC66-C123-55F5-9699BD9E6D0A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107" creationId="{F90EC8CA-E23A-C6E1-5417-BC180C2893CD}"/>
          </ac:cxnSpMkLst>
        </pc:cxnChg>
        <pc:cxnChg chg="add mod">
          <ac:chgData name="Pierre Lison" userId="a8a9df96-d69d-4b67-b9bd-4018f7d77187" providerId="ADAL" clId="{BE4CA808-0E99-42B6-9655-FFFDC668523A}" dt="2024-10-15T19:13:56.676" v="3453" actId="164"/>
          <ac:cxnSpMkLst>
            <pc:docMk/>
            <pc:sldMk cId="1463720464" sldId="467"/>
            <ac:cxnSpMk id="124" creationId="{376F7476-910E-57E8-5A16-940291BBA55C}"/>
          </ac:cxnSpMkLst>
        </pc:cxnChg>
        <pc:cxnChg chg="add mod">
          <ac:chgData name="Pierre Lison" userId="a8a9df96-d69d-4b67-b9bd-4018f7d77187" providerId="ADAL" clId="{BE4CA808-0E99-42B6-9655-FFFDC668523A}" dt="2024-10-15T19:14:29.907" v="3458" actId="14100"/>
          <ac:cxnSpMkLst>
            <pc:docMk/>
            <pc:sldMk cId="1463720464" sldId="467"/>
            <ac:cxnSpMk id="125" creationId="{E23E7592-E1E6-309C-4223-FCAC269C5204}"/>
          </ac:cxnSpMkLst>
        </pc:cxnChg>
        <pc:cxnChg chg="add mod">
          <ac:chgData name="Pierre Lison" userId="a8a9df96-d69d-4b67-b9bd-4018f7d77187" providerId="ADAL" clId="{BE4CA808-0E99-42B6-9655-FFFDC668523A}" dt="2024-10-15T19:14:26.177" v="3457" actId="14100"/>
          <ac:cxnSpMkLst>
            <pc:docMk/>
            <pc:sldMk cId="1463720464" sldId="467"/>
            <ac:cxnSpMk id="126" creationId="{26B12757-4008-1ACF-3632-870DDC59848A}"/>
          </ac:cxnSpMkLst>
        </pc:cxnChg>
        <pc:cxnChg chg="add mod">
          <ac:chgData name="Pierre Lison" userId="a8a9df96-d69d-4b67-b9bd-4018f7d77187" providerId="ADAL" clId="{BE4CA808-0E99-42B6-9655-FFFDC668523A}" dt="2024-10-15T19:14:35.086" v="3460" actId="14100"/>
          <ac:cxnSpMkLst>
            <pc:docMk/>
            <pc:sldMk cId="1463720464" sldId="467"/>
            <ac:cxnSpMk id="127" creationId="{21236F4F-09AF-D949-3B2C-4F1FF514F1EE}"/>
          </ac:cxnSpMkLst>
        </pc:cxnChg>
        <pc:cxnChg chg="add mod">
          <ac:chgData name="Pierre Lison" userId="a8a9df96-d69d-4b67-b9bd-4018f7d77187" providerId="ADAL" clId="{BE4CA808-0E99-42B6-9655-FFFDC668523A}" dt="2024-10-15T19:14:23.571" v="3456" actId="14100"/>
          <ac:cxnSpMkLst>
            <pc:docMk/>
            <pc:sldMk cId="1463720464" sldId="467"/>
            <ac:cxnSpMk id="128" creationId="{40F596DD-DAAF-27A1-BC72-E6245DD4D33E}"/>
          </ac:cxnSpMkLst>
        </pc:cxnChg>
        <pc:cxnChg chg="add mod">
          <ac:chgData name="Pierre Lison" userId="a8a9df96-d69d-4b67-b9bd-4018f7d77187" providerId="ADAL" clId="{BE4CA808-0E99-42B6-9655-FFFDC668523A}" dt="2024-10-15T19:14:32.403" v="3459" actId="14100"/>
          <ac:cxnSpMkLst>
            <pc:docMk/>
            <pc:sldMk cId="1463720464" sldId="467"/>
            <ac:cxnSpMk id="129" creationId="{761930D4-8D81-8325-A81A-FE7647BCE807}"/>
          </ac:cxnSpMkLst>
        </pc:cxnChg>
        <pc:cxnChg chg="add mod">
          <ac:chgData name="Pierre Lison" userId="a8a9df96-d69d-4b67-b9bd-4018f7d77187" providerId="ADAL" clId="{BE4CA808-0E99-42B6-9655-FFFDC668523A}" dt="2024-10-15T19:13:56.676" v="3453" actId="164"/>
          <ac:cxnSpMkLst>
            <pc:docMk/>
            <pc:sldMk cId="1463720464" sldId="467"/>
            <ac:cxnSpMk id="132" creationId="{3102974D-8CFD-7F5B-58CB-5F651F32E3C0}"/>
          </ac:cxnSpMkLst>
        </pc:cxnChg>
        <pc:cxnChg chg="add mod">
          <ac:chgData name="Pierre Lison" userId="a8a9df96-d69d-4b67-b9bd-4018f7d77187" providerId="ADAL" clId="{BE4CA808-0E99-42B6-9655-FFFDC668523A}" dt="2024-10-15T19:13:56.676" v="3453" actId="164"/>
          <ac:cxnSpMkLst>
            <pc:docMk/>
            <pc:sldMk cId="1463720464" sldId="467"/>
            <ac:cxnSpMk id="138" creationId="{A3848C78-CAA9-7090-0780-22DED2FF8434}"/>
          </ac:cxnSpMkLst>
        </pc:cxnChg>
        <pc:cxnChg chg="add mod">
          <ac:chgData name="Pierre Lison" userId="a8a9df96-d69d-4b67-b9bd-4018f7d77187" providerId="ADAL" clId="{BE4CA808-0E99-42B6-9655-FFFDC668523A}" dt="2024-10-15T19:12:09.116" v="3451" actId="164"/>
          <ac:cxnSpMkLst>
            <pc:docMk/>
            <pc:sldMk cId="1463720464" sldId="467"/>
            <ac:cxnSpMk id="145" creationId="{769A7FDD-5605-8E35-AF8C-B034276000FB}"/>
          </ac:cxnSpMkLst>
        </pc:cxnChg>
      </pc:sldChg>
      <pc:sldChg chg="addSp delSp modSp new mod modTransition modAnim">
        <pc:chgData name="Pierre Lison" userId="a8a9df96-d69d-4b67-b9bd-4018f7d77187" providerId="ADAL" clId="{BE4CA808-0E99-42B6-9655-FFFDC668523A}" dt="2024-10-15T23:50:09.450" v="8984"/>
        <pc:sldMkLst>
          <pc:docMk/>
          <pc:sldMk cId="517417976" sldId="468"/>
        </pc:sldMkLst>
        <pc:spChg chg="mod">
          <ac:chgData name="Pierre Lison" userId="a8a9df96-d69d-4b67-b9bd-4018f7d77187" providerId="ADAL" clId="{BE4CA808-0E99-42B6-9655-FFFDC668523A}" dt="2024-10-15T19:38:40.573" v="4395" actId="20577"/>
          <ac:spMkLst>
            <pc:docMk/>
            <pc:sldMk cId="517417976" sldId="468"/>
            <ac:spMk id="4" creationId="{6EC8FFC8-962E-FF0D-2905-BCA0782D4996}"/>
          </ac:spMkLst>
        </pc:spChg>
        <pc:spChg chg="mod">
          <ac:chgData name="Pierre Lison" userId="a8a9df96-d69d-4b67-b9bd-4018f7d77187" providerId="ADAL" clId="{BE4CA808-0E99-42B6-9655-FFFDC668523A}" dt="2024-10-15T21:04:53.454" v="8935" actId="113"/>
          <ac:spMkLst>
            <pc:docMk/>
            <pc:sldMk cId="517417976" sldId="468"/>
            <ac:spMk id="5" creationId="{0520E6D4-B026-896B-FAF8-11B99991C957}"/>
          </ac:spMkLst>
        </pc:spChg>
        <pc:picChg chg="add mod">
          <ac:chgData name="Pierre Lison" userId="a8a9df96-d69d-4b67-b9bd-4018f7d77187" providerId="ADAL" clId="{BE4CA808-0E99-42B6-9655-FFFDC668523A}" dt="2024-10-15T19:43:53.824" v="5106"/>
          <ac:picMkLst>
            <pc:docMk/>
            <pc:sldMk cId="517417976" sldId="468"/>
            <ac:picMk id="7" creationId="{7EA31349-CE73-E2AA-793E-56862F47C047}"/>
          </ac:picMkLst>
        </pc:picChg>
        <pc:picChg chg="add del mod">
          <ac:chgData name="Pierre Lison" userId="a8a9df96-d69d-4b67-b9bd-4018f7d77187" providerId="ADAL" clId="{BE4CA808-0E99-42B6-9655-FFFDC668523A}" dt="2024-10-15T19:45:08.522" v="5408" actId="478"/>
          <ac:picMkLst>
            <pc:docMk/>
            <pc:sldMk cId="517417976" sldId="468"/>
            <ac:picMk id="9" creationId="{B58EAD6D-AABF-F6FB-8032-AF7D0954F7DE}"/>
          </ac:picMkLst>
        </pc:picChg>
        <pc:picChg chg="add mod">
          <ac:chgData name="Pierre Lison" userId="a8a9df96-d69d-4b67-b9bd-4018f7d77187" providerId="ADAL" clId="{BE4CA808-0E99-42B6-9655-FFFDC668523A}" dt="2024-10-15T19:45:14.495" v="5413" actId="1076"/>
          <ac:picMkLst>
            <pc:docMk/>
            <pc:sldMk cId="517417976" sldId="468"/>
            <ac:picMk id="11" creationId="{8CC8D5A7-1E71-94C1-37BC-2ACA0F6D5BF1}"/>
          </ac:picMkLst>
        </pc:picChg>
        <pc:picChg chg="add del mod">
          <ac:chgData name="Pierre Lison" userId="a8a9df96-d69d-4b67-b9bd-4018f7d77187" providerId="ADAL" clId="{BE4CA808-0E99-42B6-9655-FFFDC668523A}" dt="2024-10-15T23:50:09.450" v="8984"/>
          <ac:picMkLst>
            <pc:docMk/>
            <pc:sldMk cId="517417976" sldId="468"/>
            <ac:picMk id="13" creationId="{864216E3-03A3-4180-F3A0-39204DE52D8D}"/>
          </ac:picMkLst>
        </pc:picChg>
      </pc:sldChg>
      <pc:sldChg chg="addSp delSp modSp add mod ord modTransition modAnim">
        <pc:chgData name="Pierre Lison" userId="a8a9df96-d69d-4b67-b9bd-4018f7d77187" providerId="ADAL" clId="{BE4CA808-0E99-42B6-9655-FFFDC668523A}" dt="2024-10-15T23:50:09.450" v="8984"/>
        <pc:sldMkLst>
          <pc:docMk/>
          <pc:sldMk cId="3497339733" sldId="469"/>
        </pc:sldMkLst>
        <pc:spChg chg="mod">
          <ac:chgData name="Pierre Lison" userId="a8a9df96-d69d-4b67-b9bd-4018f7d77187" providerId="ADAL" clId="{BE4CA808-0E99-42B6-9655-FFFDC668523A}" dt="2024-10-15T20:00:15.099" v="5743" actId="12"/>
          <ac:spMkLst>
            <pc:docMk/>
            <pc:sldMk cId="3497339733" sldId="469"/>
            <ac:spMk id="5" creationId="{6AFC7E49-55D0-634C-1E34-84597C7825DB}"/>
          </ac:spMkLst>
        </pc:spChg>
        <pc:picChg chg="add del mod">
          <ac:chgData name="Pierre Lison" userId="a8a9df96-d69d-4b67-b9bd-4018f7d77187" providerId="ADAL" clId="{BE4CA808-0E99-42B6-9655-FFFDC668523A}" dt="2024-10-15T23:50:09.450" v="8984"/>
          <ac:picMkLst>
            <pc:docMk/>
            <pc:sldMk cId="3497339733" sldId="469"/>
            <ac:picMk id="8" creationId="{53D720C9-5E11-DB3B-82DE-92DB618334F1}"/>
          </ac:picMkLst>
        </pc:picChg>
        <pc:picChg chg="mod">
          <ac:chgData name="Pierre Lison" userId="a8a9df96-d69d-4b67-b9bd-4018f7d77187" providerId="ADAL" clId="{BE4CA808-0E99-42B6-9655-FFFDC668523A}" dt="2024-10-15T19:51:13.559" v="5662" actId="1076"/>
          <ac:picMkLst>
            <pc:docMk/>
            <pc:sldMk cId="3497339733" sldId="469"/>
            <ac:picMk id="9" creationId="{135B1B41-C44C-557D-9147-63A2BA789590}"/>
          </ac:picMkLst>
        </pc:picChg>
      </pc:sldChg>
      <pc:sldChg chg="addSp delSp modSp add mod modTransition modAnim">
        <pc:chgData name="Pierre Lison" userId="a8a9df96-d69d-4b67-b9bd-4018f7d77187" providerId="ADAL" clId="{BE4CA808-0E99-42B6-9655-FFFDC668523A}" dt="2024-10-15T23:50:09.450" v="8984"/>
        <pc:sldMkLst>
          <pc:docMk/>
          <pc:sldMk cId="2286904672" sldId="470"/>
        </pc:sldMkLst>
        <pc:spChg chg="del">
          <ac:chgData name="Pierre Lison" userId="a8a9df96-d69d-4b67-b9bd-4018f7d77187" providerId="ADAL" clId="{BE4CA808-0E99-42B6-9655-FFFDC668523A}" dt="2024-10-15T20:07:53.898" v="6449" actId="478"/>
          <ac:spMkLst>
            <pc:docMk/>
            <pc:sldMk cId="2286904672" sldId="470"/>
            <ac:spMk id="3" creationId="{CA0F8148-2ED2-FF28-B329-2CFE6D420313}"/>
          </ac:spMkLst>
        </pc:spChg>
        <pc:spChg chg="mod">
          <ac:chgData name="Pierre Lison" userId="a8a9df96-d69d-4b67-b9bd-4018f7d77187" providerId="ADAL" clId="{BE4CA808-0E99-42B6-9655-FFFDC668523A}" dt="2024-10-15T20:02:44.966" v="6094" actId="5793"/>
          <ac:spMkLst>
            <pc:docMk/>
            <pc:sldMk cId="2286904672" sldId="470"/>
            <ac:spMk id="5" creationId="{6AFC7E49-55D0-634C-1E34-84597C7825DB}"/>
          </ac:spMkLst>
        </pc:spChg>
        <pc:spChg chg="add mod">
          <ac:chgData name="Pierre Lison" userId="a8a9df96-d69d-4b67-b9bd-4018f7d77187" providerId="ADAL" clId="{BE4CA808-0E99-42B6-9655-FFFDC668523A}" dt="2024-10-15T20:07:45.176" v="6447" actId="1036"/>
          <ac:spMkLst>
            <pc:docMk/>
            <pc:sldMk cId="2286904672" sldId="470"/>
            <ac:spMk id="11" creationId="{EF4ED09B-6067-23C9-DC9F-EE607AC3D49D}"/>
          </ac:spMkLst>
        </pc:spChg>
        <pc:spChg chg="add mod">
          <ac:chgData name="Pierre Lison" userId="a8a9df96-d69d-4b67-b9bd-4018f7d77187" providerId="ADAL" clId="{BE4CA808-0E99-42B6-9655-FFFDC668523A}" dt="2024-10-15T20:08:04.228" v="6451" actId="164"/>
          <ac:spMkLst>
            <pc:docMk/>
            <pc:sldMk cId="2286904672" sldId="470"/>
            <ac:spMk id="13" creationId="{8017809D-9CE6-7330-CA7A-25F23B33D33C}"/>
          </ac:spMkLst>
        </pc:spChg>
        <pc:spChg chg="add mod">
          <ac:chgData name="Pierre Lison" userId="a8a9df96-d69d-4b67-b9bd-4018f7d77187" providerId="ADAL" clId="{BE4CA808-0E99-42B6-9655-FFFDC668523A}" dt="2024-10-15T20:08:04.228" v="6451" actId="164"/>
          <ac:spMkLst>
            <pc:docMk/>
            <pc:sldMk cId="2286904672" sldId="470"/>
            <ac:spMk id="14" creationId="{2D64B3FB-C81A-5C98-86CC-F98D3B16DC4A}"/>
          </ac:spMkLst>
        </pc:spChg>
        <pc:grpChg chg="add mod">
          <ac:chgData name="Pierre Lison" userId="a8a9df96-d69d-4b67-b9bd-4018f7d77187" providerId="ADAL" clId="{BE4CA808-0E99-42B6-9655-FFFDC668523A}" dt="2024-10-15T20:08:04.228" v="6451" actId="164"/>
          <ac:grpSpMkLst>
            <pc:docMk/>
            <pc:sldMk cId="2286904672" sldId="470"/>
            <ac:grpSpMk id="15" creationId="{3343B7FE-96D1-930D-12B6-2925A4DEEDA7}"/>
          </ac:grpSpMkLst>
        </pc:grpChg>
        <pc:picChg chg="del">
          <ac:chgData name="Pierre Lison" userId="a8a9df96-d69d-4b67-b9bd-4018f7d77187" providerId="ADAL" clId="{BE4CA808-0E99-42B6-9655-FFFDC668523A}" dt="2024-10-15T19:52:30.220" v="5682" actId="478"/>
          <ac:picMkLst>
            <pc:docMk/>
            <pc:sldMk cId="2286904672" sldId="470"/>
            <ac:picMk id="7" creationId="{69E13E68-AF02-82BB-9C9B-FE3A49594D79}"/>
          </ac:picMkLst>
        </pc:picChg>
        <pc:picChg chg="add mod modCrop">
          <ac:chgData name="Pierre Lison" userId="a8a9df96-d69d-4b67-b9bd-4018f7d77187" providerId="ADAL" clId="{BE4CA808-0E99-42B6-9655-FFFDC668523A}" dt="2024-10-15T20:07:47.229" v="6448" actId="1076"/>
          <ac:picMkLst>
            <pc:docMk/>
            <pc:sldMk cId="2286904672" sldId="470"/>
            <ac:picMk id="8" creationId="{51085603-C29F-542A-6BE9-2C72C4C12788}"/>
          </ac:picMkLst>
        </pc:picChg>
        <pc:picChg chg="del">
          <ac:chgData name="Pierre Lison" userId="a8a9df96-d69d-4b67-b9bd-4018f7d77187" providerId="ADAL" clId="{BE4CA808-0E99-42B6-9655-FFFDC668523A}" dt="2024-10-15T19:51:29.849" v="5681" actId="478"/>
          <ac:picMkLst>
            <pc:docMk/>
            <pc:sldMk cId="2286904672" sldId="470"/>
            <ac:picMk id="9" creationId="{135B1B41-C44C-557D-9147-63A2BA789590}"/>
          </ac:picMkLst>
        </pc:picChg>
        <pc:picChg chg="add mod">
          <ac:chgData name="Pierre Lison" userId="a8a9df96-d69d-4b67-b9bd-4018f7d77187" providerId="ADAL" clId="{BE4CA808-0E99-42B6-9655-FFFDC668523A}" dt="2024-10-15T20:08:04.228" v="6451" actId="164"/>
          <ac:picMkLst>
            <pc:docMk/>
            <pc:sldMk cId="2286904672" sldId="470"/>
            <ac:picMk id="12" creationId="{02C63382-3C3B-0FEE-34FC-9B51DEF87032}"/>
          </ac:picMkLst>
        </pc:picChg>
        <pc:picChg chg="add del mod">
          <ac:chgData name="Pierre Lison" userId="a8a9df96-d69d-4b67-b9bd-4018f7d77187" providerId="ADAL" clId="{BE4CA808-0E99-42B6-9655-FFFDC668523A}" dt="2024-10-15T23:50:09.450" v="8984"/>
          <ac:picMkLst>
            <pc:docMk/>
            <pc:sldMk cId="2286904672" sldId="470"/>
            <ac:picMk id="17" creationId="{1CAA453A-C750-A9E7-38E3-703A6010332C}"/>
          </ac:picMkLst>
        </pc:picChg>
      </pc:sldChg>
      <pc:sldChg chg="addSp delSp modSp new mod modTransition delAnim modAnim">
        <pc:chgData name="Pierre Lison" userId="a8a9df96-d69d-4b67-b9bd-4018f7d77187" providerId="ADAL" clId="{BE4CA808-0E99-42B6-9655-FFFDC668523A}" dt="2024-10-15T23:50:09.450" v="8984"/>
        <pc:sldMkLst>
          <pc:docMk/>
          <pc:sldMk cId="2787672957" sldId="471"/>
        </pc:sldMkLst>
        <pc:spChg chg="mod">
          <ac:chgData name="Pierre Lison" userId="a8a9df96-d69d-4b67-b9bd-4018f7d77187" providerId="ADAL" clId="{BE4CA808-0E99-42B6-9655-FFFDC668523A}" dt="2024-10-15T20:39:08.509" v="7462" actId="20577"/>
          <ac:spMkLst>
            <pc:docMk/>
            <pc:sldMk cId="2787672957" sldId="471"/>
            <ac:spMk id="4" creationId="{87C28F5B-AD3D-3A6C-AF47-0E107A7FE788}"/>
          </ac:spMkLst>
        </pc:spChg>
        <pc:spChg chg="mod">
          <ac:chgData name="Pierre Lison" userId="a8a9df96-d69d-4b67-b9bd-4018f7d77187" providerId="ADAL" clId="{BE4CA808-0E99-42B6-9655-FFFDC668523A}" dt="2024-10-15T20:53:05.361" v="8471" actId="114"/>
          <ac:spMkLst>
            <pc:docMk/>
            <pc:sldMk cId="2787672957" sldId="471"/>
            <ac:spMk id="5" creationId="{8699663A-44A1-6690-263A-E9F0AA90387B}"/>
          </ac:spMkLst>
        </pc:spChg>
        <pc:spChg chg="add mod">
          <ac:chgData name="Pierre Lison" userId="a8a9df96-d69d-4b67-b9bd-4018f7d77187" providerId="ADAL" clId="{BE4CA808-0E99-42B6-9655-FFFDC668523A}" dt="2024-10-15T20:52:06" v="8440" actId="120"/>
          <ac:spMkLst>
            <pc:docMk/>
            <pc:sldMk cId="2787672957" sldId="471"/>
            <ac:spMk id="7" creationId="{22A63F86-A321-018C-13E5-B1AAFAD680D4}"/>
          </ac:spMkLst>
        </pc:spChg>
        <pc:spChg chg="add mod">
          <ac:chgData name="Pierre Lison" userId="a8a9df96-d69d-4b67-b9bd-4018f7d77187" providerId="ADAL" clId="{BE4CA808-0E99-42B6-9655-FFFDC668523A}" dt="2024-10-15T20:49:48.206" v="8396"/>
          <ac:spMkLst>
            <pc:docMk/>
            <pc:sldMk cId="2787672957" sldId="471"/>
            <ac:spMk id="9" creationId="{4478FAF5-B580-E778-DE54-B1FACB29AB03}"/>
          </ac:spMkLst>
        </pc:spChg>
        <pc:spChg chg="add del mod">
          <ac:chgData name="Pierre Lison" userId="a8a9df96-d69d-4b67-b9bd-4018f7d77187" providerId="ADAL" clId="{BE4CA808-0E99-42B6-9655-FFFDC668523A}" dt="2024-10-15T20:50:27.336" v="8410" actId="478"/>
          <ac:spMkLst>
            <pc:docMk/>
            <pc:sldMk cId="2787672957" sldId="471"/>
            <ac:spMk id="11" creationId="{D348D1E0-22A3-D9C4-5271-2A1CF06C0323}"/>
          </ac:spMkLst>
        </pc:spChg>
        <pc:spChg chg="add del">
          <ac:chgData name="Pierre Lison" userId="a8a9df96-d69d-4b67-b9bd-4018f7d77187" providerId="ADAL" clId="{BE4CA808-0E99-42B6-9655-FFFDC668523A}" dt="2024-10-15T20:51:50.484" v="8433" actId="22"/>
          <ac:spMkLst>
            <pc:docMk/>
            <pc:sldMk cId="2787672957" sldId="471"/>
            <ac:spMk id="13" creationId="{DB8BD5DC-589E-7689-2ED8-2275A5366B93}"/>
          </ac:spMkLst>
        </pc:spChg>
        <pc:spChg chg="add mod">
          <ac:chgData name="Pierre Lison" userId="a8a9df96-d69d-4b67-b9bd-4018f7d77187" providerId="ADAL" clId="{BE4CA808-0E99-42B6-9655-FFFDC668523A}" dt="2024-10-15T20:52:21.608" v="8444" actId="1076"/>
          <ac:spMkLst>
            <pc:docMk/>
            <pc:sldMk cId="2787672957" sldId="471"/>
            <ac:spMk id="14" creationId="{9B310B9A-C676-28F8-42FE-B64403DECBCE}"/>
          </ac:spMkLst>
        </pc:spChg>
        <pc:graphicFrameChg chg="add mod">
          <ac:chgData name="Pierre Lison" userId="a8a9df96-d69d-4b67-b9bd-4018f7d77187" providerId="ADAL" clId="{BE4CA808-0E99-42B6-9655-FFFDC668523A}" dt="2024-10-15T20:49:46.953" v="8395"/>
          <ac:graphicFrameMkLst>
            <pc:docMk/>
            <pc:sldMk cId="2787672957" sldId="471"/>
            <ac:graphicFrameMk id="8" creationId="{41B587C3-53B4-808A-62F4-B69813468A34}"/>
          </ac:graphicFrameMkLst>
        </pc:graphicFrameChg>
        <pc:picChg chg="add del mod">
          <ac:chgData name="Pierre Lison" userId="a8a9df96-d69d-4b67-b9bd-4018f7d77187" providerId="ADAL" clId="{BE4CA808-0E99-42B6-9655-FFFDC668523A}" dt="2024-10-15T23:50:04.218" v="8983" actId="478"/>
          <ac:picMkLst>
            <pc:docMk/>
            <pc:sldMk cId="2787672957" sldId="471"/>
            <ac:picMk id="16" creationId="{7F275FCD-DA4A-93E0-6AA7-64883E24A157}"/>
          </ac:picMkLst>
        </pc:picChg>
      </pc:sldChg>
      <pc:sldChg chg="addSp delSp modSp new mod modTransition modAnim">
        <pc:chgData name="Pierre Lison" userId="a8a9df96-d69d-4b67-b9bd-4018f7d77187" providerId="ADAL" clId="{BE4CA808-0E99-42B6-9655-FFFDC668523A}" dt="2024-10-15T23:50:09.450" v="8984"/>
        <pc:sldMkLst>
          <pc:docMk/>
          <pc:sldMk cId="1361611337" sldId="472"/>
        </pc:sldMkLst>
        <pc:spChg chg="mod">
          <ac:chgData name="Pierre Lison" userId="a8a9df96-d69d-4b67-b9bd-4018f7d77187" providerId="ADAL" clId="{BE4CA808-0E99-42B6-9655-FFFDC668523A}" dt="2024-10-15T20:57:13.142" v="8812" actId="20577"/>
          <ac:spMkLst>
            <pc:docMk/>
            <pc:sldMk cId="1361611337" sldId="472"/>
            <ac:spMk id="4" creationId="{A0AD68B9-1D50-F2B9-BB6D-3AF329D891BA}"/>
          </ac:spMkLst>
        </pc:spChg>
        <pc:spChg chg="mod">
          <ac:chgData name="Pierre Lison" userId="a8a9df96-d69d-4b67-b9bd-4018f7d77187" providerId="ADAL" clId="{BE4CA808-0E99-42B6-9655-FFFDC668523A}" dt="2024-10-15T20:58:38.639" v="8863" actId="113"/>
          <ac:spMkLst>
            <pc:docMk/>
            <pc:sldMk cId="1361611337" sldId="472"/>
            <ac:spMk id="5" creationId="{22FB5E3F-FF12-D7AF-40AD-0C7CB572DE6F}"/>
          </ac:spMkLst>
        </pc:spChg>
        <pc:spChg chg="add del mod">
          <ac:chgData name="Pierre Lison" userId="a8a9df96-d69d-4b67-b9bd-4018f7d77187" providerId="ADAL" clId="{BE4CA808-0E99-42B6-9655-FFFDC668523A}" dt="2024-10-15T20:54:28.012" v="8486" actId="22"/>
          <ac:spMkLst>
            <pc:docMk/>
            <pc:sldMk cId="1361611337" sldId="472"/>
            <ac:spMk id="7" creationId="{5038A8BC-697F-FF89-6751-A46C6067360A}"/>
          </ac:spMkLst>
        </pc:spChg>
        <pc:picChg chg="add del mod">
          <ac:chgData name="Pierre Lison" userId="a8a9df96-d69d-4b67-b9bd-4018f7d77187" providerId="ADAL" clId="{BE4CA808-0E99-42B6-9655-FFFDC668523A}" dt="2024-10-15T23:50:09.450" v="8984"/>
          <ac:picMkLst>
            <pc:docMk/>
            <pc:sldMk cId="1361611337" sldId="472"/>
            <ac:picMk id="9" creationId="{9E2531BF-44D3-D71C-3747-68E7FD15801E}"/>
          </ac:picMkLst>
        </pc:picChg>
        <pc:picChg chg="add mod">
          <ac:chgData name="Pierre Lison" userId="a8a9df96-d69d-4b67-b9bd-4018f7d77187" providerId="ADAL" clId="{BE4CA808-0E99-42B6-9655-FFFDC668523A}" dt="2024-10-15T20:58:24.607" v="8860" actId="14100"/>
          <ac:picMkLst>
            <pc:docMk/>
            <pc:sldMk cId="1361611337" sldId="472"/>
            <ac:picMk id="3074" creationId="{DCDAE962-3156-710E-876C-4046F86CE38E}"/>
          </ac:picMkLst>
        </pc:picChg>
      </pc:sldChg>
      <pc:sldMasterChg chg="delSldLayout">
        <pc:chgData name="Pierre Lison" userId="a8a9df96-d69d-4b67-b9bd-4018f7d77187" providerId="ADAL" clId="{BE4CA808-0E99-42B6-9655-FFFDC668523A}" dt="2024-10-14T10:50:30.822" v="18" actId="47"/>
        <pc:sldMasterMkLst>
          <pc:docMk/>
          <pc:sldMasterMk cId="0" sldId="2147483648"/>
        </pc:sldMasterMkLst>
        <pc:sldLayoutChg chg="del">
          <pc:chgData name="Pierre Lison" userId="a8a9df96-d69d-4b67-b9bd-4018f7d77187" providerId="ADAL" clId="{BE4CA808-0E99-42B6-9655-FFFDC668523A}" dt="2024-10-14T10:50:30.822" v="18" actId="47"/>
          <pc:sldLayoutMkLst>
            <pc:docMk/>
            <pc:sldMasterMk cId="0" sldId="2147483648"/>
            <pc:sldLayoutMk cId="1696868590" sldId="214748369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2.xml"/><Relationship Id="rId6" Type="http://schemas.openxmlformats.org/officeDocument/2006/relationships/image" Target="../media/image19.png"/><Relationship Id="rId5" Type="http://schemas.openxmlformats.org/officeDocument/2006/relationships/image" Target="../../clipboard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2024, video lecture 2 (October 16, 2024)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 (2)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Weeks 42 and 43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lectures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1: intro, basic chatbot models </a:t>
            </a:r>
          </a:p>
          <a:p>
            <a:pPr>
              <a:spcBef>
                <a:spcPts val="600"/>
              </a:spcBef>
            </a:pPr>
            <a:r>
              <a:rPr lang="en-US" b="1" dirty="0"/>
              <a:t>Video 2: retrieval and generative models</a:t>
            </a:r>
          </a:p>
          <a:p>
            <a:pPr>
              <a:spcBef>
                <a:spcPts val="600"/>
              </a:spcBef>
            </a:pPr>
            <a:r>
              <a:rPr lang="en-US" dirty="0"/>
              <a:t>Video 3: dialogue management</a:t>
            </a:r>
          </a:p>
          <a:p>
            <a:pPr>
              <a:spcBef>
                <a:spcPts val="600"/>
              </a:spcBef>
            </a:pPr>
            <a:r>
              <a:rPr lang="en-US" dirty="0"/>
              <a:t>Video 4: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0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89610B-20C8-51C8-6CC8-83DA107F8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5E12E8-94D7-CD77-0D5F-C8DF31B8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D482FCA-0FC8-0C90-E4AF-ECD856E1DD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3608" y="555526"/>
          <a:ext cx="685800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6857837" imgH="3857317" progId="Acrobat.Document.DC">
                  <p:embed/>
                </p:oleObj>
              </mc:Choice>
              <mc:Fallback>
                <p:oleObj name="Acrobat Document" r:id="rId2" imgW="6857837" imgH="3857317" progId="Acrobat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D482FCA-0FC8-0C90-E4AF-ECD856E1DD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3608" y="555526"/>
                        <a:ext cx="6858000" cy="385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7429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403649" y="3204816"/>
            <a:ext cx="2454578" cy="1231432"/>
            <a:chOff x="260649" y="3204816"/>
            <a:chExt cx="2454578" cy="1231432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260649" y="3798006"/>
              <a:ext cx="2270372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(user utterance)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004303" y="3204816"/>
              <a:ext cx="0" cy="4037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992160" y="3565245"/>
              <a:ext cx="1723067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0" y="3204816"/>
            <a:ext cx="3061968" cy="1310024"/>
            <a:chOff x="3607390" y="3204816"/>
            <a:chExt cx="3061968" cy="1310024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440289" y="3876598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0" y="3502600"/>
              <a:ext cx="1981843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5589242" y="3204816"/>
              <a:ext cx="0" cy="311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320321" y="2244505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Understanding</a:t>
              </a: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4969928" y="2228777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Generation / response selection</a:t>
              </a: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79910" y="1978258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46">
            <a:extLst>
              <a:ext uri="{FF2B5EF4-FFF2-40B4-BE49-F238E27FC236}">
                <a16:creationId xmlns:a16="http://schemas.microsoft.com/office/drawing/2014/main" id="{3602A891-40E9-F0D3-76D8-F09492C55421}"/>
              </a:ext>
            </a:extLst>
          </p:cNvPr>
          <p:cNvSpPr txBox="1"/>
          <p:nvPr/>
        </p:nvSpPr>
        <p:spPr>
          <a:xfrm>
            <a:off x="1763688" y="1119346"/>
            <a:ext cx="7128792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Representation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                             (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discrete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category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embeddings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from LLM, etc.)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DC885-02AB-D0F6-4A42-4C816B52B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4CC2A-45BB-05E6-2DA6-A52EF818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7D9E4B-661B-03C2-E748-6134E8A5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recap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AFE89A-1C25-37E4-9504-BFEAE7A0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5400600" cy="3168352"/>
          </a:xfrm>
        </p:spPr>
        <p:txBody>
          <a:bodyPr/>
          <a:lstStyle/>
          <a:p>
            <a:r>
              <a:rPr lang="en-US" dirty="0"/>
              <a:t>NLU-based chatbots frame “language understanding” as a </a:t>
            </a:r>
            <a:r>
              <a:rPr lang="en-US" b="1" dirty="0"/>
              <a:t>text classification problem</a:t>
            </a:r>
          </a:p>
          <a:p>
            <a:pPr lvl="1"/>
            <a:r>
              <a:rPr lang="en-US" dirty="0"/>
              <a:t>Mapping from user inputs to </a:t>
            </a:r>
            <a:r>
              <a:rPr lang="en-US" i="1" dirty="0"/>
              <a:t>predefined intents</a:t>
            </a:r>
            <a:r>
              <a:rPr lang="en-US" dirty="0"/>
              <a:t> (and </a:t>
            </a:r>
            <a:r>
              <a:rPr lang="en-US" i="1" dirty="0"/>
              <a:t>slots</a:t>
            </a:r>
            <a:r>
              <a:rPr lang="en-US" dirty="0"/>
              <a:t>)</a:t>
            </a:r>
          </a:p>
          <a:p>
            <a:pPr lvl="1"/>
            <a:r>
              <a:rPr lang="en-GB" dirty="0"/>
              <a:t>The intents are associated to </a:t>
            </a:r>
            <a:r>
              <a:rPr lang="en-GB" i="1" dirty="0"/>
              <a:t>handcrafted system responses</a:t>
            </a:r>
          </a:p>
          <a:p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83D946-F41A-CCFA-15B1-EE016FA405C7}"/>
              </a:ext>
            </a:extLst>
          </p:cNvPr>
          <p:cNvCxnSpPr/>
          <p:nvPr/>
        </p:nvCxnSpPr>
        <p:spPr bwMode="auto">
          <a:xfrm flipV="1">
            <a:off x="5652120" y="1260000"/>
            <a:ext cx="648072" cy="4476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2C13F9-EF8B-F556-9F72-1E5BBBF29098}"/>
              </a:ext>
            </a:extLst>
          </p:cNvPr>
          <p:cNvGrpSpPr/>
          <p:nvPr/>
        </p:nvGrpSpPr>
        <p:grpSpPr>
          <a:xfrm>
            <a:off x="6444208" y="915566"/>
            <a:ext cx="360040" cy="523220"/>
            <a:chOff x="683568" y="2859782"/>
            <a:chExt cx="360040" cy="5232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0B44A43-DA84-4B97-D0EB-EAEFF2F4FC01}"/>
                </a:ext>
              </a:extLst>
            </p:cNvPr>
            <p:cNvSpPr/>
            <p:nvPr/>
          </p:nvSpPr>
          <p:spPr bwMode="auto">
            <a:xfrm>
              <a:off x="683568" y="2931790"/>
              <a:ext cx="360040" cy="36004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130A41-76F1-8BEB-A8B6-CD7FD64B0894}"/>
                </a:ext>
              </a:extLst>
            </p:cNvPr>
            <p:cNvSpPr txBox="1"/>
            <p:nvPr/>
          </p:nvSpPr>
          <p:spPr bwMode="white">
            <a:xfrm>
              <a:off x="683568" y="2859782"/>
              <a:ext cx="36004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/>
                <a:t>+</a:t>
              </a:r>
              <a:endParaRPr lang="en-GB" sz="2800" baseline="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0A76BD-0BFD-0083-0FBA-2FBC2514AA54}"/>
              </a:ext>
            </a:extLst>
          </p:cNvPr>
          <p:cNvGrpSpPr/>
          <p:nvPr/>
        </p:nvGrpSpPr>
        <p:grpSpPr>
          <a:xfrm>
            <a:off x="6444208" y="1851670"/>
            <a:ext cx="360040" cy="646331"/>
            <a:chOff x="683568" y="2775951"/>
            <a:chExt cx="360040" cy="64633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FB13AC9-8400-CE33-16FD-EDBC14FE7F4F}"/>
                </a:ext>
              </a:extLst>
            </p:cNvPr>
            <p:cNvSpPr/>
            <p:nvPr/>
          </p:nvSpPr>
          <p:spPr bwMode="auto">
            <a:xfrm>
              <a:off x="683568" y="2931790"/>
              <a:ext cx="360040" cy="36004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FD100D-2B60-F4B5-C039-A5BDBA83D80A}"/>
                </a:ext>
              </a:extLst>
            </p:cNvPr>
            <p:cNvSpPr txBox="1"/>
            <p:nvPr/>
          </p:nvSpPr>
          <p:spPr bwMode="white">
            <a:xfrm>
              <a:off x="683568" y="2775951"/>
              <a:ext cx="36004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3600" baseline="0" dirty="0"/>
                <a:t>-</a:t>
              </a:r>
              <a:endParaRPr lang="en-GB" sz="2800" baseline="0" dirty="0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109CDF-0E6A-60D0-1D7E-83F7204C1539}"/>
              </a:ext>
            </a:extLst>
          </p:cNvPr>
          <p:cNvCxnSpPr/>
          <p:nvPr/>
        </p:nvCxnSpPr>
        <p:spPr bwMode="auto">
          <a:xfrm>
            <a:off x="5652120" y="1779662"/>
            <a:ext cx="720080" cy="340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E42091B-7DB4-A22B-1BE8-A991680B6593}"/>
              </a:ext>
            </a:extLst>
          </p:cNvPr>
          <p:cNvSpPr txBox="1"/>
          <p:nvPr/>
        </p:nvSpPr>
        <p:spPr bwMode="white">
          <a:xfrm>
            <a:off x="6944516" y="780255"/>
            <a:ext cx="19442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/>
              <a:t>Fine-grained control of the dialogue flow</a:t>
            </a:r>
            <a:endParaRPr lang="en-GB" sz="1600" baseline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9BBB30-45A8-D62D-1A3D-5F8C10A06632}"/>
              </a:ext>
            </a:extLst>
          </p:cNvPr>
          <p:cNvSpPr txBox="1"/>
          <p:nvPr/>
        </p:nvSpPr>
        <p:spPr bwMode="white">
          <a:xfrm>
            <a:off x="6925027" y="1851670"/>
            <a:ext cx="1944216" cy="148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Somewhat rigid dialogue </a:t>
            </a:r>
            <a:r>
              <a:rPr lang="en-US" sz="1600" dirty="0" err="1"/>
              <a:t>behaviour</a:t>
            </a:r>
            <a:endParaRPr lang="en-US" sz="1600" dirty="0"/>
          </a:p>
          <a:p>
            <a:endParaRPr lang="en-US" sz="1050" dirty="0"/>
          </a:p>
          <a:p>
            <a:r>
              <a:rPr lang="en-US" sz="1600" dirty="0"/>
              <a:t>Time-consuming to collect &amp; annotate dialogue data</a:t>
            </a:r>
            <a:endParaRPr lang="en-GB" sz="1600" baseline="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99C7FB-76A0-ABBE-1D59-504FD71C5B2C}"/>
              </a:ext>
            </a:extLst>
          </p:cNvPr>
          <p:cNvGrpSpPr/>
          <p:nvPr/>
        </p:nvGrpSpPr>
        <p:grpSpPr>
          <a:xfrm>
            <a:off x="527892" y="3718152"/>
            <a:ext cx="8076556" cy="707886"/>
            <a:chOff x="527892" y="3718152"/>
            <a:chExt cx="8076556" cy="7078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3B303C-7752-DD1E-D559-68C910937073}"/>
                </a:ext>
              </a:extLst>
            </p:cNvPr>
            <p:cNvSpPr txBox="1"/>
            <p:nvPr/>
          </p:nvSpPr>
          <p:spPr bwMode="white">
            <a:xfrm>
              <a:off x="1115616" y="3718152"/>
              <a:ext cx="748883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Can we build dialogue models that can be trained from “raw” dialogues (i.e. without needing to annotate user intents)?</a:t>
              </a:r>
              <a:endParaRPr lang="en-GB" baseline="0" dirty="0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0AF0BF4E-1911-28CD-2B06-9A07929440D1}"/>
                </a:ext>
              </a:extLst>
            </p:cNvPr>
            <p:cNvSpPr/>
            <p:nvPr/>
          </p:nvSpPr>
          <p:spPr bwMode="auto">
            <a:xfrm>
              <a:off x="527892" y="3827566"/>
              <a:ext cx="504056" cy="21602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2387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FE14-72B5-DF9D-CD48-7CB83608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9E89-9B83-5E5D-7833-F5D36768A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Information-Retrieval (IR) models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Generative models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32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7260EF-29BF-0F93-6F6E-FD7BA06FCF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Information-</a:t>
            </a:r>
            <a:r>
              <a:rPr lang="nb-NO" dirty="0" err="1"/>
              <a:t>Retrieval</a:t>
            </a:r>
            <a:r>
              <a:rPr lang="nb-NO" dirty="0"/>
              <a:t> </a:t>
            </a:r>
            <a:r>
              <a:rPr lang="nb-NO" dirty="0" err="1"/>
              <a:t>models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DF384-B3F5-D7AC-0888-F5F34B9041A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260000"/>
            <a:ext cx="4248472" cy="3168352"/>
          </a:xfrm>
        </p:spPr>
        <p:txBody>
          <a:bodyPr/>
          <a:lstStyle/>
          <a:p>
            <a:pPr marL="0" lvl="0" indent="0">
              <a:buNone/>
            </a:pPr>
            <a:r>
              <a:rPr lang="nb-NO" sz="2000" dirty="0"/>
              <a:t>= data-driven </a:t>
            </a:r>
            <a:r>
              <a:rPr lang="nb-NO" sz="2000" dirty="0" err="1"/>
              <a:t>approach</a:t>
            </a:r>
            <a:r>
              <a:rPr lang="nb-NO" sz="2000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chatbot </a:t>
            </a:r>
            <a:r>
              <a:rPr lang="nb-NO" sz="2000" dirty="0" err="1"/>
              <a:t>selects</a:t>
            </a:r>
            <a:r>
              <a:rPr lang="nb-NO" sz="2000" dirty="0"/>
              <a:t> a </a:t>
            </a:r>
            <a:r>
              <a:rPr lang="nb-NO" sz="2000" dirty="0" err="1"/>
              <a:t>response</a:t>
            </a:r>
            <a:r>
              <a:rPr lang="nb-NO" sz="2000" dirty="0"/>
              <a:t>               </a:t>
            </a:r>
            <a:r>
              <a:rPr lang="nb-NO" sz="2000" dirty="0" err="1"/>
              <a:t>based</a:t>
            </a:r>
            <a:r>
              <a:rPr lang="nb-NO" sz="2000" dirty="0"/>
              <a:t> on a </a:t>
            </a:r>
            <a:r>
              <a:rPr lang="nb-NO" sz="2000" i="1" dirty="0" err="1"/>
              <a:t>dialogue</a:t>
            </a:r>
            <a:r>
              <a:rPr lang="nb-NO" sz="2000" i="1" dirty="0"/>
              <a:t> </a:t>
            </a:r>
            <a:r>
              <a:rPr lang="nb-NO" sz="2000" i="1" dirty="0" err="1"/>
              <a:t>corpus</a:t>
            </a:r>
            <a:endParaRPr lang="nb-NO" sz="2000" i="1" dirty="0"/>
          </a:p>
          <a:p>
            <a:pPr lvl="0"/>
            <a:endParaRPr lang="nb-NO" sz="200" i="1" dirty="0"/>
          </a:p>
          <a:p>
            <a:pPr marL="0" lvl="0" indent="0">
              <a:buNone/>
            </a:pPr>
            <a:r>
              <a:rPr lang="nb-NO" sz="2000" u="sng" dirty="0"/>
              <a:t>Key </a:t>
            </a:r>
            <a:r>
              <a:rPr lang="nb-NO" sz="2000" u="sng" dirty="0" err="1"/>
              <a:t>idea</a:t>
            </a:r>
            <a:r>
              <a:rPr lang="nb-NO" sz="2000" dirty="0"/>
              <a:t>:</a:t>
            </a:r>
          </a:p>
          <a:p>
            <a:pPr lvl="1"/>
            <a:r>
              <a:rPr lang="nb-NO" dirty="0"/>
              <a:t>Given a </a:t>
            </a:r>
            <a:r>
              <a:rPr lang="nb-NO" dirty="0" err="1"/>
              <a:t>user</a:t>
            </a:r>
            <a:r>
              <a:rPr lang="nb-NO" dirty="0"/>
              <a:t> input </a:t>
            </a:r>
            <a:r>
              <a:rPr lang="nb-NO" b="1" dirty="0"/>
              <a:t>q</a:t>
            </a:r>
            <a:r>
              <a:rPr lang="nb-NO" dirty="0"/>
              <a:t>,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b="1" dirty="0"/>
              <a:t> t </a:t>
            </a: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corpus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most </a:t>
            </a:r>
            <a:r>
              <a:rPr lang="nb-NO" dirty="0" err="1"/>
              <a:t>similar</a:t>
            </a:r>
            <a:r>
              <a:rPr lang="nb-NO" dirty="0"/>
              <a:t> to </a:t>
            </a:r>
            <a:r>
              <a:rPr lang="nb-NO" b="1" dirty="0"/>
              <a:t>q</a:t>
            </a:r>
          </a:p>
          <a:p>
            <a:pPr lvl="1"/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return</a:t>
            </a:r>
            <a:r>
              <a:rPr lang="nb-NO" dirty="0"/>
              <a:t> as </a:t>
            </a:r>
            <a:r>
              <a:rPr lang="nb-NO" dirty="0" err="1"/>
              <a:t>response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dirty="0"/>
              <a:t> </a:t>
            </a:r>
            <a:r>
              <a:rPr lang="nb-NO" b="1" dirty="0"/>
              <a:t>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 </a:t>
            </a:r>
            <a:r>
              <a:rPr lang="nb-NO" dirty="0" err="1"/>
              <a:t>follows</a:t>
            </a:r>
            <a:r>
              <a:rPr lang="nb-NO" dirty="0"/>
              <a:t> </a:t>
            </a:r>
            <a:r>
              <a:rPr lang="nb-NO" b="1" dirty="0"/>
              <a:t>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corpus</a:t>
            </a:r>
            <a:r>
              <a:rPr lang="nb-NO" dirty="0"/>
              <a:t>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4197FB-3037-CBD9-E47C-6932A8D3752E}"/>
              </a:ext>
            </a:extLst>
          </p:cNvPr>
          <p:cNvGrpSpPr/>
          <p:nvPr/>
        </p:nvGrpSpPr>
        <p:grpSpPr>
          <a:xfrm>
            <a:off x="5225068" y="428842"/>
            <a:ext cx="3991448" cy="3799092"/>
            <a:chOff x="5225068" y="428842"/>
            <a:chExt cx="3991448" cy="379909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B50DD46-C3F8-2FBA-2F86-E82304E6B25E}"/>
                </a:ext>
              </a:extLst>
            </p:cNvPr>
            <p:cNvSpPr/>
            <p:nvPr/>
          </p:nvSpPr>
          <p:spPr bwMode="auto">
            <a:xfrm>
              <a:off x="5225068" y="824939"/>
              <a:ext cx="3379380" cy="3402995"/>
            </a:xfrm>
            <a:prstGeom prst="roundRect">
              <a:avLst/>
            </a:prstGeom>
            <a:solidFill>
              <a:schemeClr val="accent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39B963-0A66-12CD-DD8D-E9B73AFE8EA4}"/>
                </a:ext>
              </a:extLst>
            </p:cNvPr>
            <p:cNvSpPr txBox="1"/>
            <p:nvPr/>
          </p:nvSpPr>
          <p:spPr bwMode="white">
            <a:xfrm>
              <a:off x="5328592" y="1033726"/>
              <a:ext cx="3438128" cy="3046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buFont typeface="+mj-lt"/>
                <a:buAutoNum type="arabicPeriod"/>
              </a:pPr>
              <a:r>
                <a:rPr lang="en-US" sz="1200" dirty="0"/>
                <a:t>"Did you see the new policy?"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"Yes, skimmed it this morning."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"Thoughts on the flex hours?"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"Quite beneficial for work-life balance."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"Agree. And the remote work rules?"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"A bit strict but necessary."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"Might affect teamwork, don’t you think?"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"Yes, regular virtual catch-ups could help."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"Should we propose that soon?"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"Definitely, in our next team meeting."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"What about the new training modules?"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"They seem thorough, perhaps too long."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"Maybe suggest a condensed version?"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"Good idea, especially for seasoned staff."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"I’ll draft something for our feedback.“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…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4AE7A-EA2B-75ED-E6FA-E447C3190BA4}"/>
                </a:ext>
              </a:extLst>
            </p:cNvPr>
            <p:cNvSpPr txBox="1"/>
            <p:nvPr/>
          </p:nvSpPr>
          <p:spPr bwMode="white">
            <a:xfrm>
              <a:off x="5976156" y="428842"/>
              <a:ext cx="32403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Dialogue corpus</a:t>
              </a:r>
              <a:endParaRPr lang="en-GB" sz="1800" baseline="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8BDA43-B199-714D-ED72-9172563D668E}"/>
              </a:ext>
            </a:extLst>
          </p:cNvPr>
          <p:cNvGrpSpPr/>
          <p:nvPr/>
        </p:nvGrpSpPr>
        <p:grpSpPr>
          <a:xfrm>
            <a:off x="5364088" y="1732761"/>
            <a:ext cx="4076165" cy="3272060"/>
            <a:chOff x="5364088" y="1732761"/>
            <a:chExt cx="4076165" cy="32720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EECC08-7E65-129D-9316-26BCF92F2D1B}"/>
                </a:ext>
              </a:extLst>
            </p:cNvPr>
            <p:cNvSpPr txBox="1"/>
            <p:nvPr/>
          </p:nvSpPr>
          <p:spPr bwMode="white">
            <a:xfrm>
              <a:off x="5364088" y="4420046"/>
              <a:ext cx="352839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User input </a:t>
              </a:r>
              <a:r>
                <a:rPr lang="en-US" sz="1600" b="1" baseline="0" dirty="0"/>
                <a:t>q</a:t>
              </a:r>
              <a:r>
                <a:rPr lang="en-US" sz="1600" baseline="0" dirty="0"/>
                <a:t>: “what do you think about rules for remote work?” </a:t>
              </a:r>
              <a:endParaRPr lang="en-GB" sz="1600" baseline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4D9E26E-87A1-E328-9EA3-4E1B9E61AAC6}"/>
                </a:ext>
              </a:extLst>
            </p:cNvPr>
            <p:cNvSpPr/>
            <p:nvPr/>
          </p:nvSpPr>
          <p:spPr bwMode="auto">
            <a:xfrm flipH="1">
              <a:off x="8060916" y="1923678"/>
              <a:ext cx="728040" cy="2539808"/>
            </a:xfrm>
            <a:custGeom>
              <a:avLst/>
              <a:gdLst>
                <a:gd name="connsiteX0" fmla="*/ 438585 w 482426"/>
                <a:gd name="connsiteY0" fmla="*/ 2693096 h 2693096"/>
                <a:gd name="connsiteX1" fmla="*/ 174 w 482426"/>
                <a:gd name="connsiteY1" fmla="*/ 807929 h 2693096"/>
                <a:gd name="connsiteX2" fmla="*/ 482426 w 482426"/>
                <a:gd name="connsiteY2" fmla="*/ 0 h 26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426" h="2693096">
                  <a:moveTo>
                    <a:pt x="438585" y="2693096"/>
                  </a:moveTo>
                  <a:cubicBezTo>
                    <a:pt x="215726" y="1974937"/>
                    <a:pt x="-7133" y="1256778"/>
                    <a:pt x="174" y="807929"/>
                  </a:cubicBezTo>
                  <a:cubicBezTo>
                    <a:pt x="7481" y="359080"/>
                    <a:pt x="244953" y="179540"/>
                    <a:pt x="482426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8D152B-4624-5B2C-9528-4DDAF0F51926}"/>
                </a:ext>
              </a:extLst>
            </p:cNvPr>
            <p:cNvSpPr txBox="1"/>
            <p:nvPr/>
          </p:nvSpPr>
          <p:spPr bwMode="white">
            <a:xfrm rot="2086641">
              <a:off x="8144109" y="1732761"/>
              <a:ext cx="129614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Closest utterance </a:t>
              </a:r>
              <a:r>
                <a:rPr lang="en-US" sz="1600" b="1" baseline="0" dirty="0"/>
                <a:t>t</a:t>
              </a:r>
              <a:endParaRPr lang="en-GB" sz="1600" b="1" baseline="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CED795-8F15-D8EC-3491-AB3381E3231B}"/>
              </a:ext>
            </a:extLst>
          </p:cNvPr>
          <p:cNvGrpSpPr/>
          <p:nvPr/>
        </p:nvGrpSpPr>
        <p:grpSpPr>
          <a:xfrm>
            <a:off x="3938090" y="1873167"/>
            <a:ext cx="1422683" cy="584775"/>
            <a:chOff x="3938090" y="1873167"/>
            <a:chExt cx="1422683" cy="584775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B8736D2-C7DF-0019-F1F4-85F145D84D5E}"/>
                </a:ext>
              </a:extLst>
            </p:cNvPr>
            <p:cNvSpPr/>
            <p:nvPr/>
          </p:nvSpPr>
          <p:spPr bwMode="auto">
            <a:xfrm>
              <a:off x="4928725" y="2025149"/>
              <a:ext cx="432048" cy="14040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38878A-4431-B15F-0137-6AF4F37DD2B7}"/>
                </a:ext>
              </a:extLst>
            </p:cNvPr>
            <p:cNvSpPr txBox="1"/>
            <p:nvPr/>
          </p:nvSpPr>
          <p:spPr bwMode="white">
            <a:xfrm>
              <a:off x="3938090" y="1873167"/>
              <a:ext cx="1219913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Selected response </a:t>
              </a:r>
              <a:r>
                <a:rPr lang="en-US" sz="1600" b="1" dirty="0"/>
                <a:t>r</a:t>
              </a:r>
              <a:endParaRPr lang="en-GB" sz="1600" b="1" baseline="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49343D-BEC2-9DA9-D196-BEFEB9F7D2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IR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3F4A07-3AFF-4385-DCE6-1FB280D3438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93668"/>
            <a:ext cx="8207376" cy="1224136"/>
          </a:xfrm>
        </p:spPr>
        <p:txBody>
          <a:bodyPr/>
          <a:lstStyle/>
          <a:p>
            <a:pPr marL="0" lvl="0" indent="0">
              <a:buNone/>
            </a:pPr>
            <a:r>
              <a:rPr lang="nb-NO" dirty="0"/>
              <a:t>How to </a:t>
            </a:r>
            <a:r>
              <a:rPr lang="nb-NO" dirty="0" err="1"/>
              <a:t>determine</a:t>
            </a:r>
            <a:r>
              <a:rPr lang="nb-NO" dirty="0"/>
              <a:t>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training </a:t>
            </a:r>
            <a:r>
              <a:rPr lang="nb-NO" dirty="0" err="1"/>
              <a:t>corpus</a:t>
            </a:r>
            <a:r>
              <a:rPr lang="nb-NO" dirty="0"/>
              <a:t> is «most </a:t>
            </a:r>
            <a:r>
              <a:rPr lang="nb-NO" dirty="0" err="1"/>
              <a:t>similar</a:t>
            </a:r>
            <a:r>
              <a:rPr lang="nb-NO" dirty="0"/>
              <a:t>»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input?</a:t>
            </a:r>
          </a:p>
          <a:p>
            <a:pPr marL="0" lvl="0" indent="0">
              <a:buNone/>
            </a:pPr>
            <a:r>
              <a:rPr lang="nb-NO" dirty="0">
                <a:sym typeface="Wingdings" panose="05000000000000000000" pitchFamily="2" charset="2"/>
              </a:rPr>
              <a:t> </a:t>
            </a:r>
            <a:r>
              <a:rPr lang="nb-NO" dirty="0" err="1"/>
              <a:t>Cosine</a:t>
            </a:r>
            <a:r>
              <a:rPr lang="nb-NO" dirty="0"/>
              <a:t> </a:t>
            </a:r>
            <a:r>
              <a:rPr lang="nb-NO" dirty="0" err="1"/>
              <a:t>similarity</a:t>
            </a:r>
            <a:r>
              <a:rPr lang="nb-NO" dirty="0"/>
              <a:t> over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vectors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5D9A0A2-3196-E086-B2E0-B8430B557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684270"/>
            <a:ext cx="3814593" cy="8508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8179C7-FC23-23EB-9A1C-8650D0224D5E}"/>
              </a:ext>
            </a:extLst>
          </p:cNvPr>
          <p:cNvSpPr txBox="1"/>
          <p:nvPr/>
        </p:nvSpPr>
        <p:spPr bwMode="white">
          <a:xfrm>
            <a:off x="179512" y="3839850"/>
            <a:ext cx="4572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nb-NO" dirty="0"/>
              <a:t>The </a:t>
            </a:r>
            <a:r>
              <a:rPr lang="nb-NO" dirty="0" err="1"/>
              <a:t>vectors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e.g. TF-IDF </a:t>
            </a:r>
            <a:r>
              <a:rPr lang="nb-NO" dirty="0" err="1"/>
              <a:t>weighted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…</a:t>
            </a:r>
          </a:p>
          <a:p>
            <a:pPr lvl="1"/>
            <a:r>
              <a:rPr lang="nb-NO" dirty="0"/>
              <a:t>(=</a:t>
            </a:r>
            <a:r>
              <a:rPr lang="nb-NO" dirty="0" err="1"/>
              <a:t>sparse</a:t>
            </a:r>
            <a:r>
              <a:rPr lang="nb-NO" dirty="0"/>
              <a:t> </a:t>
            </a:r>
            <a:r>
              <a:rPr lang="nb-NO" dirty="0" err="1"/>
              <a:t>retrieval</a:t>
            </a:r>
            <a:r>
              <a:rPr lang="nb-NO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6DC3B-2316-4ABC-FE5B-311AF217D2FC}"/>
              </a:ext>
            </a:extLst>
          </p:cNvPr>
          <p:cNvSpPr txBox="1"/>
          <p:nvPr/>
        </p:nvSpPr>
        <p:spPr bwMode="white">
          <a:xfrm>
            <a:off x="4860032" y="3833378"/>
            <a:ext cx="39969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nb-NO" dirty="0"/>
              <a:t>Or </a:t>
            </a:r>
            <a:r>
              <a:rPr lang="nb-NO" dirty="0" err="1"/>
              <a:t>document</a:t>
            </a:r>
            <a:r>
              <a:rPr lang="nb-NO" dirty="0"/>
              <a:t> </a:t>
            </a:r>
            <a:r>
              <a:rPr lang="nb-NO" dirty="0" err="1"/>
              <a:t>embeddings</a:t>
            </a:r>
            <a:r>
              <a:rPr lang="nb-NO" dirty="0"/>
              <a:t> (=</a:t>
            </a:r>
            <a:r>
              <a:rPr lang="nb-NO" dirty="0" err="1"/>
              <a:t>dense</a:t>
            </a:r>
            <a:r>
              <a:rPr lang="nb-NO" dirty="0"/>
              <a:t> </a:t>
            </a:r>
            <a:r>
              <a:rPr lang="nb-NO" dirty="0" err="1"/>
              <a:t>retrieval</a:t>
            </a:r>
            <a:r>
              <a:rPr lang="nb-NO" dirty="0"/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890B0E0-AFE7-E8DC-2253-C585E780890B}"/>
              </a:ext>
            </a:extLst>
          </p:cNvPr>
          <p:cNvSpPr/>
          <p:nvPr/>
        </p:nvSpPr>
        <p:spPr bwMode="auto">
          <a:xfrm>
            <a:off x="4644008" y="2551477"/>
            <a:ext cx="720080" cy="1035422"/>
          </a:xfrm>
          <a:prstGeom prst="roundRect">
            <a:avLst/>
          </a:prstGeom>
          <a:noFill/>
          <a:ln w="285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2B7A3A-8236-1DDB-540E-B4A8C09ACC86}"/>
              </a:ext>
            </a:extLst>
          </p:cNvPr>
          <p:cNvCxnSpPr/>
          <p:nvPr/>
        </p:nvCxnSpPr>
        <p:spPr bwMode="auto">
          <a:xfrm>
            <a:off x="4211960" y="2211710"/>
            <a:ext cx="432048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E90DB0-23FB-792D-EEF7-CBB9A81598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7EA194F7-A8C8-0562-0E78-9429E96479F4}"/>
              </a:ext>
            </a:extLst>
          </p:cNvPr>
          <p:cNvSpPr txBox="1"/>
          <p:nvPr/>
        </p:nvSpPr>
        <p:spPr>
          <a:xfrm>
            <a:off x="7385400" y="4731544"/>
            <a:ext cx="42748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835B51-9147-4F93-A07B-C4CD408D6C76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GB" sz="1000" kern="0">
              <a:solidFill>
                <a:srgbClr val="000000"/>
              </a:solidFill>
              <a:latin typeface="Arial" pitchFamily="34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56FA070-811C-1B01-B2B9-5DC8B5259B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Corpus</a:t>
            </a:r>
            <a:r>
              <a:rPr lang="nb-NO" dirty="0"/>
              <a:t>: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hei !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hei ! har du det bra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ja , hva med deg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bare bra  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har du spist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6343B0C6-CC05-5F7E-08B3-0A1C7A1F1251}"/>
              </a:ext>
            </a:extLst>
          </p:cNvPr>
          <p:cNvGraphicFramePr>
            <a:graphicFrameLocks noGrp="1"/>
          </p:cNvGraphicFramePr>
          <p:nvPr/>
        </p:nvGraphicFramePr>
        <p:xfrm>
          <a:off x="3707901" y="1099620"/>
          <a:ext cx="4151812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96558">
                  <a:extLst>
                    <a:ext uri="{9D8B030D-6E8A-4147-A177-3AD203B41FA5}">
                      <a16:colId xmlns:a16="http://schemas.microsoft.com/office/drawing/2014/main" val="1493544413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695736864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58855259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218680266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140851861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316168900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0231239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990235118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71549299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82968566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084676667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51232766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06626851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998797099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000" dirty="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2195528175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447942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6484447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201175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74938661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32203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95109685"/>
                  </a:ext>
                </a:extLst>
              </a:tr>
            </a:tbl>
          </a:graphicData>
        </a:graphic>
      </p:graphicFrame>
      <p:grpSp>
        <p:nvGrpSpPr>
          <p:cNvPr id="6" name="Gruppe 21">
            <a:extLst>
              <a:ext uri="{FF2B5EF4-FFF2-40B4-BE49-F238E27FC236}">
                <a16:creationId xmlns:a16="http://schemas.microsoft.com/office/drawing/2014/main" id="{A44F56B2-AE26-B0A8-BC1C-C7FB217D088A}"/>
              </a:ext>
            </a:extLst>
          </p:cNvPr>
          <p:cNvGrpSpPr/>
          <p:nvPr/>
        </p:nvGrpSpPr>
        <p:grpSpPr>
          <a:xfrm>
            <a:off x="1987155" y="663177"/>
            <a:ext cx="3988594" cy="2756294"/>
            <a:chOff x="844155" y="663177"/>
            <a:chExt cx="3988594" cy="2756294"/>
          </a:xfrm>
        </p:grpSpPr>
        <p:cxnSp>
          <p:nvCxnSpPr>
            <p:cNvPr id="7" name="Rett pil 6">
              <a:extLst>
                <a:ext uri="{FF2B5EF4-FFF2-40B4-BE49-F238E27FC236}">
                  <a16:creationId xmlns:a16="http://schemas.microsoft.com/office/drawing/2014/main" id="{071BD706-D175-6F28-600D-7AD8B2770027}"/>
                </a:ext>
              </a:extLst>
            </p:cNvPr>
            <p:cNvCxnSpPr/>
            <p:nvPr/>
          </p:nvCxnSpPr>
          <p:spPr>
            <a:xfrm>
              <a:off x="1167725" y="1715780"/>
              <a:ext cx="1349874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6B4C94B4-F59D-EFB8-B592-0F2BDFE7ACD9}"/>
                </a:ext>
              </a:extLst>
            </p:cNvPr>
            <p:cNvCxnSpPr/>
            <p:nvPr/>
          </p:nvCxnSpPr>
          <p:spPr>
            <a:xfrm>
              <a:off x="2355613" y="2039733"/>
              <a:ext cx="161986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9" name="Rett pil 8">
              <a:extLst>
                <a:ext uri="{FF2B5EF4-FFF2-40B4-BE49-F238E27FC236}">
                  <a16:creationId xmlns:a16="http://schemas.microsoft.com/office/drawing/2014/main" id="{770DACC1-B7F4-7334-8551-CF6ED3D0E048}"/>
                </a:ext>
              </a:extLst>
            </p:cNvPr>
            <p:cNvCxnSpPr/>
            <p:nvPr/>
          </p:nvCxnSpPr>
          <p:spPr>
            <a:xfrm>
              <a:off x="2139641" y="2417682"/>
              <a:ext cx="377958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" name="Rett pil 9">
              <a:extLst>
                <a:ext uri="{FF2B5EF4-FFF2-40B4-BE49-F238E27FC236}">
                  <a16:creationId xmlns:a16="http://schemas.microsoft.com/office/drawing/2014/main" id="{D551E853-64B1-1C08-DFA6-3F3310F79B9C}"/>
                </a:ext>
              </a:extLst>
            </p:cNvPr>
            <p:cNvCxnSpPr/>
            <p:nvPr/>
          </p:nvCxnSpPr>
          <p:spPr>
            <a:xfrm>
              <a:off x="1329711" y="2741645"/>
              <a:ext cx="1187888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E556D405-D752-D168-8956-AE4D608BD683}"/>
                </a:ext>
              </a:extLst>
            </p:cNvPr>
            <p:cNvCxnSpPr/>
            <p:nvPr/>
          </p:nvCxnSpPr>
          <p:spPr>
            <a:xfrm>
              <a:off x="1778736" y="3065608"/>
              <a:ext cx="738863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" name="Rett pil 11">
              <a:extLst>
                <a:ext uri="{FF2B5EF4-FFF2-40B4-BE49-F238E27FC236}">
                  <a16:creationId xmlns:a16="http://schemas.microsoft.com/office/drawing/2014/main" id="{E04ACAFD-DF50-FD00-4B77-544269958147}"/>
                </a:ext>
              </a:extLst>
            </p:cNvPr>
            <p:cNvCxnSpPr/>
            <p:nvPr/>
          </p:nvCxnSpPr>
          <p:spPr>
            <a:xfrm>
              <a:off x="844155" y="3419471"/>
              <a:ext cx="1673444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20EB3FA-3353-B826-DC11-4B65902B207B}"/>
                </a:ext>
              </a:extLst>
            </p:cNvPr>
            <p:cNvSpPr txBox="1"/>
            <p:nvPr/>
          </p:nvSpPr>
          <p:spPr>
            <a:xfrm>
              <a:off x="2535512" y="663177"/>
              <a:ext cx="2297237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0" kern="0" dirty="0">
                  <a:solidFill>
                    <a:srgbClr val="000000"/>
                  </a:solidFill>
                  <a:latin typeface="Arial" pitchFamily="34"/>
                </a:rPr>
                <a:t>TF </a:t>
              </a:r>
              <a:r>
                <a:rPr lang="nb-NO" sz="2100" kern="0" dirty="0" err="1">
                  <a:solidFill>
                    <a:srgbClr val="000000"/>
                  </a:solidFill>
                  <a:latin typeface="Arial" pitchFamily="34"/>
                </a:rPr>
                <a:t>vectors</a:t>
              </a:r>
              <a:r>
                <a:rPr lang="nb-NO" sz="2100" kern="0" dirty="0">
                  <a:solidFill>
                    <a:srgbClr val="000000"/>
                  </a:solidFill>
                  <a:latin typeface="Arial" pitchFamily="34"/>
                </a:rPr>
                <a:t>: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7C1067-29D2-DC4C-4A4F-EF099A711C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6F344BDE-0D11-B82C-9880-933C53DE873D}"/>
              </a:ext>
            </a:extLst>
          </p:cNvPr>
          <p:cNvSpPr txBox="1"/>
          <p:nvPr/>
        </p:nvSpPr>
        <p:spPr>
          <a:xfrm>
            <a:off x="7469980" y="4731544"/>
            <a:ext cx="34290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9EE9AA9-E668-47EA-A73A-C8A047946359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GB" sz="1000" kern="0" dirty="0">
              <a:solidFill>
                <a:srgbClr val="000000"/>
              </a:solidFill>
              <a:latin typeface="Arial" pitchFamily="34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073396B3-C224-9C9E-FFEA-BFD941EBC2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Corpus</a:t>
            </a:r>
            <a:r>
              <a:rPr lang="nb-NO"/>
              <a:t>: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hei !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hei ! har du det bra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ja , hva med deg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bare bra  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har du spist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784E83F2-6112-B6D8-D10E-28F5FAA088A5}"/>
              </a:ext>
            </a:extLst>
          </p:cNvPr>
          <p:cNvGraphicFramePr>
            <a:graphicFrameLocks noGrp="1"/>
          </p:cNvGraphicFramePr>
          <p:nvPr/>
        </p:nvGraphicFramePr>
        <p:xfrm>
          <a:off x="3707901" y="1099620"/>
          <a:ext cx="4151812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96558">
                  <a:extLst>
                    <a:ext uri="{9D8B030D-6E8A-4147-A177-3AD203B41FA5}">
                      <a16:colId xmlns:a16="http://schemas.microsoft.com/office/drawing/2014/main" val="1901320676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176169685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026497943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8003869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487102266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23337263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1618593978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105470165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082549177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356781558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03227732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71598583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390390484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674858587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10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380561567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3124480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5886280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04626464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9185557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494928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59120635"/>
                  </a:ext>
                </a:extLst>
              </a:tr>
            </a:tbl>
          </a:graphicData>
        </a:graphic>
      </p:graphicFrame>
      <p:cxnSp>
        <p:nvCxnSpPr>
          <p:cNvPr id="6" name="Rett pil 6">
            <a:extLst>
              <a:ext uri="{FF2B5EF4-FFF2-40B4-BE49-F238E27FC236}">
                <a16:creationId xmlns:a16="http://schemas.microsoft.com/office/drawing/2014/main" id="{F6DF1236-C672-0C52-0A34-2930FCE43B76}"/>
              </a:ext>
            </a:extLst>
          </p:cNvPr>
          <p:cNvCxnSpPr/>
          <p:nvPr/>
        </p:nvCxnSpPr>
        <p:spPr>
          <a:xfrm>
            <a:off x="2309820" y="1715688"/>
            <a:ext cx="135016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" name="Rett pil 7">
            <a:extLst>
              <a:ext uri="{FF2B5EF4-FFF2-40B4-BE49-F238E27FC236}">
                <a16:creationId xmlns:a16="http://schemas.microsoft.com/office/drawing/2014/main" id="{57380EE8-73EB-5DBC-E59E-5408C90C4484}"/>
              </a:ext>
            </a:extLst>
          </p:cNvPr>
          <p:cNvCxnSpPr/>
          <p:nvPr/>
        </p:nvCxnSpPr>
        <p:spPr>
          <a:xfrm>
            <a:off x="3498055" y="2039541"/>
            <a:ext cx="1619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" name="Rett pil 8">
            <a:extLst>
              <a:ext uri="{FF2B5EF4-FFF2-40B4-BE49-F238E27FC236}">
                <a16:creationId xmlns:a16="http://schemas.microsoft.com/office/drawing/2014/main" id="{108963DF-D57A-1892-7B54-353F256F1C21}"/>
              </a:ext>
            </a:extLst>
          </p:cNvPr>
          <p:cNvCxnSpPr/>
          <p:nvPr/>
        </p:nvCxnSpPr>
        <p:spPr>
          <a:xfrm>
            <a:off x="3282549" y="2418158"/>
            <a:ext cx="377428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9" name="Rett pil 9">
            <a:extLst>
              <a:ext uri="{FF2B5EF4-FFF2-40B4-BE49-F238E27FC236}">
                <a16:creationId xmlns:a16="http://schemas.microsoft.com/office/drawing/2014/main" id="{9BF38A99-3A2A-A815-96AF-5E45E695D8DB}"/>
              </a:ext>
            </a:extLst>
          </p:cNvPr>
          <p:cNvCxnSpPr/>
          <p:nvPr/>
        </p:nvCxnSpPr>
        <p:spPr>
          <a:xfrm>
            <a:off x="2472940" y="2742011"/>
            <a:ext cx="1187047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0" name="Rett pil 10">
            <a:extLst>
              <a:ext uri="{FF2B5EF4-FFF2-40B4-BE49-F238E27FC236}">
                <a16:creationId xmlns:a16="http://schemas.microsoft.com/office/drawing/2014/main" id="{9174ED71-E2B0-48B4-1AB2-1FC3699BE35A}"/>
              </a:ext>
            </a:extLst>
          </p:cNvPr>
          <p:cNvCxnSpPr/>
          <p:nvPr/>
        </p:nvCxnSpPr>
        <p:spPr>
          <a:xfrm>
            <a:off x="2921791" y="3065864"/>
            <a:ext cx="73818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1" name="Rett pil 11">
            <a:extLst>
              <a:ext uri="{FF2B5EF4-FFF2-40B4-BE49-F238E27FC236}">
                <a16:creationId xmlns:a16="http://schemas.microsoft.com/office/drawing/2014/main" id="{DCC28167-840B-B7E1-BCFB-6FF7A5BF9883}"/>
              </a:ext>
            </a:extLst>
          </p:cNvPr>
          <p:cNvCxnSpPr/>
          <p:nvPr/>
        </p:nvCxnSpPr>
        <p:spPr>
          <a:xfrm>
            <a:off x="1987155" y="3419471"/>
            <a:ext cx="16728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2" name="TekstSylinder 12">
            <a:extLst>
              <a:ext uri="{FF2B5EF4-FFF2-40B4-BE49-F238E27FC236}">
                <a16:creationId xmlns:a16="http://schemas.microsoft.com/office/drawing/2014/main" id="{D58FC7E6-4FC8-C632-99C3-D76BC35E9AE5}"/>
              </a:ext>
            </a:extLst>
          </p:cNvPr>
          <p:cNvSpPr txBox="1"/>
          <p:nvPr/>
        </p:nvSpPr>
        <p:spPr>
          <a:xfrm>
            <a:off x="3679033" y="663177"/>
            <a:ext cx="2296716" cy="415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0" kern="0">
                <a:solidFill>
                  <a:srgbClr val="000000"/>
                </a:solidFill>
                <a:latin typeface="Arial" pitchFamily="34"/>
              </a:rPr>
              <a:t>TF-IDF vectors:</a:t>
            </a:r>
          </a:p>
        </p:txBody>
      </p:sp>
      <p:sp>
        <p:nvSpPr>
          <p:cNvPr id="13" name="TekstSylinder 14">
            <a:extLst>
              <a:ext uri="{FF2B5EF4-FFF2-40B4-BE49-F238E27FC236}">
                <a16:creationId xmlns:a16="http://schemas.microsoft.com/office/drawing/2014/main" id="{17662D59-955A-B323-68B1-9E31F478ED3E}"/>
              </a:ext>
            </a:extLst>
          </p:cNvPr>
          <p:cNvSpPr txBox="1">
            <a:spLocks noMove="1" noResize="1"/>
          </p:cNvSpPr>
          <p:nvPr/>
        </p:nvSpPr>
        <p:spPr>
          <a:xfrm>
            <a:off x="6729801" y="240606"/>
            <a:ext cx="1251210" cy="669322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350" kern="0">
                <a:solidFill>
                  <a:srgbClr val="010000"/>
                </a:solidFill>
                <a:latin typeface="Calibri"/>
              </a:rPr>
              <a:t> </a:t>
            </a:r>
          </a:p>
        </p:txBody>
      </p:sp>
      <p:sp>
        <p:nvSpPr>
          <p:cNvPr id="14" name="TekstSylinder 15">
            <a:extLst>
              <a:ext uri="{FF2B5EF4-FFF2-40B4-BE49-F238E27FC236}">
                <a16:creationId xmlns:a16="http://schemas.microsoft.com/office/drawing/2014/main" id="{606EECDA-7629-8E09-E62C-E26EC380904D}"/>
              </a:ext>
            </a:extLst>
          </p:cNvPr>
          <p:cNvSpPr txBox="1"/>
          <p:nvPr/>
        </p:nvSpPr>
        <p:spPr>
          <a:xfrm>
            <a:off x="1284686" y="3751665"/>
            <a:ext cx="618529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New user utterance </a:t>
            </a:r>
            <a:r>
              <a:rPr lang="nb-NO" sz="1800" i="1" kern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: "går det bra med deg?"</a:t>
            </a:r>
          </a:p>
        </p:txBody>
      </p:sp>
      <p:graphicFrame>
        <p:nvGraphicFramePr>
          <p:cNvPr id="15" name="Tabell 16">
            <a:extLst>
              <a:ext uri="{FF2B5EF4-FFF2-40B4-BE49-F238E27FC236}">
                <a16:creationId xmlns:a16="http://schemas.microsoft.com/office/drawing/2014/main" id="{37F5B77C-2EEC-5581-8365-9AEBE5139267}"/>
              </a:ext>
            </a:extLst>
          </p:cNvPr>
          <p:cNvGraphicFramePr>
            <a:graphicFrameLocks noGrp="1"/>
          </p:cNvGraphicFramePr>
          <p:nvPr/>
        </p:nvGraphicFramePr>
        <p:xfrm>
          <a:off x="3659986" y="4250406"/>
          <a:ext cx="4212488" cy="32861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300892">
                  <a:extLst>
                    <a:ext uri="{9D8B030D-6E8A-4147-A177-3AD203B41FA5}">
                      <a16:colId xmlns:a16="http://schemas.microsoft.com/office/drawing/2014/main" val="1573679867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60425430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598503901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339103472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642348006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402096911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50988232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89476729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490039251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98724933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333575519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126656265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508238171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50488289"/>
                    </a:ext>
                  </a:extLst>
                </a:gridCol>
              </a:tblGrid>
              <a:tr h="328617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198" marB="34198" anchor="ctr"/>
                </a:tc>
                <a:extLst>
                  <a:ext uri="{0D108BD9-81ED-4DB2-BD59-A6C34878D82A}">
                    <a16:rowId xmlns:a16="http://schemas.microsoft.com/office/drawing/2014/main" val="1776186061"/>
                  </a:ext>
                </a:extLst>
              </a:tr>
            </a:tbl>
          </a:graphicData>
        </a:graphic>
      </p:graphicFrame>
      <p:cxnSp>
        <p:nvCxnSpPr>
          <p:cNvPr id="16" name="Rett pil 18">
            <a:extLst>
              <a:ext uri="{FF2B5EF4-FFF2-40B4-BE49-F238E27FC236}">
                <a16:creationId xmlns:a16="http://schemas.microsoft.com/office/drawing/2014/main" id="{A44A22A8-9056-54FD-B894-3DD621DC8B70}"/>
              </a:ext>
            </a:extLst>
          </p:cNvPr>
          <p:cNvCxnSpPr/>
          <p:nvPr/>
        </p:nvCxnSpPr>
        <p:spPr>
          <a:xfrm>
            <a:off x="3330180" y="4098130"/>
            <a:ext cx="248836" cy="22383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7" name="TekstSylinder 19">
            <a:extLst>
              <a:ext uri="{FF2B5EF4-FFF2-40B4-BE49-F238E27FC236}">
                <a16:creationId xmlns:a16="http://schemas.microsoft.com/office/drawing/2014/main" id="{9C49EB46-D901-FC87-9130-EB23D37BD427}"/>
              </a:ext>
            </a:extLst>
          </p:cNvPr>
          <p:cNvSpPr txBox="1"/>
          <p:nvPr/>
        </p:nvSpPr>
        <p:spPr>
          <a:xfrm>
            <a:off x="1922233" y="4186032"/>
            <a:ext cx="1715130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TF-IDF vector: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F61030-7E9C-761E-D67F-1290F50D79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1119" y="221458"/>
            <a:ext cx="6481760" cy="756044"/>
          </a:xfrm>
        </p:spPr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189B9C8D-12A8-A0F1-8D4B-B9B1288C4A32}"/>
              </a:ext>
            </a:extLst>
          </p:cNvPr>
          <p:cNvSpPr txBox="1"/>
          <p:nvPr/>
        </p:nvSpPr>
        <p:spPr>
          <a:xfrm>
            <a:off x="7378200" y="4731544"/>
            <a:ext cx="43468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2D65B3-7787-4E14-BF9C-FA2DD72E34BB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GB" sz="1000" kern="0">
              <a:solidFill>
                <a:srgbClr val="000000"/>
              </a:solidFill>
              <a:latin typeface="Arial" pitchFamily="34"/>
            </a:endParaRPr>
          </a:p>
        </p:txBody>
      </p:sp>
      <p:graphicFrame>
        <p:nvGraphicFramePr>
          <p:cNvPr id="4" name="Tabell 5">
            <a:extLst>
              <a:ext uri="{FF2B5EF4-FFF2-40B4-BE49-F238E27FC236}">
                <a16:creationId xmlns:a16="http://schemas.microsoft.com/office/drawing/2014/main" id="{F0C308F7-5E81-1B26-AABE-8A2EBBE3F985}"/>
              </a:ext>
            </a:extLst>
          </p:cNvPr>
          <p:cNvGraphicFramePr>
            <a:graphicFrameLocks noGrp="1"/>
          </p:cNvGraphicFramePr>
          <p:nvPr/>
        </p:nvGraphicFramePr>
        <p:xfrm>
          <a:off x="1572201" y="1051303"/>
          <a:ext cx="4212362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883">
                  <a:extLst>
                    <a:ext uri="{9D8B030D-6E8A-4147-A177-3AD203B41FA5}">
                      <a16:colId xmlns:a16="http://schemas.microsoft.com/office/drawing/2014/main" val="349088489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44519726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17179461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566765551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97548744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75713859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14131822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571491847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67639339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56455500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34477076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94346992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83121182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066358736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10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365307532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31819302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7154271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7218225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16437555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3004511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19250795"/>
                  </a:ext>
                </a:extLst>
              </a:tr>
            </a:tbl>
          </a:graphicData>
        </a:graphic>
      </p:graphicFrame>
      <p:graphicFrame>
        <p:nvGraphicFramePr>
          <p:cNvPr id="5" name="Tabell 16">
            <a:extLst>
              <a:ext uri="{FF2B5EF4-FFF2-40B4-BE49-F238E27FC236}">
                <a16:creationId xmlns:a16="http://schemas.microsoft.com/office/drawing/2014/main" id="{E1C9C9D2-45CA-4BF1-EFD0-4213FB504DFF}"/>
              </a:ext>
            </a:extLst>
          </p:cNvPr>
          <p:cNvGraphicFramePr>
            <a:graphicFrameLocks noGrp="1"/>
          </p:cNvGraphicFramePr>
          <p:nvPr/>
        </p:nvGraphicFramePr>
        <p:xfrm>
          <a:off x="1571634" y="3975510"/>
          <a:ext cx="4212488" cy="329805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300892">
                  <a:extLst>
                    <a:ext uri="{9D8B030D-6E8A-4147-A177-3AD203B41FA5}">
                      <a16:colId xmlns:a16="http://schemas.microsoft.com/office/drawing/2014/main" val="3748293169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473834346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86921006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548529202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142677455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15907450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606571626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09361072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838621210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39173392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142529612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631859878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63002184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390776995"/>
                    </a:ext>
                  </a:extLst>
                </a:gridCol>
              </a:tblGrid>
              <a:tr h="329805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317" marB="34317" anchor="ctr"/>
                </a:tc>
                <a:extLst>
                  <a:ext uri="{0D108BD9-81ED-4DB2-BD59-A6C34878D82A}">
                    <a16:rowId xmlns:a16="http://schemas.microsoft.com/office/drawing/2014/main" val="1227786548"/>
                  </a:ext>
                </a:extLst>
              </a:tr>
            </a:tbl>
          </a:graphicData>
        </a:graphic>
      </p:graphicFrame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C839E54-8555-0290-873B-23C9902BB71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>
              <a:spcBef>
                <a:spcPts val="900"/>
              </a:spcBef>
              <a:buFont typeface="Arial" pitchFamily="34"/>
              <a:buAutoNum type="arabicPeriod"/>
            </a:pPr>
            <a:endParaRPr lang="nb-NO" sz="1500" dirty="0">
              <a:latin typeface="Arial" pitchFamily="34"/>
              <a:ea typeface="SimSun" pitchFamily="2"/>
            </a:endParaRP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 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</p:txBody>
      </p:sp>
      <p:grpSp>
        <p:nvGrpSpPr>
          <p:cNvPr id="7" name="Gruppe 28">
            <a:extLst>
              <a:ext uri="{FF2B5EF4-FFF2-40B4-BE49-F238E27FC236}">
                <a16:creationId xmlns:a16="http://schemas.microsoft.com/office/drawing/2014/main" id="{B3B9D821-A0D6-58C9-2ABB-60848C6DFA75}"/>
              </a:ext>
            </a:extLst>
          </p:cNvPr>
          <p:cNvGrpSpPr/>
          <p:nvPr/>
        </p:nvGrpSpPr>
        <p:grpSpPr>
          <a:xfrm>
            <a:off x="5868591" y="1051322"/>
            <a:ext cx="1067992" cy="656036"/>
            <a:chOff x="4725591" y="1051322"/>
            <a:chExt cx="1067992" cy="656036"/>
          </a:xfrm>
        </p:grpSpPr>
        <p:cxnSp>
          <p:nvCxnSpPr>
            <p:cNvPr id="8" name="Rett pil 21">
              <a:extLst>
                <a:ext uri="{FF2B5EF4-FFF2-40B4-BE49-F238E27FC236}">
                  <a16:creationId xmlns:a16="http://schemas.microsoft.com/office/drawing/2014/main" id="{091AB941-26D3-2B76-FF2C-2060F94A6F9C}"/>
                </a:ext>
              </a:extLst>
            </p:cNvPr>
            <p:cNvCxnSpPr/>
            <p:nvPr/>
          </p:nvCxnSpPr>
          <p:spPr>
            <a:xfrm>
              <a:off x="4725591" y="1707358"/>
              <a:ext cx="323862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9" name="TekstSylinder 22">
              <a:extLst>
                <a:ext uri="{FF2B5EF4-FFF2-40B4-BE49-F238E27FC236}">
                  <a16:creationId xmlns:a16="http://schemas.microsoft.com/office/drawing/2014/main" id="{EA319193-EFCF-0599-9070-DA9E52B3801C}"/>
                </a:ext>
              </a:extLst>
            </p:cNvPr>
            <p:cNvSpPr txBox="1">
              <a:spLocks noMove="1" noResize="1"/>
            </p:cNvSpPr>
            <p:nvPr/>
          </p:nvSpPr>
          <p:spPr>
            <a:xfrm>
              <a:off x="4929969" y="1051322"/>
              <a:ext cx="863614" cy="392222"/>
            </a:xfrm>
            <a:prstGeom prst="rect">
              <a:avLst/>
            </a:prstGeom>
            <a:blipFill>
              <a:blip r:embed="rId3">
                <a:alphaModFix/>
              </a:blip>
              <a:stretch>
                <a:fillRect/>
              </a:stretch>
            </a:blip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350" kern="0">
                  <a:solidFill>
                    <a:srgbClr val="010000"/>
                  </a:solidFill>
                  <a:latin typeface="Calibri"/>
                </a:rPr>
                <a:t> </a:t>
              </a:r>
            </a:p>
          </p:txBody>
        </p:sp>
      </p:grpSp>
      <p:graphicFrame>
        <p:nvGraphicFramePr>
          <p:cNvPr id="10" name="Tabell 24">
            <a:extLst>
              <a:ext uri="{FF2B5EF4-FFF2-40B4-BE49-F238E27FC236}">
                <a16:creationId xmlns:a16="http://schemas.microsoft.com/office/drawing/2014/main" id="{51B8174B-7D81-B13C-E480-46DD2D71D03F}"/>
              </a:ext>
            </a:extLst>
          </p:cNvPr>
          <p:cNvGraphicFramePr>
            <a:graphicFrameLocks noGrp="1"/>
          </p:cNvGraphicFramePr>
          <p:nvPr/>
        </p:nvGraphicFramePr>
        <p:xfrm>
          <a:off x="6275783" y="1543050"/>
          <a:ext cx="510774" cy="2006208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3445653163"/>
                    </a:ext>
                  </a:extLst>
                </a:gridCol>
              </a:tblGrid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2213728285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1.07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721262265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1.45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081750497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0.23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642389566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3494497353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804014202"/>
                  </a:ext>
                </a:extLst>
              </a:tr>
            </a:tbl>
          </a:graphicData>
        </a:graphic>
      </p:graphicFrame>
      <p:graphicFrame>
        <p:nvGraphicFramePr>
          <p:cNvPr id="11" name="Tabell 26">
            <a:extLst>
              <a:ext uri="{FF2B5EF4-FFF2-40B4-BE49-F238E27FC236}">
                <a16:creationId xmlns:a16="http://schemas.microsoft.com/office/drawing/2014/main" id="{56996693-1B8F-CB0A-6090-5BAF7174D59D}"/>
              </a:ext>
            </a:extLst>
          </p:cNvPr>
          <p:cNvGraphicFramePr>
            <a:graphicFrameLocks noGrp="1"/>
          </p:cNvGraphicFramePr>
          <p:nvPr/>
        </p:nvGraphicFramePr>
        <p:xfrm>
          <a:off x="7261625" y="1569247"/>
          <a:ext cx="510774" cy="2005002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3401573253"/>
                    </a:ext>
                  </a:extLst>
                </a:gridCol>
              </a:tblGrid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2792129063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3681528512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0.56</a:t>
                      </a:r>
                      <a:endParaRPr lang="nb-NO" sz="900" b="1">
                        <a:solidFill>
                          <a:srgbClr val="16A827"/>
                        </a:solidFill>
                      </a:endParaRP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75205743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0.17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67730756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63314261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4265368931"/>
                  </a:ext>
                </a:extLst>
              </a:tr>
            </a:tbl>
          </a:graphicData>
        </a:graphic>
      </p:graphicFrame>
      <p:grpSp>
        <p:nvGrpSpPr>
          <p:cNvPr id="12" name="Gruppe 29">
            <a:extLst>
              <a:ext uri="{FF2B5EF4-FFF2-40B4-BE49-F238E27FC236}">
                <a16:creationId xmlns:a16="http://schemas.microsoft.com/office/drawing/2014/main" id="{268F7CEB-05C5-779E-6D9E-A85B14AE0C92}"/>
              </a:ext>
            </a:extLst>
          </p:cNvPr>
          <p:cNvGrpSpPr/>
          <p:nvPr/>
        </p:nvGrpSpPr>
        <p:grpSpPr>
          <a:xfrm>
            <a:off x="6834190" y="703658"/>
            <a:ext cx="1025133" cy="1003700"/>
            <a:chOff x="5691189" y="703658"/>
            <a:chExt cx="1025133" cy="1003700"/>
          </a:xfrm>
        </p:grpSpPr>
        <p:sp>
          <p:nvSpPr>
            <p:cNvPr id="13" name="TekstSylinder 25">
              <a:extLst>
                <a:ext uri="{FF2B5EF4-FFF2-40B4-BE49-F238E27FC236}">
                  <a16:creationId xmlns:a16="http://schemas.microsoft.com/office/drawing/2014/main" id="{ECE69CB5-169F-326D-6802-0CD133AD72D6}"/>
                </a:ext>
              </a:extLst>
            </p:cNvPr>
            <p:cNvSpPr txBox="1">
              <a:spLocks noMove="1" noResize="1"/>
            </p:cNvSpPr>
            <p:nvPr/>
          </p:nvSpPr>
          <p:spPr>
            <a:xfrm>
              <a:off x="5853056" y="703658"/>
              <a:ext cx="863266" cy="772530"/>
            </a:xfrm>
            <a:prstGeom prst="rect">
              <a:avLst/>
            </a:prstGeom>
            <a:blipFill>
              <a:blip r:embed="rId4">
                <a:alphaModFix/>
              </a:blip>
              <a:stretch>
                <a:fillRect/>
              </a:stretch>
            </a:blip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350" kern="0">
                  <a:solidFill>
                    <a:srgbClr val="010000"/>
                  </a:solidFill>
                  <a:latin typeface="Calibri"/>
                </a:rPr>
                <a:t> </a:t>
              </a:r>
            </a:p>
          </p:txBody>
        </p:sp>
        <p:cxnSp>
          <p:nvCxnSpPr>
            <p:cNvPr id="14" name="Rett pil 27">
              <a:extLst>
                <a:ext uri="{FF2B5EF4-FFF2-40B4-BE49-F238E27FC236}">
                  <a16:creationId xmlns:a16="http://schemas.microsoft.com/office/drawing/2014/main" id="{88F2512E-A79C-88F3-BB68-1C0161753F3B}"/>
                </a:ext>
              </a:extLst>
            </p:cNvPr>
            <p:cNvCxnSpPr/>
            <p:nvPr/>
          </p:nvCxnSpPr>
          <p:spPr>
            <a:xfrm>
              <a:off x="5691189" y="1707358"/>
              <a:ext cx="323725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D25F79-E9DD-0619-77AF-5592D09CB8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1119" y="221458"/>
            <a:ext cx="6481760" cy="756044"/>
          </a:xfrm>
        </p:spPr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EEB2C70E-B4C5-3ED2-DB7E-4F4CF40FF953}"/>
              </a:ext>
            </a:extLst>
          </p:cNvPr>
          <p:cNvSpPr txBox="1"/>
          <p:nvPr/>
        </p:nvSpPr>
        <p:spPr>
          <a:xfrm>
            <a:off x="7469980" y="4731544"/>
            <a:ext cx="34290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BAAB0FF-939F-4CBD-BEAB-D7563AF15BA4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GB" sz="1000" kern="0" dirty="0">
              <a:solidFill>
                <a:srgbClr val="000000"/>
              </a:solidFill>
              <a:latin typeface="Arial" pitchFamily="34"/>
            </a:endParaRPr>
          </a:p>
        </p:txBody>
      </p:sp>
      <p:graphicFrame>
        <p:nvGraphicFramePr>
          <p:cNvPr id="4" name="Tabell 26">
            <a:extLst>
              <a:ext uri="{FF2B5EF4-FFF2-40B4-BE49-F238E27FC236}">
                <a16:creationId xmlns:a16="http://schemas.microsoft.com/office/drawing/2014/main" id="{6BB91673-AE9C-09F2-7611-86D85373D474}"/>
              </a:ext>
            </a:extLst>
          </p:cNvPr>
          <p:cNvGraphicFramePr>
            <a:graphicFrameLocks noGrp="1"/>
          </p:cNvGraphicFramePr>
          <p:nvPr/>
        </p:nvGraphicFramePr>
        <p:xfrm>
          <a:off x="3824285" y="1545436"/>
          <a:ext cx="510774" cy="2006208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744359293"/>
                    </a:ext>
                  </a:extLst>
                </a:gridCol>
              </a:tblGrid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827802619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84932561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0.56</a:t>
                      </a:r>
                      <a:endParaRPr lang="nb-NO" sz="900" b="1">
                        <a:solidFill>
                          <a:srgbClr val="16A827"/>
                        </a:solidFill>
                      </a:endParaRPr>
                    </a:p>
                  </a:txBody>
                  <a:tcPr marL="68607" marR="68607" marT="34299" marB="34299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0662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0.17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235888279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0490517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382124099"/>
                  </a:ext>
                </a:extLst>
              </a:tr>
            </a:tbl>
          </a:graphicData>
        </a:graphic>
      </p:graphicFrame>
      <p:sp>
        <p:nvSpPr>
          <p:cNvPr id="5" name="TekstSylinder 25">
            <a:extLst>
              <a:ext uri="{FF2B5EF4-FFF2-40B4-BE49-F238E27FC236}">
                <a16:creationId xmlns:a16="http://schemas.microsoft.com/office/drawing/2014/main" id="{D555BC79-B39E-3BEF-6BAF-D5FB73313E5F}"/>
              </a:ext>
            </a:extLst>
          </p:cNvPr>
          <p:cNvSpPr txBox="1">
            <a:spLocks noMove="1" noResize="1"/>
          </p:cNvSpPr>
          <p:nvPr/>
        </p:nvSpPr>
        <p:spPr>
          <a:xfrm>
            <a:off x="3579511" y="555828"/>
            <a:ext cx="864089" cy="77232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350" kern="0">
                <a:solidFill>
                  <a:srgbClr val="010000"/>
                </a:solidFill>
                <a:latin typeface="Calibri"/>
              </a:rPr>
              <a:t> 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7BB3E77-CF5D-2F3B-9409-5E3CC8CF8467}"/>
              </a:ext>
            </a:extLst>
          </p:cNvPr>
          <p:cNvSpPr txBox="1"/>
          <p:nvPr/>
        </p:nvSpPr>
        <p:spPr>
          <a:xfrm>
            <a:off x="1284696" y="1168009"/>
            <a:ext cx="2795585" cy="30860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10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kern="0">
                <a:solidFill>
                  <a:srgbClr val="000000"/>
                </a:solidFill>
                <a:latin typeface="Arial"/>
              </a:rPr>
              <a:t>Corpus</a:t>
            </a:r>
            <a:r>
              <a:rPr lang="nb-NO" sz="1800" kern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hei !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hei ! har du det bra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ja , hva med deg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bare bra  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har du spist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ja</a:t>
            </a:r>
          </a:p>
        </p:txBody>
      </p:sp>
      <p:cxnSp>
        <p:nvCxnSpPr>
          <p:cNvPr id="7" name="Rett pil 18">
            <a:extLst>
              <a:ext uri="{FF2B5EF4-FFF2-40B4-BE49-F238E27FC236}">
                <a16:creationId xmlns:a16="http://schemas.microsoft.com/office/drawing/2014/main" id="{C3D7C848-FDBE-1400-B03D-4D070C10AFF2}"/>
              </a:ext>
            </a:extLst>
          </p:cNvPr>
          <p:cNvCxnSpPr/>
          <p:nvPr/>
        </p:nvCxnSpPr>
        <p:spPr>
          <a:xfrm>
            <a:off x="2309820" y="1715688"/>
            <a:ext cx="135016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" name="Rett pil 19">
            <a:extLst>
              <a:ext uri="{FF2B5EF4-FFF2-40B4-BE49-F238E27FC236}">
                <a16:creationId xmlns:a16="http://schemas.microsoft.com/office/drawing/2014/main" id="{831EBF4E-2DF4-D119-769A-7371A95ECDC9}"/>
              </a:ext>
            </a:extLst>
          </p:cNvPr>
          <p:cNvCxnSpPr/>
          <p:nvPr/>
        </p:nvCxnSpPr>
        <p:spPr>
          <a:xfrm>
            <a:off x="3498055" y="2039541"/>
            <a:ext cx="1619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9" name="Rett pil 23">
            <a:extLst>
              <a:ext uri="{FF2B5EF4-FFF2-40B4-BE49-F238E27FC236}">
                <a16:creationId xmlns:a16="http://schemas.microsoft.com/office/drawing/2014/main" id="{C5EF07F7-3443-6E33-FB91-51D70CC2DE82}"/>
              </a:ext>
            </a:extLst>
          </p:cNvPr>
          <p:cNvCxnSpPr/>
          <p:nvPr/>
        </p:nvCxnSpPr>
        <p:spPr>
          <a:xfrm>
            <a:off x="3282549" y="2418158"/>
            <a:ext cx="377428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0" name="Rett pil 30">
            <a:extLst>
              <a:ext uri="{FF2B5EF4-FFF2-40B4-BE49-F238E27FC236}">
                <a16:creationId xmlns:a16="http://schemas.microsoft.com/office/drawing/2014/main" id="{3D020E99-7761-C774-1E81-3B1C6775E5BD}"/>
              </a:ext>
            </a:extLst>
          </p:cNvPr>
          <p:cNvCxnSpPr/>
          <p:nvPr/>
        </p:nvCxnSpPr>
        <p:spPr>
          <a:xfrm>
            <a:off x="2472940" y="2742011"/>
            <a:ext cx="1187047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1" name="Rett pil 31">
            <a:extLst>
              <a:ext uri="{FF2B5EF4-FFF2-40B4-BE49-F238E27FC236}">
                <a16:creationId xmlns:a16="http://schemas.microsoft.com/office/drawing/2014/main" id="{57CD94DA-BA24-7B39-5EDD-65F63E7161BD}"/>
              </a:ext>
            </a:extLst>
          </p:cNvPr>
          <p:cNvCxnSpPr/>
          <p:nvPr/>
        </p:nvCxnSpPr>
        <p:spPr>
          <a:xfrm>
            <a:off x="2921791" y="3065864"/>
            <a:ext cx="73818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2" name="Rett pil 32">
            <a:extLst>
              <a:ext uri="{FF2B5EF4-FFF2-40B4-BE49-F238E27FC236}">
                <a16:creationId xmlns:a16="http://schemas.microsoft.com/office/drawing/2014/main" id="{46E32224-A319-B34B-09D8-12545FE166E8}"/>
              </a:ext>
            </a:extLst>
          </p:cNvPr>
          <p:cNvCxnSpPr/>
          <p:nvPr/>
        </p:nvCxnSpPr>
        <p:spPr>
          <a:xfrm>
            <a:off x="1987155" y="3419471"/>
            <a:ext cx="16728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3" name="TekstSylinder 33">
            <a:extLst>
              <a:ext uri="{FF2B5EF4-FFF2-40B4-BE49-F238E27FC236}">
                <a16:creationId xmlns:a16="http://schemas.microsoft.com/office/drawing/2014/main" id="{EED06D63-16A5-11F5-8E33-C1CDE5EE8A08}"/>
              </a:ext>
            </a:extLst>
          </p:cNvPr>
          <p:cNvSpPr txBox="1"/>
          <p:nvPr/>
        </p:nvSpPr>
        <p:spPr>
          <a:xfrm>
            <a:off x="1284686" y="3751665"/>
            <a:ext cx="618529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New user utterance </a:t>
            </a:r>
            <a:r>
              <a:rPr lang="nb-NO" sz="1800" i="1" kern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: "går det bra med deg?"</a:t>
            </a:r>
          </a:p>
        </p:txBody>
      </p:sp>
      <p:sp>
        <p:nvSpPr>
          <p:cNvPr id="14" name="TekstSylinder 6">
            <a:extLst>
              <a:ext uri="{FF2B5EF4-FFF2-40B4-BE49-F238E27FC236}">
                <a16:creationId xmlns:a16="http://schemas.microsoft.com/office/drawing/2014/main" id="{95162CED-2B79-799C-316C-17FB23377786}"/>
              </a:ext>
            </a:extLst>
          </p:cNvPr>
          <p:cNvSpPr txBox="1"/>
          <p:nvPr/>
        </p:nvSpPr>
        <p:spPr>
          <a:xfrm>
            <a:off x="4848220" y="1519239"/>
            <a:ext cx="3612211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indent="-285750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The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closest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to </a:t>
            </a:r>
            <a:r>
              <a:rPr lang="nb-NO" sz="1800" i="1" kern="0" dirty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in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our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corpus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is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3: « ja, hva med deg?»</a:t>
            </a:r>
          </a:p>
          <a:p>
            <a:pPr marL="285750" indent="-285750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the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system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should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choose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as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response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b="1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b="1" kern="0" dirty="0">
                <a:solidFill>
                  <a:srgbClr val="000000"/>
                </a:solidFill>
                <a:latin typeface="Arial" pitchFamily="34"/>
              </a:rPr>
              <a:t> 4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C92D63E-D289-64CA-29CC-EFD71267BF04}"/>
              </a:ext>
            </a:extLst>
          </p:cNvPr>
          <p:cNvGrpSpPr/>
          <p:nvPr/>
        </p:nvGrpSpPr>
        <p:grpSpPr>
          <a:xfrm>
            <a:off x="2976517" y="4130263"/>
            <a:ext cx="4232722" cy="524847"/>
            <a:chOff x="1833517" y="4130262"/>
            <a:chExt cx="4232722" cy="524847"/>
          </a:xfrm>
        </p:grpSpPr>
        <p:sp>
          <p:nvSpPr>
            <p:cNvPr id="16" name="TekstSylinder 9">
              <a:extLst>
                <a:ext uri="{FF2B5EF4-FFF2-40B4-BE49-F238E27FC236}">
                  <a16:creationId xmlns:a16="http://schemas.microsoft.com/office/drawing/2014/main" id="{FCE9FC6F-7007-0C90-443B-1251A6CCACA1}"/>
                </a:ext>
              </a:extLst>
            </p:cNvPr>
            <p:cNvSpPr txBox="1"/>
            <p:nvPr/>
          </p:nvSpPr>
          <p:spPr>
            <a:xfrm>
              <a:off x="2139129" y="4285774"/>
              <a:ext cx="39271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b="1" kern="0">
                  <a:solidFill>
                    <a:srgbClr val="000000"/>
                  </a:solidFill>
                  <a:latin typeface="Arial" pitchFamily="34"/>
                </a:rPr>
                <a:t>System response</a:t>
              </a:r>
              <a:r>
                <a:rPr lang="nb-NO" sz="1800" kern="0">
                  <a:solidFill>
                    <a:srgbClr val="000000"/>
                  </a:solidFill>
                  <a:latin typeface="Arial" pitchFamily="34"/>
                </a:rPr>
                <a:t>: "bare bra"</a:t>
              </a:r>
            </a:p>
          </p:txBody>
        </p:sp>
        <p:cxnSp>
          <p:nvCxnSpPr>
            <p:cNvPr id="17" name="Vinkel 13">
              <a:extLst>
                <a:ext uri="{FF2B5EF4-FFF2-40B4-BE49-F238E27FC236}">
                  <a16:creationId xmlns:a16="http://schemas.microsoft.com/office/drawing/2014/main" id="{8AA90889-4132-FD21-4953-1637B01C6330}"/>
                </a:ext>
              </a:extLst>
            </p:cNvPr>
            <p:cNvCxnSpPr>
              <a:endCxn id="16" idx="1"/>
            </p:cNvCxnSpPr>
            <p:nvPr/>
          </p:nvCxnSpPr>
          <p:spPr>
            <a:xfrm rot="16199987" flipH="1">
              <a:off x="1816235" y="4147544"/>
              <a:ext cx="340166" cy="305602"/>
            </a:xfrm>
            <a:prstGeom prst="bentConnector3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EFBE49-8CFE-4CF9-9B4E-B08D4193E8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Dual encoders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D0DD29-018E-4DC7-B70F-B11049632A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31640" y="1143001"/>
            <a:ext cx="6480718" cy="1536585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err="1"/>
              <a:t>Another</a:t>
            </a:r>
            <a:r>
              <a:rPr lang="nb-NO" sz="2000" dirty="0"/>
              <a:t> type of IR-</a:t>
            </a:r>
            <a:r>
              <a:rPr lang="nb-NO" sz="2000" dirty="0" err="1"/>
              <a:t>based</a:t>
            </a:r>
            <a:r>
              <a:rPr lang="nb-NO" sz="2000" dirty="0"/>
              <a:t> chatbots</a:t>
            </a:r>
          </a:p>
          <a:p>
            <a:pPr marL="0" lvl="0" indent="0">
              <a:buNone/>
            </a:pP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compute</a:t>
            </a:r>
            <a:r>
              <a:rPr lang="nb-NO" sz="2000" dirty="0"/>
              <a:t> </a:t>
            </a:r>
            <a:r>
              <a:rPr lang="nb-NO" sz="2000" dirty="0" err="1"/>
              <a:t>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dot</a:t>
            </a:r>
            <a:r>
              <a:rPr lang="nb-NO" sz="2000" dirty="0"/>
              <a:t> </a:t>
            </a:r>
            <a:r>
              <a:rPr lang="nb-NO" sz="2000" dirty="0" err="1"/>
              <a:t>product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input (</a:t>
            </a:r>
            <a:r>
              <a:rPr lang="nb-NO" sz="2000" dirty="0" err="1"/>
              <a:t>called</a:t>
            </a:r>
            <a:r>
              <a:rPr lang="nb-NO" sz="2000" dirty="0"/>
              <a:t> "</a:t>
            </a:r>
            <a:r>
              <a:rPr lang="nb-NO" sz="2000" i="1" dirty="0" err="1"/>
              <a:t>context</a:t>
            </a:r>
            <a:r>
              <a:rPr lang="nb-NO" sz="2000" dirty="0"/>
              <a:t>") and a </a:t>
            </a:r>
            <a:r>
              <a:rPr lang="nb-NO" sz="2000" dirty="0" err="1"/>
              <a:t>possible</a:t>
            </a:r>
            <a:r>
              <a:rPr lang="nb-NO" sz="2000" dirty="0"/>
              <a:t> </a:t>
            </a:r>
            <a:r>
              <a:rPr lang="nb-NO" sz="2000" i="1" dirty="0" err="1"/>
              <a:t>response</a:t>
            </a:r>
            <a:endParaRPr lang="nb-NO" sz="2000" i="1" dirty="0"/>
          </a:p>
        </p:txBody>
      </p:sp>
      <p:sp>
        <p:nvSpPr>
          <p:cNvPr id="4" name="Rektangel 24">
            <a:extLst>
              <a:ext uri="{FF2B5EF4-FFF2-40B4-BE49-F238E27FC236}">
                <a16:creationId xmlns:a16="http://schemas.microsoft.com/office/drawing/2014/main" id="{B1AD79C3-2F58-A848-5E16-0ECC2B3BD6D2}"/>
              </a:ext>
            </a:extLst>
          </p:cNvPr>
          <p:cNvSpPr/>
          <p:nvPr/>
        </p:nvSpPr>
        <p:spPr>
          <a:xfrm>
            <a:off x="1213135" y="4448703"/>
            <a:ext cx="1113181" cy="501841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" name="Gruppe 22">
            <a:extLst>
              <a:ext uri="{FF2B5EF4-FFF2-40B4-BE49-F238E27FC236}">
                <a16:creationId xmlns:a16="http://schemas.microsoft.com/office/drawing/2014/main" id="{6AF1CE5B-F06A-5EC8-56C9-02DAC817F55C}"/>
              </a:ext>
            </a:extLst>
          </p:cNvPr>
          <p:cNvGrpSpPr/>
          <p:nvPr/>
        </p:nvGrpSpPr>
        <p:grpSpPr>
          <a:xfrm>
            <a:off x="1396344" y="2461227"/>
            <a:ext cx="6740673" cy="2602629"/>
            <a:chOff x="253343" y="2461226"/>
            <a:chExt cx="6740673" cy="2602629"/>
          </a:xfrm>
        </p:grpSpPr>
        <p:sp>
          <p:nvSpPr>
            <p:cNvPr id="6" name="TekstSylinder 3">
              <a:extLst>
                <a:ext uri="{FF2B5EF4-FFF2-40B4-BE49-F238E27FC236}">
                  <a16:creationId xmlns:a16="http://schemas.microsoft.com/office/drawing/2014/main" id="{BE39A776-9AED-C74A-1E97-87BEA4ED2BF6}"/>
                </a:ext>
              </a:extLst>
            </p:cNvPr>
            <p:cNvSpPr txBox="1"/>
            <p:nvPr/>
          </p:nvSpPr>
          <p:spPr>
            <a:xfrm>
              <a:off x="467166" y="3330089"/>
              <a:ext cx="4915558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?</a:t>
              </a:r>
            </a:p>
          </p:txBody>
        </p:sp>
        <p:sp>
          <p:nvSpPr>
            <p:cNvPr id="7" name="TekstSylinder 4">
              <a:extLst>
                <a:ext uri="{FF2B5EF4-FFF2-40B4-BE49-F238E27FC236}">
                  <a16:creationId xmlns:a16="http://schemas.microsoft.com/office/drawing/2014/main" id="{39B550A6-F0DD-1EF3-1171-4911C92160C2}"/>
                </a:ext>
              </a:extLst>
            </p:cNvPr>
            <p:cNvSpPr txBox="1"/>
            <p:nvPr/>
          </p:nvSpPr>
          <p:spPr>
            <a:xfrm>
              <a:off x="480599" y="4576270"/>
              <a:ext cx="271766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Over 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!</a:t>
              </a:r>
            </a:p>
          </p:txBody>
        </p:sp>
        <p:sp>
          <p:nvSpPr>
            <p:cNvPr id="8" name="Avrundet rektangel 5">
              <a:extLst>
                <a:ext uri="{FF2B5EF4-FFF2-40B4-BE49-F238E27FC236}">
                  <a16:creationId xmlns:a16="http://schemas.microsoft.com/office/drawing/2014/main" id="{9744D2B0-CA35-F676-E2CE-C075D191FA92}"/>
                </a:ext>
              </a:extLst>
            </p:cNvPr>
            <p:cNvSpPr/>
            <p:nvPr/>
          </p:nvSpPr>
          <p:spPr>
            <a:xfrm>
              <a:off x="253343" y="2669563"/>
              <a:ext cx="3928015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(context)</a:t>
              </a:r>
            </a:p>
          </p:txBody>
        </p:sp>
        <p:sp>
          <p:nvSpPr>
            <p:cNvPr id="9" name="Avrundet rektangel 6">
              <a:extLst>
                <a:ext uri="{FF2B5EF4-FFF2-40B4-BE49-F238E27FC236}">
                  <a16:creationId xmlns:a16="http://schemas.microsoft.com/office/drawing/2014/main" id="{8B64ADD1-08DD-0ADC-A115-D5F748B7B8C1}"/>
                </a:ext>
              </a:extLst>
            </p:cNvPr>
            <p:cNvSpPr/>
            <p:nvPr/>
          </p:nvSpPr>
          <p:spPr>
            <a:xfrm>
              <a:off x="254514" y="3961528"/>
              <a:ext cx="3926845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(response)</a:t>
              </a:r>
            </a:p>
          </p:txBody>
        </p:sp>
        <p:cxnSp>
          <p:nvCxnSpPr>
            <p:cNvPr id="10" name="Rett pil 7">
              <a:extLst>
                <a:ext uri="{FF2B5EF4-FFF2-40B4-BE49-F238E27FC236}">
                  <a16:creationId xmlns:a16="http://schemas.microsoft.com/office/drawing/2014/main" id="{577C8834-F7C2-5F74-E684-A6E88B9579EB}"/>
                </a:ext>
              </a:extLst>
            </p:cNvPr>
            <p:cNvCxnSpPr/>
            <p:nvPr/>
          </p:nvCxnSpPr>
          <p:spPr>
            <a:xfrm flipV="1">
              <a:off x="834865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8">
              <a:extLst>
                <a:ext uri="{FF2B5EF4-FFF2-40B4-BE49-F238E27FC236}">
                  <a16:creationId xmlns:a16="http://schemas.microsoft.com/office/drawing/2014/main" id="{A6D6CFED-7E0B-60F4-A94E-CAD6F4284C6C}"/>
                </a:ext>
              </a:extLst>
            </p:cNvPr>
            <p:cNvCxnSpPr/>
            <p:nvPr/>
          </p:nvCxnSpPr>
          <p:spPr>
            <a:xfrm flipV="1">
              <a:off x="1839425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9">
              <a:extLst>
                <a:ext uri="{FF2B5EF4-FFF2-40B4-BE49-F238E27FC236}">
                  <a16:creationId xmlns:a16="http://schemas.microsoft.com/office/drawing/2014/main" id="{B73EF46E-14B3-4B97-DE18-1264BFF60C0E}"/>
                </a:ext>
              </a:extLst>
            </p:cNvPr>
            <p:cNvCxnSpPr/>
            <p:nvPr/>
          </p:nvCxnSpPr>
          <p:spPr>
            <a:xfrm flipV="1">
              <a:off x="2631880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0">
              <a:extLst>
                <a:ext uri="{FF2B5EF4-FFF2-40B4-BE49-F238E27FC236}">
                  <a16:creationId xmlns:a16="http://schemas.microsoft.com/office/drawing/2014/main" id="{A83280E8-3D80-B975-8CE6-A5358753CE06}"/>
                </a:ext>
              </a:extLst>
            </p:cNvPr>
            <p:cNvCxnSpPr/>
            <p:nvPr/>
          </p:nvCxnSpPr>
          <p:spPr>
            <a:xfrm flipV="1">
              <a:off x="3160961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1">
              <a:extLst>
                <a:ext uri="{FF2B5EF4-FFF2-40B4-BE49-F238E27FC236}">
                  <a16:creationId xmlns:a16="http://schemas.microsoft.com/office/drawing/2014/main" id="{51CBA156-657E-BC1F-E55F-537E8C18DDF6}"/>
                </a:ext>
              </a:extLst>
            </p:cNvPr>
            <p:cNvCxnSpPr/>
            <p:nvPr/>
          </p:nvCxnSpPr>
          <p:spPr>
            <a:xfrm flipV="1">
              <a:off x="826901" y="4438442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2">
              <a:extLst>
                <a:ext uri="{FF2B5EF4-FFF2-40B4-BE49-F238E27FC236}">
                  <a16:creationId xmlns:a16="http://schemas.microsoft.com/office/drawing/2014/main" id="{A490C09D-93CB-12AA-4428-65114D0E23FB}"/>
                </a:ext>
              </a:extLst>
            </p:cNvPr>
            <p:cNvCxnSpPr/>
            <p:nvPr/>
          </p:nvCxnSpPr>
          <p:spPr>
            <a:xfrm flipV="1">
              <a:off x="1797198" y="4438442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3">
              <a:extLst>
                <a:ext uri="{FF2B5EF4-FFF2-40B4-BE49-F238E27FC236}">
                  <a16:creationId xmlns:a16="http://schemas.microsoft.com/office/drawing/2014/main" id="{DF64D14A-C20F-54FC-C182-5AF0B844888B}"/>
                </a:ext>
              </a:extLst>
            </p:cNvPr>
            <p:cNvCxnSpPr/>
            <p:nvPr/>
          </p:nvCxnSpPr>
          <p:spPr>
            <a:xfrm flipV="1">
              <a:off x="2449540" y="4421444"/>
              <a:ext cx="0" cy="181206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4">
              <a:extLst>
                <a:ext uri="{FF2B5EF4-FFF2-40B4-BE49-F238E27FC236}">
                  <a16:creationId xmlns:a16="http://schemas.microsoft.com/office/drawing/2014/main" id="{E45F3705-1194-E623-34B0-2E95CA029A45}"/>
                </a:ext>
              </a:extLst>
            </p:cNvPr>
            <p:cNvCxnSpPr/>
            <p:nvPr/>
          </p:nvCxnSpPr>
          <p:spPr>
            <a:xfrm>
              <a:off x="4286615" y="2866671"/>
              <a:ext cx="1040779" cy="18117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8" name="Rett pil 15">
              <a:extLst>
                <a:ext uri="{FF2B5EF4-FFF2-40B4-BE49-F238E27FC236}">
                  <a16:creationId xmlns:a16="http://schemas.microsoft.com/office/drawing/2014/main" id="{E3E1C20E-1D44-E7B2-66E5-1BEFB1D9A459}"/>
                </a:ext>
              </a:extLst>
            </p:cNvPr>
            <p:cNvCxnSpPr/>
            <p:nvPr/>
          </p:nvCxnSpPr>
          <p:spPr>
            <a:xfrm flipV="1">
              <a:off x="4219937" y="3206535"/>
              <a:ext cx="1107457" cy="73281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9" name="Ellipse 16">
              <a:extLst>
                <a:ext uri="{FF2B5EF4-FFF2-40B4-BE49-F238E27FC236}">
                  <a16:creationId xmlns:a16="http://schemas.microsoft.com/office/drawing/2014/main" id="{19B102B4-DFD3-47CA-730D-09FD01F36FEA}"/>
                </a:ext>
              </a:extLst>
            </p:cNvPr>
            <p:cNvSpPr/>
            <p:nvPr/>
          </p:nvSpPr>
          <p:spPr>
            <a:xfrm>
              <a:off x="5394886" y="2924333"/>
              <a:ext cx="633962" cy="36030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0" name="TekstSylinder 22">
              <a:extLst>
                <a:ext uri="{FF2B5EF4-FFF2-40B4-BE49-F238E27FC236}">
                  <a16:creationId xmlns:a16="http://schemas.microsoft.com/office/drawing/2014/main" id="{023FBE80-58AB-808F-DD27-2D508FF25677}"/>
                </a:ext>
              </a:extLst>
            </p:cNvPr>
            <p:cNvSpPr txBox="1"/>
            <p:nvPr/>
          </p:nvSpPr>
          <p:spPr>
            <a:xfrm>
              <a:off x="5292565" y="3253828"/>
              <a:ext cx="1701451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Arial Unicode MS" pitchFamily="34"/>
                </a:rPr>
                <a:t>Dot product 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  <a:r>
                <a:rPr lang="nb-NO" baseline="-2500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sz="1100" b="1">
                  <a:solidFill>
                    <a:srgbClr val="000000"/>
                  </a:solidFill>
                  <a:latin typeface="Arial Unicode MS" pitchFamily="34"/>
                </a:rPr>
                <a:t>∙ 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1" name="TekstSylinder 23">
              <a:extLst>
                <a:ext uri="{FF2B5EF4-FFF2-40B4-BE49-F238E27FC236}">
                  <a16:creationId xmlns:a16="http://schemas.microsoft.com/office/drawing/2014/main" id="{98683B2F-93D5-9E95-135D-34456591144C}"/>
                </a:ext>
              </a:extLst>
            </p:cNvPr>
            <p:cNvSpPr txBox="1"/>
            <p:nvPr/>
          </p:nvSpPr>
          <p:spPr>
            <a:xfrm>
              <a:off x="3982193" y="3511753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2" name="TekstSylinder 24">
              <a:extLst>
                <a:ext uri="{FF2B5EF4-FFF2-40B4-BE49-F238E27FC236}">
                  <a16:creationId xmlns:a16="http://schemas.microsoft.com/office/drawing/2014/main" id="{6E22849D-6CF8-5E19-53B0-301189DD34D4}"/>
                </a:ext>
              </a:extLst>
            </p:cNvPr>
            <p:cNvSpPr txBox="1"/>
            <p:nvPr/>
          </p:nvSpPr>
          <p:spPr>
            <a:xfrm>
              <a:off x="4116345" y="2461226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</a:p>
          </p:txBody>
        </p:sp>
        <p:sp>
          <p:nvSpPr>
            <p:cNvPr id="23" name="TekstSylinder 26">
              <a:extLst>
                <a:ext uri="{FF2B5EF4-FFF2-40B4-BE49-F238E27FC236}">
                  <a16:creationId xmlns:a16="http://schemas.microsoft.com/office/drawing/2014/main" id="{0BA40290-AA05-1011-9F26-03E9DE126C92}"/>
                </a:ext>
              </a:extLst>
            </p:cNvPr>
            <p:cNvSpPr txBox="1"/>
            <p:nvPr/>
          </p:nvSpPr>
          <p:spPr>
            <a:xfrm>
              <a:off x="4527660" y="3986637"/>
              <a:ext cx="2161897" cy="1077218"/>
            </a:xfrm>
            <a:prstGeom prst="rect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>
                  <a:solidFill>
                    <a:srgbClr val="000000"/>
                  </a:solidFill>
                  <a:latin typeface="Arial Unicode MS" pitchFamily="34"/>
                </a:rPr>
                <a:t>(= score expressing how good/appropriate the response is for the given context)</a:t>
              </a:r>
            </a:p>
          </p:txBody>
        </p:sp>
        <p:cxnSp>
          <p:nvCxnSpPr>
            <p:cNvPr id="24" name="Rett linje 21">
              <a:extLst>
                <a:ext uri="{FF2B5EF4-FFF2-40B4-BE49-F238E27FC236}">
                  <a16:creationId xmlns:a16="http://schemas.microsoft.com/office/drawing/2014/main" id="{4667C6EE-8E47-C0B4-7174-146CF61D2DBE}"/>
                </a:ext>
              </a:extLst>
            </p:cNvPr>
            <p:cNvCxnSpPr/>
            <p:nvPr/>
          </p:nvCxnSpPr>
          <p:spPr>
            <a:xfrm flipV="1">
              <a:off x="5009320" y="3829662"/>
              <a:ext cx="318074" cy="131866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E03C3-603D-1197-D4FA-072403666A3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Dual encoders</a:t>
            </a:r>
          </a:p>
        </p:txBody>
      </p:sp>
      <p:sp>
        <p:nvSpPr>
          <p:cNvPr id="3" name="Rektangel 24">
            <a:extLst>
              <a:ext uri="{FF2B5EF4-FFF2-40B4-BE49-F238E27FC236}">
                <a16:creationId xmlns:a16="http://schemas.microsoft.com/office/drawing/2014/main" id="{F888189F-B6CF-D18C-35C5-A56BFF3CEE6D}"/>
              </a:ext>
            </a:extLst>
          </p:cNvPr>
          <p:cNvSpPr/>
          <p:nvPr/>
        </p:nvSpPr>
        <p:spPr>
          <a:xfrm>
            <a:off x="1213135" y="4448703"/>
            <a:ext cx="1113181" cy="501841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4" name="Gruppe 22">
            <a:extLst>
              <a:ext uri="{FF2B5EF4-FFF2-40B4-BE49-F238E27FC236}">
                <a16:creationId xmlns:a16="http://schemas.microsoft.com/office/drawing/2014/main" id="{131567B8-0698-7BDC-1E61-E61F7CB767BF}"/>
              </a:ext>
            </a:extLst>
          </p:cNvPr>
          <p:cNvGrpSpPr/>
          <p:nvPr/>
        </p:nvGrpSpPr>
        <p:grpSpPr>
          <a:xfrm>
            <a:off x="2051410" y="1445146"/>
            <a:ext cx="5246772" cy="2150117"/>
            <a:chOff x="908410" y="1445145"/>
            <a:chExt cx="5246772" cy="2150117"/>
          </a:xfrm>
        </p:grpSpPr>
        <p:sp>
          <p:nvSpPr>
            <p:cNvPr id="5" name="TekstSylinder 3">
              <a:extLst>
                <a:ext uri="{FF2B5EF4-FFF2-40B4-BE49-F238E27FC236}">
                  <a16:creationId xmlns:a16="http://schemas.microsoft.com/office/drawing/2014/main" id="{7AB5724D-040E-590D-01EA-3330258AFECB}"/>
                </a:ext>
              </a:extLst>
            </p:cNvPr>
            <p:cNvSpPr txBox="1"/>
            <p:nvPr/>
          </p:nvSpPr>
          <p:spPr>
            <a:xfrm>
              <a:off x="951232" y="2106658"/>
              <a:ext cx="3047311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?</a:t>
              </a:r>
            </a:p>
          </p:txBody>
        </p:sp>
        <p:sp>
          <p:nvSpPr>
            <p:cNvPr id="6" name="TekstSylinder 4">
              <a:extLst>
                <a:ext uri="{FF2B5EF4-FFF2-40B4-BE49-F238E27FC236}">
                  <a16:creationId xmlns:a16="http://schemas.microsoft.com/office/drawing/2014/main" id="{2DEDAC77-A9DF-762E-0739-775FE8C361E3}"/>
                </a:ext>
              </a:extLst>
            </p:cNvPr>
            <p:cNvSpPr txBox="1"/>
            <p:nvPr/>
          </p:nvSpPr>
          <p:spPr>
            <a:xfrm>
              <a:off x="939189" y="3225930"/>
              <a:ext cx="271766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Over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!</a:t>
              </a:r>
            </a:p>
          </p:txBody>
        </p:sp>
        <p:sp>
          <p:nvSpPr>
            <p:cNvPr id="7" name="Avrundet rektangel 5">
              <a:extLst>
                <a:ext uri="{FF2B5EF4-FFF2-40B4-BE49-F238E27FC236}">
                  <a16:creationId xmlns:a16="http://schemas.microsoft.com/office/drawing/2014/main" id="{4D2A5602-4DCB-2645-AFC8-F6BB1B19DE56}"/>
                </a:ext>
              </a:extLst>
            </p:cNvPr>
            <p:cNvSpPr/>
            <p:nvPr/>
          </p:nvSpPr>
          <p:spPr>
            <a:xfrm>
              <a:off x="908410" y="1520382"/>
              <a:ext cx="3261134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(context)</a:t>
              </a:r>
            </a:p>
          </p:txBody>
        </p:sp>
        <p:sp>
          <p:nvSpPr>
            <p:cNvPr id="8" name="Avrundet rektangel 6">
              <a:extLst>
                <a:ext uri="{FF2B5EF4-FFF2-40B4-BE49-F238E27FC236}">
                  <a16:creationId xmlns:a16="http://schemas.microsoft.com/office/drawing/2014/main" id="{514B57DB-6534-B50B-3078-3D5593FE1ABB}"/>
                </a:ext>
              </a:extLst>
            </p:cNvPr>
            <p:cNvSpPr/>
            <p:nvPr/>
          </p:nvSpPr>
          <p:spPr>
            <a:xfrm>
              <a:off x="908410" y="2629055"/>
              <a:ext cx="3315614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(response)</a:t>
              </a:r>
            </a:p>
          </p:txBody>
        </p:sp>
        <p:cxnSp>
          <p:nvCxnSpPr>
            <p:cNvPr id="9" name="Rett pil 7">
              <a:extLst>
                <a:ext uri="{FF2B5EF4-FFF2-40B4-BE49-F238E27FC236}">
                  <a16:creationId xmlns:a16="http://schemas.microsoft.com/office/drawing/2014/main" id="{05294161-7D5D-834A-B45B-ACEA6067CD4A}"/>
                </a:ext>
              </a:extLst>
            </p:cNvPr>
            <p:cNvCxnSpPr/>
            <p:nvPr/>
          </p:nvCxnSpPr>
          <p:spPr>
            <a:xfrm flipV="1">
              <a:off x="1318930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0" name="Rett pil 8">
              <a:extLst>
                <a:ext uri="{FF2B5EF4-FFF2-40B4-BE49-F238E27FC236}">
                  <a16:creationId xmlns:a16="http://schemas.microsoft.com/office/drawing/2014/main" id="{DE82C86C-E14C-D516-E982-B9C9E79ABB89}"/>
                </a:ext>
              </a:extLst>
            </p:cNvPr>
            <p:cNvCxnSpPr/>
            <p:nvPr/>
          </p:nvCxnSpPr>
          <p:spPr>
            <a:xfrm flipV="1">
              <a:off x="2323490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9">
              <a:extLst>
                <a:ext uri="{FF2B5EF4-FFF2-40B4-BE49-F238E27FC236}">
                  <a16:creationId xmlns:a16="http://schemas.microsoft.com/office/drawing/2014/main" id="{2E3ADC1F-C4DC-7AAB-4B85-AD7C38AA30CC}"/>
                </a:ext>
              </a:extLst>
            </p:cNvPr>
            <p:cNvCxnSpPr/>
            <p:nvPr/>
          </p:nvCxnSpPr>
          <p:spPr>
            <a:xfrm flipV="1">
              <a:off x="3115946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10">
              <a:extLst>
                <a:ext uri="{FF2B5EF4-FFF2-40B4-BE49-F238E27FC236}">
                  <a16:creationId xmlns:a16="http://schemas.microsoft.com/office/drawing/2014/main" id="{BFC7EC73-A6B5-F872-1989-8CB39007B85A}"/>
                </a:ext>
              </a:extLst>
            </p:cNvPr>
            <p:cNvCxnSpPr/>
            <p:nvPr/>
          </p:nvCxnSpPr>
          <p:spPr>
            <a:xfrm flipV="1">
              <a:off x="3645026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1">
              <a:extLst>
                <a:ext uri="{FF2B5EF4-FFF2-40B4-BE49-F238E27FC236}">
                  <a16:creationId xmlns:a16="http://schemas.microsoft.com/office/drawing/2014/main" id="{4E8F85AC-4953-25A0-5617-A2BBC3FB72B3}"/>
                </a:ext>
              </a:extLst>
            </p:cNvPr>
            <p:cNvCxnSpPr/>
            <p:nvPr/>
          </p:nvCxnSpPr>
          <p:spPr>
            <a:xfrm flipV="1">
              <a:off x="1285490" y="3088111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2">
              <a:extLst>
                <a:ext uri="{FF2B5EF4-FFF2-40B4-BE49-F238E27FC236}">
                  <a16:creationId xmlns:a16="http://schemas.microsoft.com/office/drawing/2014/main" id="{0CD748A7-2FEC-CCA3-B30D-CAA0D26941CE}"/>
                </a:ext>
              </a:extLst>
            </p:cNvPr>
            <p:cNvCxnSpPr/>
            <p:nvPr/>
          </p:nvCxnSpPr>
          <p:spPr>
            <a:xfrm flipV="1">
              <a:off x="2255788" y="3088111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3">
              <a:extLst>
                <a:ext uri="{FF2B5EF4-FFF2-40B4-BE49-F238E27FC236}">
                  <a16:creationId xmlns:a16="http://schemas.microsoft.com/office/drawing/2014/main" id="{64B7CD09-DB21-F062-00B2-D9CCCCFF03B1}"/>
                </a:ext>
              </a:extLst>
            </p:cNvPr>
            <p:cNvCxnSpPr/>
            <p:nvPr/>
          </p:nvCxnSpPr>
          <p:spPr>
            <a:xfrm flipV="1">
              <a:off x="2908130" y="3071112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4">
              <a:extLst>
                <a:ext uri="{FF2B5EF4-FFF2-40B4-BE49-F238E27FC236}">
                  <a16:creationId xmlns:a16="http://schemas.microsoft.com/office/drawing/2014/main" id="{52CBD59C-CECD-51BE-4E7D-D472834E411C}"/>
                </a:ext>
              </a:extLst>
            </p:cNvPr>
            <p:cNvCxnSpPr/>
            <p:nvPr/>
          </p:nvCxnSpPr>
          <p:spPr>
            <a:xfrm>
              <a:off x="4225396" y="1862193"/>
              <a:ext cx="1078553" cy="4255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5">
              <a:extLst>
                <a:ext uri="{FF2B5EF4-FFF2-40B4-BE49-F238E27FC236}">
                  <a16:creationId xmlns:a16="http://schemas.microsoft.com/office/drawing/2014/main" id="{AE67EA4F-8508-98AF-DEBE-A46D32ADF721}"/>
                </a:ext>
              </a:extLst>
            </p:cNvPr>
            <p:cNvCxnSpPr/>
            <p:nvPr/>
          </p:nvCxnSpPr>
          <p:spPr>
            <a:xfrm flipV="1">
              <a:off x="4274737" y="2138004"/>
              <a:ext cx="1107467" cy="73280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8" name="Ellipse 16">
              <a:extLst>
                <a:ext uri="{FF2B5EF4-FFF2-40B4-BE49-F238E27FC236}">
                  <a16:creationId xmlns:a16="http://schemas.microsoft.com/office/drawing/2014/main" id="{5EACDC7E-5BAE-0384-2272-BA3C60BCD64C}"/>
                </a:ext>
              </a:extLst>
            </p:cNvPr>
            <p:cNvSpPr/>
            <p:nvPr/>
          </p:nvSpPr>
          <p:spPr>
            <a:xfrm>
              <a:off x="5382204" y="1810667"/>
              <a:ext cx="633962" cy="36030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9" name="TekstSylinder 22">
              <a:extLst>
                <a:ext uri="{FF2B5EF4-FFF2-40B4-BE49-F238E27FC236}">
                  <a16:creationId xmlns:a16="http://schemas.microsoft.com/office/drawing/2014/main" id="{EB680AFA-7236-DF5C-3CA8-1D46A90000A0}"/>
                </a:ext>
              </a:extLst>
            </p:cNvPr>
            <p:cNvSpPr txBox="1"/>
            <p:nvPr/>
          </p:nvSpPr>
          <p:spPr>
            <a:xfrm>
              <a:off x="5358758" y="2106658"/>
              <a:ext cx="796424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  <a:r>
                <a:rPr lang="nb-NO" baseline="-2500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sz="1100" b="1">
                  <a:solidFill>
                    <a:srgbClr val="000000"/>
                  </a:solidFill>
                  <a:latin typeface="Arial Unicode MS" pitchFamily="34"/>
                </a:rPr>
                <a:t>∙ 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0" name="TekstSylinder 23">
              <a:extLst>
                <a:ext uri="{FF2B5EF4-FFF2-40B4-BE49-F238E27FC236}">
                  <a16:creationId xmlns:a16="http://schemas.microsoft.com/office/drawing/2014/main" id="{C1368F3B-3F40-67B3-9CB2-9DA0246720DD}"/>
                </a:ext>
              </a:extLst>
            </p:cNvPr>
            <p:cNvSpPr txBox="1"/>
            <p:nvPr/>
          </p:nvSpPr>
          <p:spPr>
            <a:xfrm>
              <a:off x="4169535" y="2318150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1" name="TekstSylinder 24">
              <a:extLst>
                <a:ext uri="{FF2B5EF4-FFF2-40B4-BE49-F238E27FC236}">
                  <a16:creationId xmlns:a16="http://schemas.microsoft.com/office/drawing/2014/main" id="{254F3B9D-548F-B3E7-2B32-C552C2232090}"/>
                </a:ext>
              </a:extLst>
            </p:cNvPr>
            <p:cNvSpPr txBox="1"/>
            <p:nvPr/>
          </p:nvSpPr>
          <p:spPr>
            <a:xfrm>
              <a:off x="4141326" y="1445145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</a:p>
          </p:txBody>
        </p:sp>
      </p:grpSp>
      <p:grpSp>
        <p:nvGrpSpPr>
          <p:cNvPr id="22" name="Gruppe 36">
            <a:extLst>
              <a:ext uri="{FF2B5EF4-FFF2-40B4-BE49-F238E27FC236}">
                <a16:creationId xmlns:a16="http://schemas.microsoft.com/office/drawing/2014/main" id="{42AF6B02-024D-5E8F-E7FB-AC6DCC8896D0}"/>
              </a:ext>
            </a:extLst>
          </p:cNvPr>
          <p:cNvGrpSpPr/>
          <p:nvPr/>
        </p:nvGrpSpPr>
        <p:grpSpPr>
          <a:xfrm>
            <a:off x="4355976" y="347738"/>
            <a:ext cx="3456382" cy="2250219"/>
            <a:chOff x="3212976" y="347737"/>
            <a:chExt cx="3456382" cy="2250219"/>
          </a:xfrm>
        </p:grpSpPr>
        <p:sp>
          <p:nvSpPr>
            <p:cNvPr id="23" name="TekstSylinder 23">
              <a:extLst>
                <a:ext uri="{FF2B5EF4-FFF2-40B4-BE49-F238E27FC236}">
                  <a16:creationId xmlns:a16="http://schemas.microsoft.com/office/drawing/2014/main" id="{053BD7C5-10EC-B444-FA5A-CCEDDD362A21}"/>
                </a:ext>
              </a:extLst>
            </p:cNvPr>
            <p:cNvSpPr txBox="1"/>
            <p:nvPr/>
          </p:nvSpPr>
          <p:spPr>
            <a:xfrm>
              <a:off x="3212976" y="347737"/>
              <a:ext cx="3456382" cy="646331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Typically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on transformer-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encoder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LLMs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(BERT and co)</a:t>
              </a:r>
            </a:p>
          </p:txBody>
        </p:sp>
        <p:cxnSp>
          <p:nvCxnSpPr>
            <p:cNvPr id="24" name="Rett linje 31">
              <a:extLst>
                <a:ext uri="{FF2B5EF4-FFF2-40B4-BE49-F238E27FC236}">
                  <a16:creationId xmlns:a16="http://schemas.microsoft.com/office/drawing/2014/main" id="{0A97BDC1-A47F-BBBC-F93D-FCF0B7892E77}"/>
                </a:ext>
              </a:extLst>
            </p:cNvPr>
            <p:cNvCxnSpPr/>
            <p:nvPr/>
          </p:nvCxnSpPr>
          <p:spPr>
            <a:xfrm flipV="1">
              <a:off x="3283884" y="1066656"/>
              <a:ext cx="385667" cy="439625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  <p:cxnSp>
          <p:nvCxnSpPr>
            <p:cNvPr id="25" name="Rett linje 32">
              <a:extLst>
                <a:ext uri="{FF2B5EF4-FFF2-40B4-BE49-F238E27FC236}">
                  <a16:creationId xmlns:a16="http://schemas.microsoft.com/office/drawing/2014/main" id="{E9D75926-109A-EC74-BF4A-D741C94734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7820" y="1045052"/>
              <a:ext cx="37654" cy="1552904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</p:grpSp>
      <p:grpSp>
        <p:nvGrpSpPr>
          <p:cNvPr id="26" name="Gruppe 47">
            <a:extLst>
              <a:ext uri="{FF2B5EF4-FFF2-40B4-BE49-F238E27FC236}">
                <a16:creationId xmlns:a16="http://schemas.microsoft.com/office/drawing/2014/main" id="{362812FC-923A-12A6-D8FF-4F23868C483A}"/>
              </a:ext>
            </a:extLst>
          </p:cNvPr>
          <p:cNvGrpSpPr/>
          <p:nvPr/>
        </p:nvGrpSpPr>
        <p:grpSpPr>
          <a:xfrm>
            <a:off x="1599119" y="1719154"/>
            <a:ext cx="5393096" cy="3049084"/>
            <a:chOff x="456119" y="1719154"/>
            <a:chExt cx="5393096" cy="3049084"/>
          </a:xfrm>
        </p:grpSpPr>
        <p:sp>
          <p:nvSpPr>
            <p:cNvPr id="27" name="TekstSylinder 41">
              <a:extLst>
                <a:ext uri="{FF2B5EF4-FFF2-40B4-BE49-F238E27FC236}">
                  <a16:creationId xmlns:a16="http://schemas.microsoft.com/office/drawing/2014/main" id="{566E0243-84AD-CCB0-49A8-665918C23880}"/>
                </a:ext>
              </a:extLst>
            </p:cNvPr>
            <p:cNvSpPr txBox="1"/>
            <p:nvPr/>
          </p:nvSpPr>
          <p:spPr>
            <a:xfrm>
              <a:off x="951232" y="3844905"/>
              <a:ext cx="4897983" cy="923333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The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two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encoders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often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have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shared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layers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,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apart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from a last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transformation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step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that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is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specific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for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context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or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response</a:t>
              </a:r>
              <a:endParaRPr lang="nb-NO" sz="18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8" name="Bue 45">
              <a:extLst>
                <a:ext uri="{FF2B5EF4-FFF2-40B4-BE49-F238E27FC236}">
                  <a16:creationId xmlns:a16="http://schemas.microsoft.com/office/drawing/2014/main" id="{66F38AE3-4622-B4BA-08EA-A9007A8ACE4E}"/>
                </a:ext>
              </a:extLst>
            </p:cNvPr>
            <p:cNvSpPr/>
            <p:nvPr/>
          </p:nvSpPr>
          <p:spPr>
            <a:xfrm rot="14797231">
              <a:off x="86505" y="2088768"/>
              <a:ext cx="2362324" cy="16230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1"/>
                <a:gd name="f10" fmla="val 134"/>
                <a:gd name="f11" fmla="val 273"/>
                <a:gd name="f12" fmla="+- 0 0 -224"/>
                <a:gd name="f13" fmla="+- 0 0 -204"/>
                <a:gd name="f14" fmla="+- 0 0 -183"/>
                <a:gd name="f15" fmla="abs f4"/>
                <a:gd name="f16" fmla="abs f5"/>
                <a:gd name="f17" fmla="abs f6"/>
                <a:gd name="f18" fmla="+- 0 0 f10"/>
                <a:gd name="f19" fmla="+- 0 0 f11"/>
                <a:gd name="f20" fmla="*/ f12 f0 1"/>
                <a:gd name="f21" fmla="*/ f13 f0 1"/>
                <a:gd name="f22" fmla="*/ f14 f0 1"/>
                <a:gd name="f23" fmla="?: f15 f4 1"/>
                <a:gd name="f24" fmla="?: f16 f5 1"/>
                <a:gd name="f25" fmla="?: f17 f6 1"/>
                <a:gd name="f26" fmla="*/ f18 f0 1"/>
                <a:gd name="f27" fmla="*/ f19 f0 1"/>
                <a:gd name="f28" fmla="*/ f20 1 f3"/>
                <a:gd name="f29" fmla="*/ f21 1 f3"/>
                <a:gd name="f30" fmla="*/ f22 1 f3"/>
                <a:gd name="f31" fmla="*/ f23 1 21600"/>
                <a:gd name="f32" fmla="*/ f24 1 21600"/>
                <a:gd name="f33" fmla="*/ 21600 f23 1"/>
                <a:gd name="f34" fmla="*/ 21600 f24 1"/>
                <a:gd name="f35" fmla="*/ f26 1 f3"/>
                <a:gd name="f36" fmla="*/ f27 1 f3"/>
                <a:gd name="f37" fmla="+- f28 0 f1"/>
                <a:gd name="f38" fmla="+- f29 0 f1"/>
                <a:gd name="f39" fmla="+- f30 0 f1"/>
                <a:gd name="f40" fmla="min f32 f31"/>
                <a:gd name="f41" fmla="*/ f33 1 f25"/>
                <a:gd name="f42" fmla="*/ f34 1 f25"/>
                <a:gd name="f43" fmla="+- f35 0 f1"/>
                <a:gd name="f44" fmla="+- f36 0 f1"/>
                <a:gd name="f45" fmla="val f41"/>
                <a:gd name="f46" fmla="val f42"/>
                <a:gd name="f47" fmla="+- 0 0 f43"/>
                <a:gd name="f48" fmla="+- 0 0 f44"/>
                <a:gd name="f49" fmla="+- f46 0 f7"/>
                <a:gd name="f50" fmla="+- f45 0 f7"/>
                <a:gd name="f51" fmla="+- f48 0 f47"/>
                <a:gd name="f52" fmla="+- f47 f1 0"/>
                <a:gd name="f53" fmla="+- f48 f1 0"/>
                <a:gd name="f54" fmla="+- 21600000 0 f47"/>
                <a:gd name="f55" fmla="+- f1 0 f47"/>
                <a:gd name="f56" fmla="+- 27000000 0 f47"/>
                <a:gd name="f57" fmla="+- f0 0 f47"/>
                <a:gd name="f58" fmla="+- 32400000 0 f47"/>
                <a:gd name="f59" fmla="+- f2 0 f47"/>
                <a:gd name="f60" fmla="+- 37800000 0 f47"/>
                <a:gd name="f61" fmla="*/ f49 1 2"/>
                <a:gd name="f62" fmla="*/ f50 1 2"/>
                <a:gd name="f63" fmla="+- f51 21600000 0"/>
                <a:gd name="f64" fmla="?: f55 f55 f56"/>
                <a:gd name="f65" fmla="?: f57 f57 f58"/>
                <a:gd name="f66" fmla="?: f59 f59 f60"/>
                <a:gd name="f67" fmla="*/ f52 f8 1"/>
                <a:gd name="f68" fmla="*/ f53 f8 1"/>
                <a:gd name="f69" fmla="+- f7 f61 0"/>
                <a:gd name="f70" fmla="+- f7 f62 0"/>
                <a:gd name="f71" fmla="?: f51 f51 f63"/>
                <a:gd name="f72" fmla="*/ f67 1 f0"/>
                <a:gd name="f73" fmla="*/ f68 1 f0"/>
                <a:gd name="f74" fmla="*/ f62 f40 1"/>
                <a:gd name="f75" fmla="*/ f61 f40 1"/>
                <a:gd name="f76" fmla="+- f71 0 f54"/>
                <a:gd name="f77" fmla="+- f71 0 f64"/>
                <a:gd name="f78" fmla="+- f71 0 f65"/>
                <a:gd name="f79" fmla="+- f71 0 f66"/>
                <a:gd name="f80" fmla="+- 0 0 f72"/>
                <a:gd name="f81" fmla="+- 0 0 f73"/>
                <a:gd name="f82" fmla="*/ f70 f40 1"/>
                <a:gd name="f83" fmla="*/ f69 f40 1"/>
                <a:gd name="f84" fmla="+- 0 0 f80"/>
                <a:gd name="f85" fmla="+- 0 0 f81"/>
                <a:gd name="f86" fmla="*/ f84 f0 1"/>
                <a:gd name="f87" fmla="*/ f85 f0 1"/>
                <a:gd name="f88" fmla="*/ f86 1 f8"/>
                <a:gd name="f89" fmla="*/ f87 1 f8"/>
                <a:gd name="f90" fmla="+- f88 0 f1"/>
                <a:gd name="f91" fmla="+- f89 0 f1"/>
                <a:gd name="f92" fmla="sin 1 f90"/>
                <a:gd name="f93" fmla="cos 1 f90"/>
                <a:gd name="f94" fmla="sin 1 f91"/>
                <a:gd name="f95" fmla="cos 1 f91"/>
                <a:gd name="f96" fmla="+- 0 0 f92"/>
                <a:gd name="f97" fmla="+- 0 0 f93"/>
                <a:gd name="f98" fmla="+- 0 0 f94"/>
                <a:gd name="f99" fmla="+- 0 0 f95"/>
                <a:gd name="f100" fmla="+- 0 0 f96"/>
                <a:gd name="f101" fmla="+- 0 0 f97"/>
                <a:gd name="f102" fmla="+- 0 0 f98"/>
                <a:gd name="f103" fmla="+- 0 0 f99"/>
                <a:gd name="f104" fmla="val f100"/>
                <a:gd name="f105" fmla="val f101"/>
                <a:gd name="f106" fmla="val f102"/>
                <a:gd name="f107" fmla="val f103"/>
                <a:gd name="f108" fmla="*/ f104 f62 1"/>
                <a:gd name="f109" fmla="*/ f105 f61 1"/>
                <a:gd name="f110" fmla="*/ f106 f62 1"/>
                <a:gd name="f111" fmla="*/ f107 f61 1"/>
                <a:gd name="f112" fmla="+- 0 0 f109"/>
                <a:gd name="f113" fmla="+- 0 0 f108"/>
                <a:gd name="f114" fmla="+- 0 0 f111"/>
                <a:gd name="f115" fmla="+- 0 0 f110"/>
                <a:gd name="f116" fmla="+- 0 0 f112"/>
                <a:gd name="f117" fmla="+- 0 0 f113"/>
                <a:gd name="f118" fmla="+- 0 0 f114"/>
                <a:gd name="f119" fmla="+- 0 0 f115"/>
                <a:gd name="f120" fmla="at2 f116 f117"/>
                <a:gd name="f121" fmla="at2 f118 f119"/>
                <a:gd name="f122" fmla="+- f120 f1 0"/>
                <a:gd name="f123" fmla="+- f121 f1 0"/>
                <a:gd name="f124" fmla="*/ f122 f8 1"/>
                <a:gd name="f125" fmla="*/ f123 f8 1"/>
                <a:gd name="f126" fmla="*/ f124 1 f0"/>
                <a:gd name="f127" fmla="*/ f125 1 f0"/>
                <a:gd name="f128" fmla="+- 0 0 f126"/>
                <a:gd name="f129" fmla="+- 0 0 f127"/>
                <a:gd name="f130" fmla="val f128"/>
                <a:gd name="f131" fmla="val f129"/>
                <a:gd name="f132" fmla="+- 0 0 f130"/>
                <a:gd name="f133" fmla="+- 0 0 f131"/>
                <a:gd name="f134" fmla="*/ f132 f0 1"/>
                <a:gd name="f135" fmla="*/ f133 f0 1"/>
                <a:gd name="f136" fmla="*/ f134 1 f8"/>
                <a:gd name="f137" fmla="*/ f135 1 f8"/>
                <a:gd name="f138" fmla="+- f136 0 f1"/>
                <a:gd name="f139" fmla="+- f137 0 f1"/>
                <a:gd name="f140" fmla="+- f138 f1 0"/>
                <a:gd name="f141" fmla="+- f139 f1 0"/>
                <a:gd name="f142" fmla="*/ f140 f8 1"/>
                <a:gd name="f143" fmla="*/ f141 f8 1"/>
                <a:gd name="f144" fmla="*/ f142 1 f0"/>
                <a:gd name="f145" fmla="*/ f143 1 f0"/>
                <a:gd name="f146" fmla="+- 0 0 f144"/>
                <a:gd name="f147" fmla="+- 0 0 f145"/>
                <a:gd name="f148" fmla="+- 0 0 f146"/>
                <a:gd name="f149" fmla="+- 0 0 f147"/>
                <a:gd name="f150" fmla="*/ f148 f0 1"/>
                <a:gd name="f151" fmla="*/ f149 f0 1"/>
                <a:gd name="f152" fmla="*/ f150 1 f8"/>
                <a:gd name="f153" fmla="*/ f151 1 f8"/>
                <a:gd name="f154" fmla="+- f152 0 f1"/>
                <a:gd name="f155" fmla="+- f153 0 f1"/>
                <a:gd name="f156" fmla="cos 1 f154"/>
                <a:gd name="f157" fmla="sin 1 f154"/>
                <a:gd name="f158" fmla="cos 1 f155"/>
                <a:gd name="f159" fmla="sin 1 f155"/>
                <a:gd name="f160" fmla="+- 0 0 f156"/>
                <a:gd name="f161" fmla="+- 0 0 f157"/>
                <a:gd name="f162" fmla="+- 0 0 f158"/>
                <a:gd name="f163" fmla="+- 0 0 f159"/>
                <a:gd name="f164" fmla="+- 0 0 f160"/>
                <a:gd name="f165" fmla="+- 0 0 f161"/>
                <a:gd name="f166" fmla="+- 0 0 f162"/>
                <a:gd name="f167" fmla="+- 0 0 f163"/>
                <a:gd name="f168" fmla="val f164"/>
                <a:gd name="f169" fmla="val f165"/>
                <a:gd name="f170" fmla="val f166"/>
                <a:gd name="f171" fmla="val f167"/>
                <a:gd name="f172" fmla="+- 0 0 f168"/>
                <a:gd name="f173" fmla="+- 0 0 f169"/>
                <a:gd name="f174" fmla="+- 0 0 f170"/>
                <a:gd name="f175" fmla="+- 0 0 f171"/>
                <a:gd name="f176" fmla="*/ f9 f172 1"/>
                <a:gd name="f177" fmla="*/ f9 f173 1"/>
                <a:gd name="f178" fmla="*/ f9 f174 1"/>
                <a:gd name="f179" fmla="*/ f9 f175 1"/>
                <a:gd name="f180" fmla="*/ f176 f62 1"/>
                <a:gd name="f181" fmla="*/ f177 f61 1"/>
                <a:gd name="f182" fmla="*/ f178 f62 1"/>
                <a:gd name="f183" fmla="*/ f179 f61 1"/>
                <a:gd name="f184" fmla="+- f70 f180 0"/>
                <a:gd name="f185" fmla="+- f69 f181 0"/>
                <a:gd name="f186" fmla="+- f70 f182 0"/>
                <a:gd name="f187" fmla="+- f69 f183 0"/>
                <a:gd name="f188" fmla="max f184 f186"/>
                <a:gd name="f189" fmla="max f185 f187"/>
                <a:gd name="f190" fmla="min f184 f186"/>
                <a:gd name="f191" fmla="min f185 f187"/>
                <a:gd name="f192" fmla="*/ f184 f40 1"/>
                <a:gd name="f193" fmla="*/ f185 f40 1"/>
                <a:gd name="f194" fmla="*/ f186 f40 1"/>
                <a:gd name="f195" fmla="*/ f187 f40 1"/>
                <a:gd name="f196" fmla="?: f76 f45 f188"/>
                <a:gd name="f197" fmla="?: f77 f46 f189"/>
                <a:gd name="f198" fmla="?: f78 f7 f190"/>
                <a:gd name="f199" fmla="?: f79 f7 f191"/>
                <a:gd name="f200" fmla="*/ f198 f40 1"/>
                <a:gd name="f201" fmla="*/ f199 f40 1"/>
                <a:gd name="f202" fmla="*/ f196 f40 1"/>
                <a:gd name="f203" fmla="*/ f19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192" y="f193"/>
                </a:cxn>
                <a:cxn ang="f38">
                  <a:pos x="f82" y="f83"/>
                </a:cxn>
                <a:cxn ang="f39">
                  <a:pos x="f194" y="f195"/>
                </a:cxn>
              </a:cxnLst>
              <a:rect l="f200" t="f201" r="f202" b="f203"/>
              <a:pathLst>
                <a:path stroke="0">
                  <a:moveTo>
                    <a:pt x="f192" y="f193"/>
                  </a:moveTo>
                  <a:arcTo wR="f74" hR="f75" stAng="f47" swAng="f71"/>
                  <a:lnTo>
                    <a:pt x="f82" y="f83"/>
                  </a:lnTo>
                  <a:close/>
                </a:path>
                <a:path fill="none">
                  <a:moveTo>
                    <a:pt x="f192" y="f193"/>
                  </a:moveTo>
                  <a:arcTo wR="f74" hR="f75" stAng="f47" swAng="f71"/>
                </a:path>
              </a:pathLst>
            </a:cu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9" name="Bue 46">
              <a:extLst>
                <a:ext uri="{FF2B5EF4-FFF2-40B4-BE49-F238E27FC236}">
                  <a16:creationId xmlns:a16="http://schemas.microsoft.com/office/drawing/2014/main" id="{8A51E345-A619-0E66-5B0C-32361E9DD141}"/>
                </a:ext>
              </a:extLst>
            </p:cNvPr>
            <p:cNvSpPr/>
            <p:nvPr/>
          </p:nvSpPr>
          <p:spPr>
            <a:xfrm rot="13300986">
              <a:off x="634012" y="2791707"/>
              <a:ext cx="1417402" cy="115421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1"/>
                <a:gd name="f10" fmla="val 184"/>
                <a:gd name="f11" fmla="val 273"/>
                <a:gd name="f12" fmla="+- 0 0 -274"/>
                <a:gd name="f13" fmla="+- 0 0 -229"/>
                <a:gd name="f14" fmla="+- 0 0 -183"/>
                <a:gd name="f15" fmla="abs f4"/>
                <a:gd name="f16" fmla="abs f5"/>
                <a:gd name="f17" fmla="abs f6"/>
                <a:gd name="f18" fmla="+- 0 0 f10"/>
                <a:gd name="f19" fmla="+- 0 0 f11"/>
                <a:gd name="f20" fmla="*/ f12 f0 1"/>
                <a:gd name="f21" fmla="*/ f13 f0 1"/>
                <a:gd name="f22" fmla="*/ f14 f0 1"/>
                <a:gd name="f23" fmla="?: f15 f4 1"/>
                <a:gd name="f24" fmla="?: f16 f5 1"/>
                <a:gd name="f25" fmla="?: f17 f6 1"/>
                <a:gd name="f26" fmla="*/ f18 f0 1"/>
                <a:gd name="f27" fmla="*/ f19 f0 1"/>
                <a:gd name="f28" fmla="*/ f20 1 f3"/>
                <a:gd name="f29" fmla="*/ f21 1 f3"/>
                <a:gd name="f30" fmla="*/ f22 1 f3"/>
                <a:gd name="f31" fmla="*/ f23 1 21600"/>
                <a:gd name="f32" fmla="*/ f24 1 21600"/>
                <a:gd name="f33" fmla="*/ 21600 f23 1"/>
                <a:gd name="f34" fmla="*/ 21600 f24 1"/>
                <a:gd name="f35" fmla="*/ f26 1 f3"/>
                <a:gd name="f36" fmla="*/ f27 1 f3"/>
                <a:gd name="f37" fmla="+- f28 0 f1"/>
                <a:gd name="f38" fmla="+- f29 0 f1"/>
                <a:gd name="f39" fmla="+- f30 0 f1"/>
                <a:gd name="f40" fmla="min f32 f31"/>
                <a:gd name="f41" fmla="*/ f33 1 f25"/>
                <a:gd name="f42" fmla="*/ f34 1 f25"/>
                <a:gd name="f43" fmla="+- f35 0 f1"/>
                <a:gd name="f44" fmla="+- f36 0 f1"/>
                <a:gd name="f45" fmla="val f41"/>
                <a:gd name="f46" fmla="val f42"/>
                <a:gd name="f47" fmla="+- 0 0 f43"/>
                <a:gd name="f48" fmla="+- 0 0 f44"/>
                <a:gd name="f49" fmla="+- f46 0 f7"/>
                <a:gd name="f50" fmla="+- f45 0 f7"/>
                <a:gd name="f51" fmla="+- f48 0 f47"/>
                <a:gd name="f52" fmla="+- f47 f1 0"/>
                <a:gd name="f53" fmla="+- f48 f1 0"/>
                <a:gd name="f54" fmla="+- 21600000 0 f47"/>
                <a:gd name="f55" fmla="+- f1 0 f47"/>
                <a:gd name="f56" fmla="+- 27000000 0 f47"/>
                <a:gd name="f57" fmla="+- f0 0 f47"/>
                <a:gd name="f58" fmla="+- 32400000 0 f47"/>
                <a:gd name="f59" fmla="+- f2 0 f47"/>
                <a:gd name="f60" fmla="+- 37800000 0 f47"/>
                <a:gd name="f61" fmla="*/ f49 1 2"/>
                <a:gd name="f62" fmla="*/ f50 1 2"/>
                <a:gd name="f63" fmla="+- f51 21600000 0"/>
                <a:gd name="f64" fmla="?: f55 f55 f56"/>
                <a:gd name="f65" fmla="?: f57 f57 f58"/>
                <a:gd name="f66" fmla="?: f59 f59 f60"/>
                <a:gd name="f67" fmla="*/ f52 f8 1"/>
                <a:gd name="f68" fmla="*/ f53 f8 1"/>
                <a:gd name="f69" fmla="+- f7 f61 0"/>
                <a:gd name="f70" fmla="+- f7 f62 0"/>
                <a:gd name="f71" fmla="?: f51 f51 f63"/>
                <a:gd name="f72" fmla="*/ f67 1 f0"/>
                <a:gd name="f73" fmla="*/ f68 1 f0"/>
                <a:gd name="f74" fmla="*/ f62 f40 1"/>
                <a:gd name="f75" fmla="*/ f61 f40 1"/>
                <a:gd name="f76" fmla="+- f71 0 f54"/>
                <a:gd name="f77" fmla="+- f71 0 f64"/>
                <a:gd name="f78" fmla="+- f71 0 f65"/>
                <a:gd name="f79" fmla="+- f71 0 f66"/>
                <a:gd name="f80" fmla="+- 0 0 f72"/>
                <a:gd name="f81" fmla="+- 0 0 f73"/>
                <a:gd name="f82" fmla="*/ f70 f40 1"/>
                <a:gd name="f83" fmla="*/ f69 f40 1"/>
                <a:gd name="f84" fmla="+- 0 0 f80"/>
                <a:gd name="f85" fmla="+- 0 0 f81"/>
                <a:gd name="f86" fmla="*/ f84 f0 1"/>
                <a:gd name="f87" fmla="*/ f85 f0 1"/>
                <a:gd name="f88" fmla="*/ f86 1 f8"/>
                <a:gd name="f89" fmla="*/ f87 1 f8"/>
                <a:gd name="f90" fmla="+- f88 0 f1"/>
                <a:gd name="f91" fmla="+- f89 0 f1"/>
                <a:gd name="f92" fmla="sin 1 f90"/>
                <a:gd name="f93" fmla="cos 1 f90"/>
                <a:gd name="f94" fmla="sin 1 f91"/>
                <a:gd name="f95" fmla="cos 1 f91"/>
                <a:gd name="f96" fmla="+- 0 0 f92"/>
                <a:gd name="f97" fmla="+- 0 0 f93"/>
                <a:gd name="f98" fmla="+- 0 0 f94"/>
                <a:gd name="f99" fmla="+- 0 0 f95"/>
                <a:gd name="f100" fmla="+- 0 0 f96"/>
                <a:gd name="f101" fmla="+- 0 0 f97"/>
                <a:gd name="f102" fmla="+- 0 0 f98"/>
                <a:gd name="f103" fmla="+- 0 0 f99"/>
                <a:gd name="f104" fmla="val f100"/>
                <a:gd name="f105" fmla="val f101"/>
                <a:gd name="f106" fmla="val f102"/>
                <a:gd name="f107" fmla="val f103"/>
                <a:gd name="f108" fmla="*/ f104 f62 1"/>
                <a:gd name="f109" fmla="*/ f105 f61 1"/>
                <a:gd name="f110" fmla="*/ f106 f62 1"/>
                <a:gd name="f111" fmla="*/ f107 f61 1"/>
                <a:gd name="f112" fmla="+- 0 0 f109"/>
                <a:gd name="f113" fmla="+- 0 0 f108"/>
                <a:gd name="f114" fmla="+- 0 0 f111"/>
                <a:gd name="f115" fmla="+- 0 0 f110"/>
                <a:gd name="f116" fmla="+- 0 0 f112"/>
                <a:gd name="f117" fmla="+- 0 0 f113"/>
                <a:gd name="f118" fmla="+- 0 0 f114"/>
                <a:gd name="f119" fmla="+- 0 0 f115"/>
                <a:gd name="f120" fmla="at2 f116 f117"/>
                <a:gd name="f121" fmla="at2 f118 f119"/>
                <a:gd name="f122" fmla="+- f120 f1 0"/>
                <a:gd name="f123" fmla="+- f121 f1 0"/>
                <a:gd name="f124" fmla="*/ f122 f8 1"/>
                <a:gd name="f125" fmla="*/ f123 f8 1"/>
                <a:gd name="f126" fmla="*/ f124 1 f0"/>
                <a:gd name="f127" fmla="*/ f125 1 f0"/>
                <a:gd name="f128" fmla="+- 0 0 f126"/>
                <a:gd name="f129" fmla="+- 0 0 f127"/>
                <a:gd name="f130" fmla="val f128"/>
                <a:gd name="f131" fmla="val f129"/>
                <a:gd name="f132" fmla="+- 0 0 f130"/>
                <a:gd name="f133" fmla="+- 0 0 f131"/>
                <a:gd name="f134" fmla="*/ f132 f0 1"/>
                <a:gd name="f135" fmla="*/ f133 f0 1"/>
                <a:gd name="f136" fmla="*/ f134 1 f8"/>
                <a:gd name="f137" fmla="*/ f135 1 f8"/>
                <a:gd name="f138" fmla="+- f136 0 f1"/>
                <a:gd name="f139" fmla="+- f137 0 f1"/>
                <a:gd name="f140" fmla="+- f138 f1 0"/>
                <a:gd name="f141" fmla="+- f139 f1 0"/>
                <a:gd name="f142" fmla="*/ f140 f8 1"/>
                <a:gd name="f143" fmla="*/ f141 f8 1"/>
                <a:gd name="f144" fmla="*/ f142 1 f0"/>
                <a:gd name="f145" fmla="*/ f143 1 f0"/>
                <a:gd name="f146" fmla="+- 0 0 f144"/>
                <a:gd name="f147" fmla="+- 0 0 f145"/>
                <a:gd name="f148" fmla="+- 0 0 f146"/>
                <a:gd name="f149" fmla="+- 0 0 f147"/>
                <a:gd name="f150" fmla="*/ f148 f0 1"/>
                <a:gd name="f151" fmla="*/ f149 f0 1"/>
                <a:gd name="f152" fmla="*/ f150 1 f8"/>
                <a:gd name="f153" fmla="*/ f151 1 f8"/>
                <a:gd name="f154" fmla="+- f152 0 f1"/>
                <a:gd name="f155" fmla="+- f153 0 f1"/>
                <a:gd name="f156" fmla="cos 1 f154"/>
                <a:gd name="f157" fmla="sin 1 f154"/>
                <a:gd name="f158" fmla="cos 1 f155"/>
                <a:gd name="f159" fmla="sin 1 f155"/>
                <a:gd name="f160" fmla="+- 0 0 f156"/>
                <a:gd name="f161" fmla="+- 0 0 f157"/>
                <a:gd name="f162" fmla="+- 0 0 f158"/>
                <a:gd name="f163" fmla="+- 0 0 f159"/>
                <a:gd name="f164" fmla="+- 0 0 f160"/>
                <a:gd name="f165" fmla="+- 0 0 f161"/>
                <a:gd name="f166" fmla="+- 0 0 f162"/>
                <a:gd name="f167" fmla="+- 0 0 f163"/>
                <a:gd name="f168" fmla="val f164"/>
                <a:gd name="f169" fmla="val f165"/>
                <a:gd name="f170" fmla="val f166"/>
                <a:gd name="f171" fmla="val f167"/>
                <a:gd name="f172" fmla="+- 0 0 f168"/>
                <a:gd name="f173" fmla="+- 0 0 f169"/>
                <a:gd name="f174" fmla="+- 0 0 f170"/>
                <a:gd name="f175" fmla="+- 0 0 f171"/>
                <a:gd name="f176" fmla="*/ f9 f172 1"/>
                <a:gd name="f177" fmla="*/ f9 f173 1"/>
                <a:gd name="f178" fmla="*/ f9 f174 1"/>
                <a:gd name="f179" fmla="*/ f9 f175 1"/>
                <a:gd name="f180" fmla="*/ f176 f62 1"/>
                <a:gd name="f181" fmla="*/ f177 f61 1"/>
                <a:gd name="f182" fmla="*/ f178 f62 1"/>
                <a:gd name="f183" fmla="*/ f179 f61 1"/>
                <a:gd name="f184" fmla="+- f70 f180 0"/>
                <a:gd name="f185" fmla="+- f69 f181 0"/>
                <a:gd name="f186" fmla="+- f70 f182 0"/>
                <a:gd name="f187" fmla="+- f69 f183 0"/>
                <a:gd name="f188" fmla="max f184 f186"/>
                <a:gd name="f189" fmla="max f185 f187"/>
                <a:gd name="f190" fmla="min f184 f186"/>
                <a:gd name="f191" fmla="min f185 f187"/>
                <a:gd name="f192" fmla="*/ f184 f40 1"/>
                <a:gd name="f193" fmla="*/ f185 f40 1"/>
                <a:gd name="f194" fmla="*/ f186 f40 1"/>
                <a:gd name="f195" fmla="*/ f187 f40 1"/>
                <a:gd name="f196" fmla="?: f76 f45 f188"/>
                <a:gd name="f197" fmla="?: f77 f46 f189"/>
                <a:gd name="f198" fmla="?: f78 f7 f190"/>
                <a:gd name="f199" fmla="?: f79 f7 f191"/>
                <a:gd name="f200" fmla="*/ f198 f40 1"/>
                <a:gd name="f201" fmla="*/ f199 f40 1"/>
                <a:gd name="f202" fmla="*/ f196 f40 1"/>
                <a:gd name="f203" fmla="*/ f19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192" y="f193"/>
                </a:cxn>
                <a:cxn ang="f38">
                  <a:pos x="f82" y="f83"/>
                </a:cxn>
                <a:cxn ang="f39">
                  <a:pos x="f194" y="f195"/>
                </a:cxn>
              </a:cxnLst>
              <a:rect l="f200" t="f201" r="f202" b="f203"/>
              <a:pathLst>
                <a:path stroke="0">
                  <a:moveTo>
                    <a:pt x="f192" y="f193"/>
                  </a:moveTo>
                  <a:arcTo wR="f74" hR="f75" stAng="f47" swAng="f71"/>
                  <a:lnTo>
                    <a:pt x="f82" y="f83"/>
                  </a:lnTo>
                  <a:close/>
                </a:path>
                <a:path fill="none">
                  <a:moveTo>
                    <a:pt x="f192" y="f193"/>
                  </a:moveTo>
                  <a:arcTo wR="f74" hR="f75" stAng="f47" swAng="f71"/>
                </a:path>
              </a:pathLst>
            </a:cu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C1C299-300A-CC52-0BE9-88B057645C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Dual encoders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8CC80C-C17A-90C0-2292-8988C1998A2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79100" y="3083440"/>
            <a:ext cx="6579199" cy="1864571"/>
          </a:xfrm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nb-NO"/>
              <a:t>Dual encoders are trained with both </a:t>
            </a:r>
            <a:r>
              <a:rPr lang="nb-NO" i="1"/>
              <a:t>positive</a:t>
            </a:r>
            <a:r>
              <a:rPr lang="nb-NO"/>
              <a:t> and </a:t>
            </a:r>
            <a:r>
              <a:rPr lang="nb-NO" i="1"/>
              <a:t>negative</a:t>
            </a:r>
            <a:r>
              <a:rPr lang="nb-NO"/>
              <a:t> examples:</a:t>
            </a:r>
          </a:p>
          <a:p>
            <a:pPr>
              <a:spcBef>
                <a:spcPts val="200"/>
              </a:spcBef>
            </a:pPr>
            <a:r>
              <a:rPr lang="nb-NO" sz="2000" i="1"/>
              <a:t>Positive</a:t>
            </a:r>
            <a:r>
              <a:rPr lang="nb-NO" sz="2000"/>
              <a:t> : actual consecutive pairs of utterances observed in the corpus </a:t>
            </a:r>
            <a:r>
              <a:rPr lang="nb-NO" sz="2000">
                <a:latin typeface="Wingdings" pitchFamily="2"/>
              </a:rPr>
              <a:t></a:t>
            </a:r>
            <a:r>
              <a:rPr lang="nb-NO" sz="2000"/>
              <a:t> output=1</a:t>
            </a:r>
          </a:p>
          <a:p>
            <a:pPr>
              <a:spcBef>
                <a:spcPts val="200"/>
              </a:spcBef>
            </a:pPr>
            <a:r>
              <a:rPr lang="nb-NO" sz="2000" i="1"/>
              <a:t>Negative</a:t>
            </a:r>
            <a:r>
              <a:rPr lang="nb-NO" sz="2000"/>
              <a:t>: random pairs of utterances </a:t>
            </a:r>
            <a:r>
              <a:rPr lang="nb-NO" sz="2000">
                <a:latin typeface="Wingdings" pitchFamily="2"/>
              </a:rPr>
              <a:t></a:t>
            </a:r>
            <a:r>
              <a:rPr lang="nb-NO" sz="2000"/>
              <a:t> output=0</a:t>
            </a:r>
          </a:p>
          <a:p>
            <a:pPr lvl="0"/>
            <a:endParaRPr lang="nb-NO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BA4419A1-1FD1-91D5-1326-F8BBC2A14E0B}"/>
              </a:ext>
            </a:extLst>
          </p:cNvPr>
          <p:cNvGrpSpPr/>
          <p:nvPr/>
        </p:nvGrpSpPr>
        <p:grpSpPr>
          <a:xfrm>
            <a:off x="1484903" y="1041292"/>
            <a:ext cx="5761652" cy="1755763"/>
            <a:chOff x="341903" y="1041291"/>
            <a:chExt cx="5761652" cy="1755763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A2B0D8E8-BE22-573C-4010-E8BFE638B2D3}"/>
                </a:ext>
              </a:extLst>
            </p:cNvPr>
            <p:cNvSpPr txBox="1"/>
            <p:nvPr/>
          </p:nvSpPr>
          <p:spPr>
            <a:xfrm>
              <a:off x="384934" y="1590946"/>
              <a:ext cx="3062298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?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22863E3E-A2D6-EC46-4AF5-9F9A2B4273BD}"/>
                </a:ext>
              </a:extLst>
            </p:cNvPr>
            <p:cNvSpPr txBox="1"/>
            <p:nvPr/>
          </p:nvSpPr>
          <p:spPr>
            <a:xfrm>
              <a:off x="372837" y="2427722"/>
              <a:ext cx="273102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Over 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!</a:t>
              </a:r>
            </a:p>
          </p:txBody>
        </p:sp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6048AF26-91B0-85BC-5981-EC58960C7725}"/>
                </a:ext>
              </a:extLst>
            </p:cNvPr>
            <p:cNvSpPr/>
            <p:nvPr/>
          </p:nvSpPr>
          <p:spPr>
            <a:xfrm>
              <a:off x="341903" y="1216627"/>
              <a:ext cx="3277173" cy="3138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(context)</a:t>
              </a:r>
            </a:p>
          </p:txBody>
        </p:sp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4765A479-0F54-DFFF-78BA-28235983B915}"/>
                </a:ext>
              </a:extLst>
            </p:cNvPr>
            <p:cNvSpPr/>
            <p:nvPr/>
          </p:nvSpPr>
          <p:spPr>
            <a:xfrm>
              <a:off x="341903" y="2029730"/>
              <a:ext cx="3331927" cy="3138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(response)</a:t>
              </a:r>
            </a:p>
          </p:txBody>
        </p:sp>
        <p:cxnSp>
          <p:nvCxnSpPr>
            <p:cNvPr id="9" name="Rett pil 8">
              <a:extLst>
                <a:ext uri="{FF2B5EF4-FFF2-40B4-BE49-F238E27FC236}">
                  <a16:creationId xmlns:a16="http://schemas.microsoft.com/office/drawing/2014/main" id="{60796E9C-02AD-8386-5E80-9ED9E876D476}"/>
                </a:ext>
              </a:extLst>
            </p:cNvPr>
            <p:cNvCxnSpPr/>
            <p:nvPr/>
          </p:nvCxnSpPr>
          <p:spPr>
            <a:xfrm flipV="1">
              <a:off x="754444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0" name="Rett pil 9">
              <a:extLst>
                <a:ext uri="{FF2B5EF4-FFF2-40B4-BE49-F238E27FC236}">
                  <a16:creationId xmlns:a16="http://schemas.microsoft.com/office/drawing/2014/main" id="{16140452-B1D6-1742-106E-E7DCB7D604D2}"/>
                </a:ext>
              </a:extLst>
            </p:cNvPr>
            <p:cNvCxnSpPr/>
            <p:nvPr/>
          </p:nvCxnSpPr>
          <p:spPr>
            <a:xfrm flipV="1">
              <a:off x="1763941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9C3F4D37-BFCF-A589-1247-2B80ED08D28F}"/>
                </a:ext>
              </a:extLst>
            </p:cNvPr>
            <p:cNvCxnSpPr/>
            <p:nvPr/>
          </p:nvCxnSpPr>
          <p:spPr>
            <a:xfrm flipV="1">
              <a:off x="2560301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11">
              <a:extLst>
                <a:ext uri="{FF2B5EF4-FFF2-40B4-BE49-F238E27FC236}">
                  <a16:creationId xmlns:a16="http://schemas.microsoft.com/office/drawing/2014/main" id="{DAAF3220-B030-D887-FD5D-F91E9F66BF03}"/>
                </a:ext>
              </a:extLst>
            </p:cNvPr>
            <p:cNvCxnSpPr/>
            <p:nvPr/>
          </p:nvCxnSpPr>
          <p:spPr>
            <a:xfrm flipV="1">
              <a:off x="3091988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C3B5563C-F4CD-4725-2204-C93576D9FB3C}"/>
                </a:ext>
              </a:extLst>
            </p:cNvPr>
            <p:cNvCxnSpPr/>
            <p:nvPr/>
          </p:nvCxnSpPr>
          <p:spPr>
            <a:xfrm flipV="1">
              <a:off x="720848" y="2366394"/>
              <a:ext cx="0" cy="1328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CBFA490C-CAE8-E79B-74C2-ACF989543078}"/>
                </a:ext>
              </a:extLst>
            </p:cNvPr>
            <p:cNvCxnSpPr/>
            <p:nvPr/>
          </p:nvCxnSpPr>
          <p:spPr>
            <a:xfrm flipV="1">
              <a:off x="1695910" y="2366394"/>
              <a:ext cx="0" cy="1328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990FD343-4BCB-6E19-BDE7-B9ACB13BD7A5}"/>
                </a:ext>
              </a:extLst>
            </p:cNvPr>
            <p:cNvCxnSpPr/>
            <p:nvPr/>
          </p:nvCxnSpPr>
          <p:spPr>
            <a:xfrm flipV="1">
              <a:off x="2351461" y="235392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5">
              <a:extLst>
                <a:ext uri="{FF2B5EF4-FFF2-40B4-BE49-F238E27FC236}">
                  <a16:creationId xmlns:a16="http://schemas.microsoft.com/office/drawing/2014/main" id="{AEBE2DEA-85FE-B461-2698-B2F5C125E68B}"/>
                </a:ext>
              </a:extLst>
            </p:cNvPr>
            <p:cNvCxnSpPr/>
            <p:nvPr/>
          </p:nvCxnSpPr>
          <p:spPr>
            <a:xfrm>
              <a:off x="3675211" y="1467319"/>
              <a:ext cx="1083856" cy="3120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57C7BD0A-60EB-9BC1-61C2-CD9B3262721D}"/>
                </a:ext>
              </a:extLst>
            </p:cNvPr>
            <p:cNvCxnSpPr/>
            <p:nvPr/>
          </p:nvCxnSpPr>
          <p:spPr>
            <a:xfrm flipV="1">
              <a:off x="3724799" y="1669593"/>
              <a:ext cx="1112916" cy="53743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149FCE2-72F8-51ED-E172-97E03F755072}"/>
                </a:ext>
              </a:extLst>
            </p:cNvPr>
            <p:cNvSpPr/>
            <p:nvPr/>
          </p:nvSpPr>
          <p:spPr>
            <a:xfrm>
              <a:off x="4837715" y="1429527"/>
              <a:ext cx="637080" cy="2642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9" name="TekstSylinder 22">
              <a:extLst>
                <a:ext uri="{FF2B5EF4-FFF2-40B4-BE49-F238E27FC236}">
                  <a16:creationId xmlns:a16="http://schemas.microsoft.com/office/drawing/2014/main" id="{359F5CAD-C4A7-6E32-6D93-D7A541945E54}"/>
                </a:ext>
              </a:extLst>
            </p:cNvPr>
            <p:cNvSpPr txBox="1"/>
            <p:nvPr/>
          </p:nvSpPr>
          <p:spPr>
            <a:xfrm>
              <a:off x="4814151" y="1646605"/>
              <a:ext cx="1289404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σ(u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  <a:r>
                <a:rPr lang="nb-NO" baseline="-2500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sz="1100" b="1">
                  <a:solidFill>
                    <a:srgbClr val="000000"/>
                  </a:solidFill>
                  <a:latin typeface="Arial Unicode MS" pitchFamily="34"/>
                </a:rPr>
                <a:t>∙ 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)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0" name="TekstSylinder 23">
              <a:extLst>
                <a:ext uri="{FF2B5EF4-FFF2-40B4-BE49-F238E27FC236}">
                  <a16:creationId xmlns:a16="http://schemas.microsoft.com/office/drawing/2014/main" id="{A737CAE0-B7E4-90A6-6ACD-4E1D9FDC9287}"/>
                </a:ext>
              </a:extLst>
            </p:cNvPr>
            <p:cNvSpPr txBox="1"/>
            <p:nvPr/>
          </p:nvSpPr>
          <p:spPr>
            <a:xfrm>
              <a:off x="3619076" y="1714545"/>
              <a:ext cx="47781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1" name="TekstSylinder 24">
              <a:extLst>
                <a:ext uri="{FF2B5EF4-FFF2-40B4-BE49-F238E27FC236}">
                  <a16:creationId xmlns:a16="http://schemas.microsoft.com/office/drawing/2014/main" id="{4FC15724-2337-6C57-1053-AAD76E4512BA}"/>
                </a:ext>
              </a:extLst>
            </p:cNvPr>
            <p:cNvSpPr txBox="1"/>
            <p:nvPr/>
          </p:nvSpPr>
          <p:spPr>
            <a:xfrm>
              <a:off x="3606768" y="1041291"/>
              <a:ext cx="47781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</a:p>
          </p:txBody>
        </p:sp>
      </p:grpSp>
      <p:grpSp>
        <p:nvGrpSpPr>
          <p:cNvPr id="22" name="Gruppe 27">
            <a:extLst>
              <a:ext uri="{FF2B5EF4-FFF2-40B4-BE49-F238E27FC236}">
                <a16:creationId xmlns:a16="http://schemas.microsoft.com/office/drawing/2014/main" id="{0ABEF9EC-0BE9-D889-8118-6E4FC439A897}"/>
              </a:ext>
            </a:extLst>
          </p:cNvPr>
          <p:cNvGrpSpPr/>
          <p:nvPr/>
        </p:nvGrpSpPr>
        <p:grpSpPr>
          <a:xfrm>
            <a:off x="4970157" y="119421"/>
            <a:ext cx="2913506" cy="2817047"/>
            <a:chOff x="3827157" y="119420"/>
            <a:chExt cx="2913506" cy="2817047"/>
          </a:xfrm>
        </p:grpSpPr>
        <p:sp>
          <p:nvSpPr>
            <p:cNvPr id="23" name="TekstSylinder 26">
              <a:extLst>
                <a:ext uri="{FF2B5EF4-FFF2-40B4-BE49-F238E27FC236}">
                  <a16:creationId xmlns:a16="http://schemas.microsoft.com/office/drawing/2014/main" id="{99568A18-1980-3ED8-6836-FAFB220F4B88}"/>
                </a:ext>
              </a:extLst>
            </p:cNvPr>
            <p:cNvSpPr txBox="1"/>
            <p:nvPr/>
          </p:nvSpPr>
          <p:spPr>
            <a:xfrm>
              <a:off x="4262740" y="2105470"/>
              <a:ext cx="2477923" cy="830997"/>
            </a:xfrm>
            <a:prstGeom prst="rect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>
                  <a:solidFill>
                    <a:srgbClr val="000000"/>
                  </a:solidFill>
                  <a:latin typeface="Arial Unicode MS" pitchFamily="34"/>
                </a:rPr>
                <a:t>We can add a sigmoid function to compress the score into the [0,1] range</a:t>
              </a:r>
            </a:p>
          </p:txBody>
        </p:sp>
        <p:cxnSp>
          <p:nvCxnSpPr>
            <p:cNvPr id="24" name="Rett linje 22">
              <a:extLst>
                <a:ext uri="{FF2B5EF4-FFF2-40B4-BE49-F238E27FC236}">
                  <a16:creationId xmlns:a16="http://schemas.microsoft.com/office/drawing/2014/main" id="{A931E29E-AF51-04AF-EC0C-9EC51CC73DE6}"/>
                </a:ext>
              </a:extLst>
            </p:cNvPr>
            <p:cNvCxnSpPr/>
            <p:nvPr/>
          </p:nvCxnSpPr>
          <p:spPr>
            <a:xfrm flipV="1">
              <a:off x="4795643" y="1989807"/>
              <a:ext cx="82991" cy="115663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ktangel 24">
                  <a:extLst>
                    <a:ext uri="{FF2B5EF4-FFF2-40B4-BE49-F238E27FC236}">
                      <a16:creationId xmlns:a16="http://schemas.microsoft.com/office/drawing/2014/main" id="{E2A071DF-4188-CC88-BE93-C161582537E9}"/>
                    </a:ext>
                  </a:extLst>
                </p:cNvPr>
                <p:cNvSpPr/>
                <p:nvPr/>
              </p:nvSpPr>
              <p:spPr>
                <a:xfrm>
                  <a:off x="3827157" y="385876"/>
                  <a:ext cx="1288106" cy="492504"/>
                </a:xfrm>
                <a:prstGeom prst="rect">
                  <a:avLst/>
                </a:prstGeom>
                <a:noFill/>
                <a:ln cap="flat">
                  <a:noFill/>
                  <a:prstDash val="solid"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nb-NO" sz="1800" b="1">
                      <a:solidFill>
                        <a:srgbClr val="000000"/>
                      </a:solidFill>
                      <a:latin typeface="Calibri"/>
                    </a:rPr>
                    <a:t>σ(x)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nb-NO" sz="1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nb-NO" sz="18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</m:oMath>
                  </a14:m>
                  <a:endParaRPr lang="nb-NO" sz="1800">
                    <a:solidFill>
                      <a:srgbClr val="0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25" name="Rektangel 24">
                  <a:extLst>
                    <a:ext uri="{FF2B5EF4-FFF2-40B4-BE49-F238E27FC236}">
                      <a16:creationId xmlns:a16="http://schemas.microsoft.com/office/drawing/2014/main" id="{E2A071DF-4188-CC88-BE93-C161582537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7157" y="385876"/>
                  <a:ext cx="1288106" cy="492504"/>
                </a:xfrm>
                <a:prstGeom prst="rect">
                  <a:avLst/>
                </a:prstGeom>
                <a:blipFill>
                  <a:blip r:embed="rId5"/>
                  <a:stretch>
                    <a:fillRect l="-4265" b="-7407"/>
                  </a:stretch>
                </a:blipFill>
                <a:ln cap="flat">
                  <a:noFill/>
                  <a:prstDash val="solid"/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Bilde 26">
              <a:extLst>
                <a:ext uri="{FF2B5EF4-FFF2-40B4-BE49-F238E27FC236}">
                  <a16:creationId xmlns:a16="http://schemas.microsoft.com/office/drawing/2014/main" id="{C4D7AF1C-91A2-9CAC-063F-20F34F9F7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0825" y="119420"/>
              <a:ext cx="1664464" cy="1109642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FE14-72B5-DF9D-CD48-7CB83608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9E89-9B83-5E5D-7833-F5D36768A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Information-Retrieval (IR) models</a:t>
            </a:r>
          </a:p>
          <a:p>
            <a:r>
              <a:rPr lang="en-US" b="1" dirty="0"/>
              <a:t>Generative models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9354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E20CC8-EB73-3412-AD63-5D8B5F6F1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CAF84-5E2E-404F-ED25-278D9A47C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CBA241-3148-B6B0-ACEF-B25F84CA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B5404B-D17F-D3CA-BC74-CB944DC22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18802"/>
            <a:ext cx="8207376" cy="274909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IR models select a response among the ones                                                              found in the corpus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en-GB" dirty="0">
                <a:sym typeface="Wingdings" panose="05000000000000000000" pitchFamily="2" charset="2"/>
              </a:rPr>
              <a:t>In other words, they can never produce                                                                          a “new” response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è"/>
            </a:pPr>
            <a:endParaRPr lang="en-GB" sz="100" dirty="0">
              <a:sym typeface="Wingdings" panose="05000000000000000000" pitchFamily="2" charset="2"/>
            </a:endParaRPr>
          </a:p>
          <a:p>
            <a:pPr>
              <a:spcBef>
                <a:spcPts val="1200"/>
              </a:spcBef>
            </a:pPr>
            <a:r>
              <a:rPr lang="en-GB" dirty="0"/>
              <a:t>An alternative is to use an LLM to </a:t>
            </a:r>
            <a:r>
              <a:rPr lang="en-GB" b="1" dirty="0"/>
              <a:t>generate</a:t>
            </a:r>
            <a:r>
              <a:rPr lang="en-GB" dirty="0"/>
              <a:t> the response token-by-token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Using an </a:t>
            </a:r>
            <a:r>
              <a:rPr lang="en-GB" i="1" dirty="0"/>
              <a:t>encoder-decoder model</a:t>
            </a:r>
            <a:r>
              <a:rPr lang="en-GB" dirty="0"/>
              <a:t>, like in MT, with both                                      self-attention and cross-attention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Or with a </a:t>
            </a:r>
            <a:r>
              <a:rPr lang="en-GB" i="1" dirty="0"/>
              <a:t>decoder-only model</a:t>
            </a:r>
            <a:r>
              <a:rPr lang="en-GB" dirty="0"/>
              <a:t>, like GPT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CC1872-D33A-D130-41EC-332740CAB561}"/>
              </a:ext>
            </a:extLst>
          </p:cNvPr>
          <p:cNvGrpSpPr/>
          <p:nvPr/>
        </p:nvGrpSpPr>
        <p:grpSpPr>
          <a:xfrm>
            <a:off x="1115616" y="3701532"/>
            <a:ext cx="8280919" cy="646331"/>
            <a:chOff x="1115616" y="3330445"/>
            <a:chExt cx="8280919" cy="64633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567808B-500C-F40A-F21B-01E8FE188A5C}"/>
                </a:ext>
              </a:extLst>
            </p:cNvPr>
            <p:cNvSpPr/>
            <p:nvPr/>
          </p:nvSpPr>
          <p:spPr bwMode="auto">
            <a:xfrm>
              <a:off x="1115616" y="3435846"/>
              <a:ext cx="4176464" cy="360040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8B3E6CF-3327-FD31-7CA2-8B8EC8870848}"/>
                </a:ext>
              </a:extLst>
            </p:cNvPr>
            <p:cNvCxnSpPr/>
            <p:nvPr/>
          </p:nvCxnSpPr>
          <p:spPr bwMode="auto">
            <a:xfrm>
              <a:off x="5292080" y="362332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267B4E-8BD1-F6F1-0FF1-E153C7C9DE6B}"/>
                </a:ext>
              </a:extLst>
            </p:cNvPr>
            <p:cNvSpPr txBox="1"/>
            <p:nvPr/>
          </p:nvSpPr>
          <p:spPr bwMode="white">
            <a:xfrm>
              <a:off x="5652120" y="3330445"/>
              <a:ext cx="374441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Dominant approach nowadays (using large, pretrained LLMs)</a:t>
              </a:r>
              <a:endParaRPr lang="en-GB" sz="1800" baseline="0" dirty="0"/>
            </a:p>
          </p:txBody>
        </p:sp>
      </p:grp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D4918CE5-6ADE-495B-5187-77C0ECA77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18" y="831955"/>
            <a:ext cx="2497018" cy="1661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01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5BECA-8D07-0B09-DE4F-CB3135950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410087-2E6E-6834-CA39-C44575CA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638C2B-93D7-8C69-4915-880F4661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 process</a:t>
            </a:r>
            <a:endParaRPr lang="en-GB" dirty="0"/>
          </a:p>
        </p:txBody>
      </p:sp>
      <p:sp>
        <p:nvSpPr>
          <p:cNvPr id="7" name="Rektangel 8">
            <a:extLst>
              <a:ext uri="{FF2B5EF4-FFF2-40B4-BE49-F238E27FC236}">
                <a16:creationId xmlns:a16="http://schemas.microsoft.com/office/drawing/2014/main" id="{8D0BAFF9-5126-AEA3-63D4-0B24E9B60406}"/>
              </a:ext>
            </a:extLst>
          </p:cNvPr>
          <p:cNvSpPr/>
          <p:nvPr/>
        </p:nvSpPr>
        <p:spPr>
          <a:xfrm>
            <a:off x="2160341" y="3797307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Ellipse 9">
            <a:extLst>
              <a:ext uri="{FF2B5EF4-FFF2-40B4-BE49-F238E27FC236}">
                <a16:creationId xmlns:a16="http://schemas.microsoft.com/office/drawing/2014/main" id="{F75B5EBC-B0B3-6A09-EAF3-D3323CF115AD}"/>
              </a:ext>
            </a:extLst>
          </p:cNvPr>
          <p:cNvSpPr/>
          <p:nvPr/>
        </p:nvSpPr>
        <p:spPr>
          <a:xfrm>
            <a:off x="2160341" y="379730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Ellipse 10">
            <a:extLst>
              <a:ext uri="{FF2B5EF4-FFF2-40B4-BE49-F238E27FC236}">
                <a16:creationId xmlns:a16="http://schemas.microsoft.com/office/drawing/2014/main" id="{6E09FAF7-E6B8-1F46-3DAB-23E8F0C68FB9}"/>
              </a:ext>
            </a:extLst>
          </p:cNvPr>
          <p:cNvSpPr/>
          <p:nvPr/>
        </p:nvSpPr>
        <p:spPr>
          <a:xfrm>
            <a:off x="2300537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Ellipse 11">
            <a:extLst>
              <a:ext uri="{FF2B5EF4-FFF2-40B4-BE49-F238E27FC236}">
                <a16:creationId xmlns:a16="http://schemas.microsoft.com/office/drawing/2014/main" id="{B988B2B4-718F-F503-6602-195331177129}"/>
              </a:ext>
            </a:extLst>
          </p:cNvPr>
          <p:cNvSpPr/>
          <p:nvPr/>
        </p:nvSpPr>
        <p:spPr>
          <a:xfrm>
            <a:off x="2580069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ktangel 12">
            <a:extLst>
              <a:ext uri="{FF2B5EF4-FFF2-40B4-BE49-F238E27FC236}">
                <a16:creationId xmlns:a16="http://schemas.microsoft.com/office/drawing/2014/main" id="{11131034-D4FB-68BF-CDF7-32341867138B}"/>
              </a:ext>
            </a:extLst>
          </p:cNvPr>
          <p:cNvSpPr/>
          <p:nvPr/>
        </p:nvSpPr>
        <p:spPr>
          <a:xfrm>
            <a:off x="3143138" y="380154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Ellipse 13">
            <a:extLst>
              <a:ext uri="{FF2B5EF4-FFF2-40B4-BE49-F238E27FC236}">
                <a16:creationId xmlns:a16="http://schemas.microsoft.com/office/drawing/2014/main" id="{8EC7CF9A-FE1D-81D8-7195-7D56D5BF296D}"/>
              </a:ext>
            </a:extLst>
          </p:cNvPr>
          <p:cNvSpPr/>
          <p:nvPr/>
        </p:nvSpPr>
        <p:spPr>
          <a:xfrm>
            <a:off x="3143138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4">
            <a:extLst>
              <a:ext uri="{FF2B5EF4-FFF2-40B4-BE49-F238E27FC236}">
                <a16:creationId xmlns:a16="http://schemas.microsoft.com/office/drawing/2014/main" id="{10A09E1C-7D14-A8C3-E91D-A6898064B4DA}"/>
              </a:ext>
            </a:extLst>
          </p:cNvPr>
          <p:cNvSpPr/>
          <p:nvPr/>
        </p:nvSpPr>
        <p:spPr>
          <a:xfrm>
            <a:off x="3302902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5">
            <a:extLst>
              <a:ext uri="{FF2B5EF4-FFF2-40B4-BE49-F238E27FC236}">
                <a16:creationId xmlns:a16="http://schemas.microsoft.com/office/drawing/2014/main" id="{960413DA-FA25-2B18-0015-F0678F43BEE0}"/>
              </a:ext>
            </a:extLst>
          </p:cNvPr>
          <p:cNvSpPr/>
          <p:nvPr/>
        </p:nvSpPr>
        <p:spPr>
          <a:xfrm>
            <a:off x="3544898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ktangel 16">
            <a:extLst>
              <a:ext uri="{FF2B5EF4-FFF2-40B4-BE49-F238E27FC236}">
                <a16:creationId xmlns:a16="http://schemas.microsoft.com/office/drawing/2014/main" id="{5366033B-DCEC-702E-279E-C348B40E9DEE}"/>
              </a:ext>
            </a:extLst>
          </p:cNvPr>
          <p:cNvSpPr/>
          <p:nvPr/>
        </p:nvSpPr>
        <p:spPr>
          <a:xfrm>
            <a:off x="4552402" y="3802693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Ellipse 17">
            <a:extLst>
              <a:ext uri="{FF2B5EF4-FFF2-40B4-BE49-F238E27FC236}">
                <a16:creationId xmlns:a16="http://schemas.microsoft.com/office/drawing/2014/main" id="{F9E1ED15-A8B2-B0E9-6206-FB432BD324C2}"/>
              </a:ext>
            </a:extLst>
          </p:cNvPr>
          <p:cNvSpPr/>
          <p:nvPr/>
        </p:nvSpPr>
        <p:spPr>
          <a:xfrm>
            <a:off x="4552402" y="380269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8">
            <a:extLst>
              <a:ext uri="{FF2B5EF4-FFF2-40B4-BE49-F238E27FC236}">
                <a16:creationId xmlns:a16="http://schemas.microsoft.com/office/drawing/2014/main" id="{5A16478C-CFD7-E567-E280-86A4D16AE020}"/>
              </a:ext>
            </a:extLst>
          </p:cNvPr>
          <p:cNvSpPr/>
          <p:nvPr/>
        </p:nvSpPr>
        <p:spPr>
          <a:xfrm>
            <a:off x="4704056" y="380013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9">
            <a:extLst>
              <a:ext uri="{FF2B5EF4-FFF2-40B4-BE49-F238E27FC236}">
                <a16:creationId xmlns:a16="http://schemas.microsoft.com/office/drawing/2014/main" id="{A0117C0B-ADEE-9974-E7C1-8AF3E8E57059}"/>
              </a:ext>
            </a:extLst>
          </p:cNvPr>
          <p:cNvSpPr/>
          <p:nvPr/>
        </p:nvSpPr>
        <p:spPr>
          <a:xfrm>
            <a:off x="4916251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ktangel 20">
            <a:extLst>
              <a:ext uri="{FF2B5EF4-FFF2-40B4-BE49-F238E27FC236}">
                <a16:creationId xmlns:a16="http://schemas.microsoft.com/office/drawing/2014/main" id="{C6A7C602-7EFB-E88A-3072-D4AB03AD7B0E}"/>
              </a:ext>
            </a:extLst>
          </p:cNvPr>
          <p:cNvSpPr/>
          <p:nvPr/>
        </p:nvSpPr>
        <p:spPr>
          <a:xfrm>
            <a:off x="5378764" y="3801541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Ellipse 21">
            <a:extLst>
              <a:ext uri="{FF2B5EF4-FFF2-40B4-BE49-F238E27FC236}">
                <a16:creationId xmlns:a16="http://schemas.microsoft.com/office/drawing/2014/main" id="{177D0FAC-34F2-B8EE-AF2B-9FF51AA5F1D5}"/>
              </a:ext>
            </a:extLst>
          </p:cNvPr>
          <p:cNvSpPr/>
          <p:nvPr/>
        </p:nvSpPr>
        <p:spPr>
          <a:xfrm>
            <a:off x="5378764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Ellipse 22">
            <a:extLst>
              <a:ext uri="{FF2B5EF4-FFF2-40B4-BE49-F238E27FC236}">
                <a16:creationId xmlns:a16="http://schemas.microsoft.com/office/drawing/2014/main" id="{F5E440D1-15CC-1354-C7A3-F3BE172BA663}"/>
              </a:ext>
            </a:extLst>
          </p:cNvPr>
          <p:cNvSpPr/>
          <p:nvPr/>
        </p:nvSpPr>
        <p:spPr>
          <a:xfrm>
            <a:off x="5522773" y="380724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Ellipse 23">
            <a:extLst>
              <a:ext uri="{FF2B5EF4-FFF2-40B4-BE49-F238E27FC236}">
                <a16:creationId xmlns:a16="http://schemas.microsoft.com/office/drawing/2014/main" id="{92E70FB0-8991-8988-A6F0-F1AC933DA4FC}"/>
              </a:ext>
            </a:extLst>
          </p:cNvPr>
          <p:cNvSpPr/>
          <p:nvPr/>
        </p:nvSpPr>
        <p:spPr>
          <a:xfrm>
            <a:off x="5751464" y="380993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E63B2885-EFD9-BC19-C19C-A319786F2F99}"/>
              </a:ext>
            </a:extLst>
          </p:cNvPr>
          <p:cNvSpPr txBox="1"/>
          <p:nvPr/>
        </p:nvSpPr>
        <p:spPr>
          <a:xfrm>
            <a:off x="493241" y="3598362"/>
            <a:ext cx="1194928" cy="6463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Initial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endParaRPr lang="nb-NO" sz="14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7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5" name="Rett pilkobling 36">
            <a:extLst>
              <a:ext uri="{FF2B5EF4-FFF2-40B4-BE49-F238E27FC236}">
                <a16:creationId xmlns:a16="http://schemas.microsoft.com/office/drawing/2014/main" id="{A284B279-0744-1393-C9D2-8D33F5725FE0}"/>
              </a:ext>
            </a:extLst>
          </p:cNvPr>
          <p:cNvCxnSpPr/>
          <p:nvPr/>
        </p:nvCxnSpPr>
        <p:spPr>
          <a:xfrm flipV="1">
            <a:off x="5706676" y="3416963"/>
            <a:ext cx="0" cy="32312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6" name="Rett pilkobling 35">
            <a:extLst>
              <a:ext uri="{FF2B5EF4-FFF2-40B4-BE49-F238E27FC236}">
                <a16:creationId xmlns:a16="http://schemas.microsoft.com/office/drawing/2014/main" id="{9E4C7BC1-C110-4881-6B27-F1EA2EA222E6}"/>
              </a:ext>
            </a:extLst>
          </p:cNvPr>
          <p:cNvCxnSpPr/>
          <p:nvPr/>
        </p:nvCxnSpPr>
        <p:spPr>
          <a:xfrm flipV="1">
            <a:off x="4804062" y="3430679"/>
            <a:ext cx="0" cy="32274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7" name="Rett pilkobling 33">
            <a:extLst>
              <a:ext uri="{FF2B5EF4-FFF2-40B4-BE49-F238E27FC236}">
                <a16:creationId xmlns:a16="http://schemas.microsoft.com/office/drawing/2014/main" id="{98DFF0F8-E82F-B251-AB17-7937F2AD618F}"/>
              </a:ext>
            </a:extLst>
          </p:cNvPr>
          <p:cNvCxnSpPr/>
          <p:nvPr/>
        </p:nvCxnSpPr>
        <p:spPr>
          <a:xfrm flipV="1">
            <a:off x="2463043" y="3397688"/>
            <a:ext cx="0" cy="35572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8" name="Rett pilkobling 34">
            <a:extLst>
              <a:ext uri="{FF2B5EF4-FFF2-40B4-BE49-F238E27FC236}">
                <a16:creationId xmlns:a16="http://schemas.microsoft.com/office/drawing/2014/main" id="{0EFDBBE9-E89E-1FA9-FC0D-3CD6A2026E50}"/>
              </a:ext>
            </a:extLst>
          </p:cNvPr>
          <p:cNvCxnSpPr/>
          <p:nvPr/>
        </p:nvCxnSpPr>
        <p:spPr>
          <a:xfrm flipV="1">
            <a:off x="3401711" y="3397688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29" name="Rektangel 8">
            <a:extLst>
              <a:ext uri="{FF2B5EF4-FFF2-40B4-BE49-F238E27FC236}">
                <a16:creationId xmlns:a16="http://schemas.microsoft.com/office/drawing/2014/main" id="{8C5DD292-66F8-28FA-69CC-899500CC1F7A}"/>
              </a:ext>
            </a:extLst>
          </p:cNvPr>
          <p:cNvSpPr/>
          <p:nvPr/>
        </p:nvSpPr>
        <p:spPr>
          <a:xfrm>
            <a:off x="2172264" y="3213445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Ellipse 9">
            <a:extLst>
              <a:ext uri="{FF2B5EF4-FFF2-40B4-BE49-F238E27FC236}">
                <a16:creationId xmlns:a16="http://schemas.microsoft.com/office/drawing/2014/main" id="{CB16F6C3-FFD0-9FAA-1F96-F94F3DD5A0BD}"/>
              </a:ext>
            </a:extLst>
          </p:cNvPr>
          <p:cNvSpPr/>
          <p:nvPr/>
        </p:nvSpPr>
        <p:spPr>
          <a:xfrm>
            <a:off x="2172264" y="321344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Ellipse 10">
            <a:extLst>
              <a:ext uri="{FF2B5EF4-FFF2-40B4-BE49-F238E27FC236}">
                <a16:creationId xmlns:a16="http://schemas.microsoft.com/office/drawing/2014/main" id="{81AAAB88-653B-1F67-B444-E9C4DF67AA95}"/>
              </a:ext>
            </a:extLst>
          </p:cNvPr>
          <p:cNvSpPr/>
          <p:nvPr/>
        </p:nvSpPr>
        <p:spPr>
          <a:xfrm>
            <a:off x="2312460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Ellipse 11">
            <a:extLst>
              <a:ext uri="{FF2B5EF4-FFF2-40B4-BE49-F238E27FC236}">
                <a16:creationId xmlns:a16="http://schemas.microsoft.com/office/drawing/2014/main" id="{932279BA-7E17-5214-D580-149E0A74A79B}"/>
              </a:ext>
            </a:extLst>
          </p:cNvPr>
          <p:cNvSpPr/>
          <p:nvPr/>
        </p:nvSpPr>
        <p:spPr>
          <a:xfrm>
            <a:off x="2591992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Rektangel 12">
            <a:extLst>
              <a:ext uri="{FF2B5EF4-FFF2-40B4-BE49-F238E27FC236}">
                <a16:creationId xmlns:a16="http://schemas.microsoft.com/office/drawing/2014/main" id="{E08E122D-250E-F6DD-DB62-69928C52E261}"/>
              </a:ext>
            </a:extLst>
          </p:cNvPr>
          <p:cNvSpPr/>
          <p:nvPr/>
        </p:nvSpPr>
        <p:spPr>
          <a:xfrm>
            <a:off x="3155061" y="3217679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Ellipse 13">
            <a:extLst>
              <a:ext uri="{FF2B5EF4-FFF2-40B4-BE49-F238E27FC236}">
                <a16:creationId xmlns:a16="http://schemas.microsoft.com/office/drawing/2014/main" id="{72CDC934-4268-73C2-AF25-F0961036280E}"/>
              </a:ext>
            </a:extLst>
          </p:cNvPr>
          <p:cNvSpPr/>
          <p:nvPr/>
        </p:nvSpPr>
        <p:spPr>
          <a:xfrm>
            <a:off x="3155061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Ellipse 14">
            <a:extLst>
              <a:ext uri="{FF2B5EF4-FFF2-40B4-BE49-F238E27FC236}">
                <a16:creationId xmlns:a16="http://schemas.microsoft.com/office/drawing/2014/main" id="{9D5996CE-BBCE-67CE-3411-69AF5BA68911}"/>
              </a:ext>
            </a:extLst>
          </p:cNvPr>
          <p:cNvSpPr/>
          <p:nvPr/>
        </p:nvSpPr>
        <p:spPr>
          <a:xfrm>
            <a:off x="3314825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Ellipse 15">
            <a:extLst>
              <a:ext uri="{FF2B5EF4-FFF2-40B4-BE49-F238E27FC236}">
                <a16:creationId xmlns:a16="http://schemas.microsoft.com/office/drawing/2014/main" id="{899599DF-A111-2920-9A9C-D4977C27673C}"/>
              </a:ext>
            </a:extLst>
          </p:cNvPr>
          <p:cNvSpPr/>
          <p:nvPr/>
        </p:nvSpPr>
        <p:spPr>
          <a:xfrm>
            <a:off x="3556821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Rektangel 16">
            <a:extLst>
              <a:ext uri="{FF2B5EF4-FFF2-40B4-BE49-F238E27FC236}">
                <a16:creationId xmlns:a16="http://schemas.microsoft.com/office/drawing/2014/main" id="{75670914-868B-04F3-6490-F39FAB3FB421}"/>
              </a:ext>
            </a:extLst>
          </p:cNvPr>
          <p:cNvSpPr/>
          <p:nvPr/>
        </p:nvSpPr>
        <p:spPr>
          <a:xfrm>
            <a:off x="4564325" y="3218831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Ellipse 17">
            <a:extLst>
              <a:ext uri="{FF2B5EF4-FFF2-40B4-BE49-F238E27FC236}">
                <a16:creationId xmlns:a16="http://schemas.microsoft.com/office/drawing/2014/main" id="{ACBEC9D7-4F47-7BA7-F1CF-6AD4B9ED6659}"/>
              </a:ext>
            </a:extLst>
          </p:cNvPr>
          <p:cNvSpPr/>
          <p:nvPr/>
        </p:nvSpPr>
        <p:spPr>
          <a:xfrm>
            <a:off x="4564325" y="321883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llipse 18">
            <a:extLst>
              <a:ext uri="{FF2B5EF4-FFF2-40B4-BE49-F238E27FC236}">
                <a16:creationId xmlns:a16="http://schemas.microsoft.com/office/drawing/2014/main" id="{69709959-EE2D-13B9-2F85-BA2CBEF79048}"/>
              </a:ext>
            </a:extLst>
          </p:cNvPr>
          <p:cNvSpPr/>
          <p:nvPr/>
        </p:nvSpPr>
        <p:spPr>
          <a:xfrm>
            <a:off x="4715978" y="32162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Ellipse 19">
            <a:extLst>
              <a:ext uri="{FF2B5EF4-FFF2-40B4-BE49-F238E27FC236}">
                <a16:creationId xmlns:a16="http://schemas.microsoft.com/office/drawing/2014/main" id="{EBDB9543-370E-7608-92DC-59EC8BA7E7A6}"/>
              </a:ext>
            </a:extLst>
          </p:cNvPr>
          <p:cNvSpPr/>
          <p:nvPr/>
        </p:nvSpPr>
        <p:spPr>
          <a:xfrm>
            <a:off x="4928174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ktangel 20">
            <a:extLst>
              <a:ext uri="{FF2B5EF4-FFF2-40B4-BE49-F238E27FC236}">
                <a16:creationId xmlns:a16="http://schemas.microsoft.com/office/drawing/2014/main" id="{A6B2C29E-A48C-9961-722C-7BCDD60B5758}"/>
              </a:ext>
            </a:extLst>
          </p:cNvPr>
          <p:cNvSpPr/>
          <p:nvPr/>
        </p:nvSpPr>
        <p:spPr>
          <a:xfrm>
            <a:off x="5390687" y="3217679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Ellipse 21">
            <a:extLst>
              <a:ext uri="{FF2B5EF4-FFF2-40B4-BE49-F238E27FC236}">
                <a16:creationId xmlns:a16="http://schemas.microsoft.com/office/drawing/2014/main" id="{BC243BDB-6821-4A52-C624-E96ECD42C9CD}"/>
              </a:ext>
            </a:extLst>
          </p:cNvPr>
          <p:cNvSpPr/>
          <p:nvPr/>
        </p:nvSpPr>
        <p:spPr>
          <a:xfrm>
            <a:off x="5390687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Ellipse 22">
            <a:extLst>
              <a:ext uri="{FF2B5EF4-FFF2-40B4-BE49-F238E27FC236}">
                <a16:creationId xmlns:a16="http://schemas.microsoft.com/office/drawing/2014/main" id="{52A56C7B-15E5-1F48-EE30-BCC1EC326788}"/>
              </a:ext>
            </a:extLst>
          </p:cNvPr>
          <p:cNvSpPr/>
          <p:nvPr/>
        </p:nvSpPr>
        <p:spPr>
          <a:xfrm>
            <a:off x="5534696" y="321867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Ellipse 23">
            <a:extLst>
              <a:ext uri="{FF2B5EF4-FFF2-40B4-BE49-F238E27FC236}">
                <a16:creationId xmlns:a16="http://schemas.microsoft.com/office/drawing/2014/main" id="{8B38820A-E2FE-EB95-90A4-8AE9DDFA316A}"/>
              </a:ext>
            </a:extLst>
          </p:cNvPr>
          <p:cNvSpPr/>
          <p:nvPr/>
        </p:nvSpPr>
        <p:spPr>
          <a:xfrm>
            <a:off x="5763387" y="322607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65">
            <a:extLst>
              <a:ext uri="{FF2B5EF4-FFF2-40B4-BE49-F238E27FC236}">
                <a16:creationId xmlns:a16="http://schemas.microsoft.com/office/drawing/2014/main" id="{ED4A7FA6-CF97-EDBB-22ED-D94EE9335972}"/>
              </a:ext>
            </a:extLst>
          </p:cNvPr>
          <p:cNvSpPr txBox="1"/>
          <p:nvPr/>
        </p:nvSpPr>
        <p:spPr>
          <a:xfrm>
            <a:off x="281693" y="3019723"/>
            <a:ext cx="144613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after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one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layer</a:t>
            </a:r>
            <a:endParaRPr lang="nb-NO" sz="14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46" name="Rett pilkobling 34">
            <a:extLst>
              <a:ext uri="{FF2B5EF4-FFF2-40B4-BE49-F238E27FC236}">
                <a16:creationId xmlns:a16="http://schemas.microsoft.com/office/drawing/2014/main" id="{E1721580-8AE5-97A1-367D-0D09C1297AE6}"/>
              </a:ext>
            </a:extLst>
          </p:cNvPr>
          <p:cNvCxnSpPr/>
          <p:nvPr/>
        </p:nvCxnSpPr>
        <p:spPr>
          <a:xfrm flipV="1">
            <a:off x="2532693" y="3445456"/>
            <a:ext cx="823454" cy="27466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7" name="Rett pilkobling 34">
            <a:extLst>
              <a:ext uri="{FF2B5EF4-FFF2-40B4-BE49-F238E27FC236}">
                <a16:creationId xmlns:a16="http://schemas.microsoft.com/office/drawing/2014/main" id="{8158330B-F128-60A3-88BD-B8BFC841E12C}"/>
              </a:ext>
            </a:extLst>
          </p:cNvPr>
          <p:cNvCxnSpPr/>
          <p:nvPr/>
        </p:nvCxnSpPr>
        <p:spPr>
          <a:xfrm flipV="1">
            <a:off x="2485309" y="3468161"/>
            <a:ext cx="2270345" cy="27965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8" name="Rett pilkobling 34">
            <a:extLst>
              <a:ext uri="{FF2B5EF4-FFF2-40B4-BE49-F238E27FC236}">
                <a16:creationId xmlns:a16="http://schemas.microsoft.com/office/drawing/2014/main" id="{8302FCAF-1E43-C551-26AF-A313773B9540}"/>
              </a:ext>
            </a:extLst>
          </p:cNvPr>
          <p:cNvCxnSpPr/>
          <p:nvPr/>
        </p:nvCxnSpPr>
        <p:spPr>
          <a:xfrm flipV="1">
            <a:off x="2554968" y="3468161"/>
            <a:ext cx="3063413" cy="29139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9" name="Rett pilkobling 34">
            <a:extLst>
              <a:ext uri="{FF2B5EF4-FFF2-40B4-BE49-F238E27FC236}">
                <a16:creationId xmlns:a16="http://schemas.microsoft.com/office/drawing/2014/main" id="{15D0AC8A-9833-0BBA-4321-20398DE66656}"/>
              </a:ext>
            </a:extLst>
          </p:cNvPr>
          <p:cNvCxnSpPr/>
          <p:nvPr/>
        </p:nvCxnSpPr>
        <p:spPr>
          <a:xfrm flipV="1">
            <a:off x="3431521" y="3421581"/>
            <a:ext cx="1176906" cy="31868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0" name="Rett pilkobling 34">
            <a:extLst>
              <a:ext uri="{FF2B5EF4-FFF2-40B4-BE49-F238E27FC236}">
                <a16:creationId xmlns:a16="http://schemas.microsoft.com/office/drawing/2014/main" id="{6F48E370-9244-D79A-944F-F5AF5283C2E6}"/>
              </a:ext>
            </a:extLst>
          </p:cNvPr>
          <p:cNvCxnSpPr/>
          <p:nvPr/>
        </p:nvCxnSpPr>
        <p:spPr>
          <a:xfrm flipV="1">
            <a:off x="3544897" y="3434502"/>
            <a:ext cx="1936580" cy="31227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1" name="Rett pilkobling 34">
            <a:extLst>
              <a:ext uri="{FF2B5EF4-FFF2-40B4-BE49-F238E27FC236}">
                <a16:creationId xmlns:a16="http://schemas.microsoft.com/office/drawing/2014/main" id="{A42F00C9-F825-EEB6-359D-7322B84F74F1}"/>
              </a:ext>
            </a:extLst>
          </p:cNvPr>
          <p:cNvCxnSpPr/>
          <p:nvPr/>
        </p:nvCxnSpPr>
        <p:spPr>
          <a:xfrm flipV="1">
            <a:off x="4859996" y="3434502"/>
            <a:ext cx="818718" cy="32772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4" name="TextBox 100">
            <a:extLst>
              <a:ext uri="{FF2B5EF4-FFF2-40B4-BE49-F238E27FC236}">
                <a16:creationId xmlns:a16="http://schemas.microsoft.com/office/drawing/2014/main" id="{DF6AF66D-1004-FCB3-7151-590492E7DFEC}"/>
              </a:ext>
            </a:extLst>
          </p:cNvPr>
          <p:cNvSpPr txBox="1"/>
          <p:nvPr/>
        </p:nvSpPr>
        <p:spPr>
          <a:xfrm>
            <a:off x="5606705" y="269000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5" name="Rett pilkobling 35">
            <a:extLst>
              <a:ext uri="{FF2B5EF4-FFF2-40B4-BE49-F238E27FC236}">
                <a16:creationId xmlns:a16="http://schemas.microsoft.com/office/drawing/2014/main" id="{F558FE2D-2E3D-224D-BFF5-7D6FE47B3B98}"/>
              </a:ext>
            </a:extLst>
          </p:cNvPr>
          <p:cNvCxnSpPr/>
          <p:nvPr/>
        </p:nvCxnSpPr>
        <p:spPr>
          <a:xfrm flipV="1">
            <a:off x="4804062" y="2767822"/>
            <a:ext cx="0" cy="32275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6" name="TextBox 102">
            <a:extLst>
              <a:ext uri="{FF2B5EF4-FFF2-40B4-BE49-F238E27FC236}">
                <a16:creationId xmlns:a16="http://schemas.microsoft.com/office/drawing/2014/main" id="{B7BC0622-3941-BF8D-133D-A7B33CE7010D}"/>
              </a:ext>
            </a:extLst>
          </p:cNvPr>
          <p:cNvSpPr txBox="1"/>
          <p:nvPr/>
        </p:nvSpPr>
        <p:spPr>
          <a:xfrm>
            <a:off x="4743612" y="269000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dirty="0">
                <a:solidFill>
                  <a:srgbClr val="000000"/>
                </a:solidFill>
                <a:latin typeface="Calibri"/>
              </a:rPr>
              <a:t>…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7" name="Rett pilkobling 33">
            <a:extLst>
              <a:ext uri="{FF2B5EF4-FFF2-40B4-BE49-F238E27FC236}">
                <a16:creationId xmlns:a16="http://schemas.microsoft.com/office/drawing/2014/main" id="{3D778CF0-6698-41F3-7302-76685A32F608}"/>
              </a:ext>
            </a:extLst>
          </p:cNvPr>
          <p:cNvCxnSpPr/>
          <p:nvPr/>
        </p:nvCxnSpPr>
        <p:spPr>
          <a:xfrm flipV="1">
            <a:off x="2463043" y="2734830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8" name="Rett pilkobling 34">
            <a:extLst>
              <a:ext uri="{FF2B5EF4-FFF2-40B4-BE49-F238E27FC236}">
                <a16:creationId xmlns:a16="http://schemas.microsoft.com/office/drawing/2014/main" id="{5A69E819-B35E-4D54-F09B-B900282F7A12}"/>
              </a:ext>
            </a:extLst>
          </p:cNvPr>
          <p:cNvCxnSpPr/>
          <p:nvPr/>
        </p:nvCxnSpPr>
        <p:spPr>
          <a:xfrm flipV="1">
            <a:off x="3401711" y="2734830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9" name="TextBox 105">
            <a:extLst>
              <a:ext uri="{FF2B5EF4-FFF2-40B4-BE49-F238E27FC236}">
                <a16:creationId xmlns:a16="http://schemas.microsoft.com/office/drawing/2014/main" id="{9DC97702-FF0F-12C8-9408-BE294B1DB108}"/>
              </a:ext>
            </a:extLst>
          </p:cNvPr>
          <p:cNvSpPr txBox="1"/>
          <p:nvPr/>
        </p:nvSpPr>
        <p:spPr>
          <a:xfrm>
            <a:off x="2466692" y="2750274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Rektangel 8">
            <a:extLst>
              <a:ext uri="{FF2B5EF4-FFF2-40B4-BE49-F238E27FC236}">
                <a16:creationId xmlns:a16="http://schemas.microsoft.com/office/drawing/2014/main" id="{7B2A3F56-F32B-B663-AEE7-AD585FFA7957}"/>
              </a:ext>
            </a:extLst>
          </p:cNvPr>
          <p:cNvSpPr/>
          <p:nvPr/>
        </p:nvSpPr>
        <p:spPr>
          <a:xfrm>
            <a:off x="3049850" y="2499244"/>
            <a:ext cx="588846" cy="157798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Ellipse 9">
            <a:extLst>
              <a:ext uri="{FF2B5EF4-FFF2-40B4-BE49-F238E27FC236}">
                <a16:creationId xmlns:a16="http://schemas.microsoft.com/office/drawing/2014/main" id="{3C857F46-26C6-201C-7ED3-AD69FAD9F044}"/>
              </a:ext>
            </a:extLst>
          </p:cNvPr>
          <p:cNvSpPr/>
          <p:nvPr/>
        </p:nvSpPr>
        <p:spPr>
          <a:xfrm>
            <a:off x="3049850" y="249924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Ellipse 10">
            <a:extLst>
              <a:ext uri="{FF2B5EF4-FFF2-40B4-BE49-F238E27FC236}">
                <a16:creationId xmlns:a16="http://schemas.microsoft.com/office/drawing/2014/main" id="{C54D511F-6F89-E277-212F-6042308AB3B5}"/>
              </a:ext>
            </a:extLst>
          </p:cNvPr>
          <p:cNvSpPr/>
          <p:nvPr/>
        </p:nvSpPr>
        <p:spPr>
          <a:xfrm>
            <a:off x="3190046" y="249696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Ellipse 11">
            <a:extLst>
              <a:ext uri="{FF2B5EF4-FFF2-40B4-BE49-F238E27FC236}">
                <a16:creationId xmlns:a16="http://schemas.microsoft.com/office/drawing/2014/main" id="{B134EFFD-36EC-D3FB-6513-AE8880CA68BA}"/>
              </a:ext>
            </a:extLst>
          </p:cNvPr>
          <p:cNvSpPr/>
          <p:nvPr/>
        </p:nvSpPr>
        <p:spPr>
          <a:xfrm>
            <a:off x="3469578" y="249696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Rektangel 12">
            <a:extLst>
              <a:ext uri="{FF2B5EF4-FFF2-40B4-BE49-F238E27FC236}">
                <a16:creationId xmlns:a16="http://schemas.microsoft.com/office/drawing/2014/main" id="{C4DC6FFC-DAB0-20F8-DDC3-E885DBA808EB}"/>
              </a:ext>
            </a:extLst>
          </p:cNvPr>
          <p:cNvSpPr/>
          <p:nvPr/>
        </p:nvSpPr>
        <p:spPr>
          <a:xfrm>
            <a:off x="4536710" y="2500286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Ellipse 13">
            <a:extLst>
              <a:ext uri="{FF2B5EF4-FFF2-40B4-BE49-F238E27FC236}">
                <a16:creationId xmlns:a16="http://schemas.microsoft.com/office/drawing/2014/main" id="{1E03100F-3E51-D23B-55BE-1922DB841772}"/>
              </a:ext>
            </a:extLst>
          </p:cNvPr>
          <p:cNvSpPr/>
          <p:nvPr/>
        </p:nvSpPr>
        <p:spPr>
          <a:xfrm>
            <a:off x="4536710" y="250028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Ellipse 14">
            <a:extLst>
              <a:ext uri="{FF2B5EF4-FFF2-40B4-BE49-F238E27FC236}">
                <a16:creationId xmlns:a16="http://schemas.microsoft.com/office/drawing/2014/main" id="{7F3C97C2-40B0-F029-052B-5B530E6AC5F5}"/>
              </a:ext>
            </a:extLst>
          </p:cNvPr>
          <p:cNvSpPr/>
          <p:nvPr/>
        </p:nvSpPr>
        <p:spPr>
          <a:xfrm>
            <a:off x="4696474" y="250028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Ellipse 15">
            <a:extLst>
              <a:ext uri="{FF2B5EF4-FFF2-40B4-BE49-F238E27FC236}">
                <a16:creationId xmlns:a16="http://schemas.microsoft.com/office/drawing/2014/main" id="{33C94309-2233-15ED-8308-CA5EE41E71B4}"/>
              </a:ext>
            </a:extLst>
          </p:cNvPr>
          <p:cNvSpPr/>
          <p:nvPr/>
        </p:nvSpPr>
        <p:spPr>
          <a:xfrm>
            <a:off x="4938470" y="249377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Rektangel 12">
            <a:extLst>
              <a:ext uri="{FF2B5EF4-FFF2-40B4-BE49-F238E27FC236}">
                <a16:creationId xmlns:a16="http://schemas.microsoft.com/office/drawing/2014/main" id="{242B9971-3886-FF62-0BDC-C1C98FB5EA96}"/>
              </a:ext>
            </a:extLst>
          </p:cNvPr>
          <p:cNvSpPr/>
          <p:nvPr/>
        </p:nvSpPr>
        <p:spPr>
          <a:xfrm>
            <a:off x="2241713" y="2511872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Ellipse 13">
            <a:extLst>
              <a:ext uri="{FF2B5EF4-FFF2-40B4-BE49-F238E27FC236}">
                <a16:creationId xmlns:a16="http://schemas.microsoft.com/office/drawing/2014/main" id="{5EDFD1F0-4E7C-CDBF-C6ED-9F8D70DCB280}"/>
              </a:ext>
            </a:extLst>
          </p:cNvPr>
          <p:cNvSpPr/>
          <p:nvPr/>
        </p:nvSpPr>
        <p:spPr>
          <a:xfrm>
            <a:off x="2241713" y="25118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Ellipse 14">
            <a:extLst>
              <a:ext uri="{FF2B5EF4-FFF2-40B4-BE49-F238E27FC236}">
                <a16:creationId xmlns:a16="http://schemas.microsoft.com/office/drawing/2014/main" id="{3E45E4DA-93FF-626E-CD2E-B857EAD698DF}"/>
              </a:ext>
            </a:extLst>
          </p:cNvPr>
          <p:cNvSpPr/>
          <p:nvPr/>
        </p:nvSpPr>
        <p:spPr>
          <a:xfrm>
            <a:off x="2401476" y="25118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Ellipse 15">
            <a:extLst>
              <a:ext uri="{FF2B5EF4-FFF2-40B4-BE49-F238E27FC236}">
                <a16:creationId xmlns:a16="http://schemas.microsoft.com/office/drawing/2014/main" id="{6D2E8A39-8A58-0FF7-6CBC-E81E23EA80C6}"/>
              </a:ext>
            </a:extLst>
          </p:cNvPr>
          <p:cNvSpPr/>
          <p:nvPr/>
        </p:nvSpPr>
        <p:spPr>
          <a:xfrm>
            <a:off x="2643472" y="250536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Box 211">
            <a:extLst>
              <a:ext uri="{FF2B5EF4-FFF2-40B4-BE49-F238E27FC236}">
                <a16:creationId xmlns:a16="http://schemas.microsoft.com/office/drawing/2014/main" id="{4EDF2A56-170D-E905-A645-5E6FFE01B6A1}"/>
              </a:ext>
            </a:extLst>
          </p:cNvPr>
          <p:cNvSpPr txBox="1"/>
          <p:nvPr/>
        </p:nvSpPr>
        <p:spPr>
          <a:xfrm>
            <a:off x="3401629" y="273989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TextBox 212">
            <a:extLst>
              <a:ext uri="{FF2B5EF4-FFF2-40B4-BE49-F238E27FC236}">
                <a16:creationId xmlns:a16="http://schemas.microsoft.com/office/drawing/2014/main" id="{85F8219E-6D8A-1ECB-DF6B-2EF770DF47B2}"/>
              </a:ext>
            </a:extLst>
          </p:cNvPr>
          <p:cNvSpPr txBox="1"/>
          <p:nvPr/>
        </p:nvSpPr>
        <p:spPr>
          <a:xfrm>
            <a:off x="179512" y="2211710"/>
            <a:ext cx="1524853" cy="7386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Final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endParaRPr lang="nb-NO" sz="14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(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after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N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layers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)</a:t>
            </a:r>
            <a:endParaRPr lang="nb-NO" sz="14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TextBox 244">
            <a:extLst>
              <a:ext uri="{FF2B5EF4-FFF2-40B4-BE49-F238E27FC236}">
                <a16:creationId xmlns:a16="http://schemas.microsoft.com/office/drawing/2014/main" id="{71FD5B2D-E09D-903D-2EAB-0FF24E7EE1D3}"/>
              </a:ext>
            </a:extLst>
          </p:cNvPr>
          <p:cNvSpPr txBox="1"/>
          <p:nvPr/>
        </p:nvSpPr>
        <p:spPr>
          <a:xfrm>
            <a:off x="555769" y="2750274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dirty="0">
                <a:solidFill>
                  <a:srgbClr val="000000"/>
                </a:solidFill>
                <a:latin typeface="Calibri"/>
              </a:rPr>
              <a:t>…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TekstSylinder 31">
            <a:extLst>
              <a:ext uri="{FF2B5EF4-FFF2-40B4-BE49-F238E27FC236}">
                <a16:creationId xmlns:a16="http://schemas.microsoft.com/office/drawing/2014/main" id="{8BD7AE7C-8AAD-DD31-8562-364C0C543B81}"/>
              </a:ext>
            </a:extLst>
          </p:cNvPr>
          <p:cNvSpPr txBox="1"/>
          <p:nvPr/>
        </p:nvSpPr>
        <p:spPr>
          <a:xfrm>
            <a:off x="3836504" y="1845065"/>
            <a:ext cx="4254940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/>
              </a:rPr>
              <a:t>Distribution over </a:t>
            </a:r>
            <a:r>
              <a:rPr lang="nb-NO" sz="1400" dirty="0" err="1">
                <a:solidFill>
                  <a:srgbClr val="000000"/>
                </a:solidFill>
                <a:latin typeface="Arial"/>
              </a:rPr>
              <a:t>next</a:t>
            </a:r>
            <a:r>
              <a:rPr lang="nb-NO" sz="1400" dirty="0">
                <a:solidFill>
                  <a:srgbClr val="000000"/>
                </a:solidFill>
                <a:latin typeface="Arial"/>
              </a:rPr>
              <a:t> tokens:</a:t>
            </a:r>
          </a:p>
        </p:txBody>
      </p:sp>
      <p:sp>
        <p:nvSpPr>
          <p:cNvPr id="83" name="TekstSylinder 38">
            <a:extLst>
              <a:ext uri="{FF2B5EF4-FFF2-40B4-BE49-F238E27FC236}">
                <a16:creationId xmlns:a16="http://schemas.microsoft.com/office/drawing/2014/main" id="{C651587B-8CDB-BF78-15A3-A22B8F5D7700}"/>
              </a:ext>
            </a:extLst>
          </p:cNvPr>
          <p:cNvSpPr txBox="1"/>
          <p:nvPr/>
        </p:nvSpPr>
        <p:spPr>
          <a:xfrm>
            <a:off x="1968683" y="3956792"/>
            <a:ext cx="401649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+mn-lt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+mn-lt"/>
              </a:rPr>
              <a:t>When</a:t>
            </a:r>
            <a:r>
              <a:rPr lang="nb-NO" dirty="0">
                <a:solidFill>
                  <a:srgbClr val="000000"/>
                </a:solidFill>
                <a:latin typeface="+mn-lt"/>
              </a:rPr>
              <a:t>         is         ...        </a:t>
            </a:r>
            <a:r>
              <a:rPr lang="nb-NO" dirty="0" err="1">
                <a:solidFill>
                  <a:srgbClr val="000000"/>
                </a:solidFill>
                <a:latin typeface="+mn-lt"/>
              </a:rPr>
              <a:t>open</a:t>
            </a:r>
            <a:r>
              <a:rPr lang="nb-NO" dirty="0">
                <a:solidFill>
                  <a:srgbClr val="000000"/>
                </a:solidFill>
                <a:latin typeface="+mn-lt"/>
              </a:rPr>
              <a:t>         ? </a:t>
            </a:r>
          </a:p>
        </p:txBody>
      </p:sp>
      <p:sp>
        <p:nvSpPr>
          <p:cNvPr id="84" name="Rektangel 12">
            <a:extLst>
              <a:ext uri="{FF2B5EF4-FFF2-40B4-BE49-F238E27FC236}">
                <a16:creationId xmlns:a16="http://schemas.microsoft.com/office/drawing/2014/main" id="{64F42693-3556-8A79-604F-76BD92A807DF}"/>
              </a:ext>
            </a:extLst>
          </p:cNvPr>
          <p:cNvSpPr/>
          <p:nvPr/>
        </p:nvSpPr>
        <p:spPr>
          <a:xfrm>
            <a:off x="5386388" y="2491104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Ellipse 13">
            <a:extLst>
              <a:ext uri="{FF2B5EF4-FFF2-40B4-BE49-F238E27FC236}">
                <a16:creationId xmlns:a16="http://schemas.microsoft.com/office/drawing/2014/main" id="{9DCD9623-5763-6958-7521-A022C23A0060}"/>
              </a:ext>
            </a:extLst>
          </p:cNvPr>
          <p:cNvSpPr/>
          <p:nvPr/>
        </p:nvSpPr>
        <p:spPr>
          <a:xfrm>
            <a:off x="5386388" y="249110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Ellipse 14">
            <a:extLst>
              <a:ext uri="{FF2B5EF4-FFF2-40B4-BE49-F238E27FC236}">
                <a16:creationId xmlns:a16="http://schemas.microsoft.com/office/drawing/2014/main" id="{0EC6E2A0-AF5C-4DC0-09B4-8EEEED1DB046}"/>
              </a:ext>
            </a:extLst>
          </p:cNvPr>
          <p:cNvSpPr/>
          <p:nvPr/>
        </p:nvSpPr>
        <p:spPr>
          <a:xfrm>
            <a:off x="5546152" y="249110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Ellipse 15">
            <a:extLst>
              <a:ext uri="{FF2B5EF4-FFF2-40B4-BE49-F238E27FC236}">
                <a16:creationId xmlns:a16="http://schemas.microsoft.com/office/drawing/2014/main" id="{DBC6A934-F2C3-D571-A214-3D229C822067}"/>
              </a:ext>
            </a:extLst>
          </p:cNvPr>
          <p:cNvSpPr/>
          <p:nvPr/>
        </p:nvSpPr>
        <p:spPr>
          <a:xfrm>
            <a:off x="5788148" y="248459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2" name="Rett pilkobling 34">
            <a:extLst>
              <a:ext uri="{FF2B5EF4-FFF2-40B4-BE49-F238E27FC236}">
                <a16:creationId xmlns:a16="http://schemas.microsoft.com/office/drawing/2014/main" id="{EE0A8E1C-6930-E291-E5FE-69FD1BA6D525}"/>
              </a:ext>
            </a:extLst>
          </p:cNvPr>
          <p:cNvCxnSpPr/>
          <p:nvPr/>
        </p:nvCxnSpPr>
        <p:spPr>
          <a:xfrm flipV="1">
            <a:off x="5666791" y="2765433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ECB6AE6-9C49-80A3-4B83-2AF8726A7A26}"/>
              </a:ext>
            </a:extLst>
          </p:cNvPr>
          <p:cNvGrpSpPr/>
          <p:nvPr/>
        </p:nvGrpSpPr>
        <p:grpSpPr>
          <a:xfrm>
            <a:off x="2545494" y="1246606"/>
            <a:ext cx="5682668" cy="3697085"/>
            <a:chOff x="2545494" y="1246606"/>
            <a:chExt cx="5682668" cy="3697085"/>
          </a:xfrm>
        </p:grpSpPr>
        <p:cxnSp>
          <p:nvCxnSpPr>
            <p:cNvPr id="53" name="Rett pilkobling 36">
              <a:extLst>
                <a:ext uri="{FF2B5EF4-FFF2-40B4-BE49-F238E27FC236}">
                  <a16:creationId xmlns:a16="http://schemas.microsoft.com/office/drawing/2014/main" id="{8AD98835-9BC3-ADC1-8C2E-2188E82D2AC6}"/>
                </a:ext>
              </a:extLst>
            </p:cNvPr>
            <p:cNvCxnSpPr/>
            <p:nvPr/>
          </p:nvCxnSpPr>
          <p:spPr>
            <a:xfrm flipV="1">
              <a:off x="6653337" y="2800786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68" name="Rektangel 16">
              <a:extLst>
                <a:ext uri="{FF2B5EF4-FFF2-40B4-BE49-F238E27FC236}">
                  <a16:creationId xmlns:a16="http://schemas.microsoft.com/office/drawing/2014/main" id="{2B4C3A9B-276A-D174-B52B-33BF35C77030}"/>
                </a:ext>
              </a:extLst>
            </p:cNvPr>
            <p:cNvSpPr/>
            <p:nvPr/>
          </p:nvSpPr>
          <p:spPr>
            <a:xfrm>
              <a:off x="6428458" y="2537594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" name="Ellipse 17">
              <a:extLst>
                <a:ext uri="{FF2B5EF4-FFF2-40B4-BE49-F238E27FC236}">
                  <a16:creationId xmlns:a16="http://schemas.microsoft.com/office/drawing/2014/main" id="{F38E6614-A30C-D0BE-BC58-8639C568E2C0}"/>
                </a:ext>
              </a:extLst>
            </p:cNvPr>
            <p:cNvSpPr/>
            <p:nvPr/>
          </p:nvSpPr>
          <p:spPr>
            <a:xfrm>
              <a:off x="6428458" y="25375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Ellipse 18">
              <a:extLst>
                <a:ext uri="{FF2B5EF4-FFF2-40B4-BE49-F238E27FC236}">
                  <a16:creationId xmlns:a16="http://schemas.microsoft.com/office/drawing/2014/main" id="{C56445D3-60FF-D97C-B9F5-4BBC3D6945AE}"/>
                </a:ext>
              </a:extLst>
            </p:cNvPr>
            <p:cNvSpPr/>
            <p:nvPr/>
          </p:nvSpPr>
          <p:spPr>
            <a:xfrm>
              <a:off x="6580112" y="253503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Ellipse 19">
              <a:extLst>
                <a:ext uri="{FF2B5EF4-FFF2-40B4-BE49-F238E27FC236}">
                  <a16:creationId xmlns:a16="http://schemas.microsoft.com/office/drawing/2014/main" id="{C48EE99B-A294-8D5D-D2B5-F799F0181476}"/>
                </a:ext>
              </a:extLst>
            </p:cNvPr>
            <p:cNvSpPr/>
            <p:nvPr/>
          </p:nvSpPr>
          <p:spPr>
            <a:xfrm>
              <a:off x="6792307" y="253644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Rectangle: Rounded Corners 217">
              <a:extLst>
                <a:ext uri="{FF2B5EF4-FFF2-40B4-BE49-F238E27FC236}">
                  <a16:creationId xmlns:a16="http://schemas.microsoft.com/office/drawing/2014/main" id="{B088170F-D372-B5B2-5DCA-D712A7B84AB3}"/>
                </a:ext>
              </a:extLst>
            </p:cNvPr>
            <p:cNvSpPr/>
            <p:nvPr/>
          </p:nvSpPr>
          <p:spPr>
            <a:xfrm>
              <a:off x="6374996" y="1869715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 dirty="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82" name="Rett pilkobling 33">
              <a:extLst>
                <a:ext uri="{FF2B5EF4-FFF2-40B4-BE49-F238E27FC236}">
                  <a16:creationId xmlns:a16="http://schemas.microsoft.com/office/drawing/2014/main" id="{7BE2647A-846E-7A88-DB0E-F15549BBDFC9}"/>
                </a:ext>
              </a:extLst>
            </p:cNvPr>
            <p:cNvCxnSpPr/>
            <p:nvPr/>
          </p:nvCxnSpPr>
          <p:spPr>
            <a:xfrm flipH="1" flipV="1">
              <a:off x="6669415" y="2186820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93" name="Rektangel 8">
              <a:extLst>
                <a:ext uri="{FF2B5EF4-FFF2-40B4-BE49-F238E27FC236}">
                  <a16:creationId xmlns:a16="http://schemas.microsoft.com/office/drawing/2014/main" id="{74D637D3-FC01-D353-95DD-C52B8EF14452}"/>
                </a:ext>
              </a:extLst>
            </p:cNvPr>
            <p:cNvSpPr/>
            <p:nvPr/>
          </p:nvSpPr>
          <p:spPr>
            <a:xfrm>
              <a:off x="6328283" y="32186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9">
              <a:extLst>
                <a:ext uri="{FF2B5EF4-FFF2-40B4-BE49-F238E27FC236}">
                  <a16:creationId xmlns:a16="http://schemas.microsoft.com/office/drawing/2014/main" id="{469D6320-CCF3-F9DE-FFB4-D95606AAE279}"/>
                </a:ext>
              </a:extLst>
            </p:cNvPr>
            <p:cNvSpPr/>
            <p:nvPr/>
          </p:nvSpPr>
          <p:spPr>
            <a:xfrm>
              <a:off x="6328283" y="32186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0">
              <a:extLst>
                <a:ext uri="{FF2B5EF4-FFF2-40B4-BE49-F238E27FC236}">
                  <a16:creationId xmlns:a16="http://schemas.microsoft.com/office/drawing/2014/main" id="{D605B93E-321C-E3C3-3C65-5DF06F487761}"/>
                </a:ext>
              </a:extLst>
            </p:cNvPr>
            <p:cNvSpPr/>
            <p:nvPr/>
          </p:nvSpPr>
          <p:spPr>
            <a:xfrm>
              <a:off x="6468479" y="32163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Ellipse 11">
              <a:extLst>
                <a:ext uri="{FF2B5EF4-FFF2-40B4-BE49-F238E27FC236}">
                  <a16:creationId xmlns:a16="http://schemas.microsoft.com/office/drawing/2014/main" id="{81943EEE-63C4-5661-78E1-610DD6458422}"/>
                </a:ext>
              </a:extLst>
            </p:cNvPr>
            <p:cNvSpPr/>
            <p:nvPr/>
          </p:nvSpPr>
          <p:spPr>
            <a:xfrm>
              <a:off x="6748011" y="32163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7" name="Rett pilkobling 34">
              <a:extLst>
                <a:ext uri="{FF2B5EF4-FFF2-40B4-BE49-F238E27FC236}">
                  <a16:creationId xmlns:a16="http://schemas.microsoft.com/office/drawing/2014/main" id="{F071C735-D152-FB12-AA72-5B0CB8CF47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5494" y="3438945"/>
              <a:ext cx="4063796" cy="32555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0" name="Rett pilkobling 34">
              <a:extLst>
                <a:ext uri="{FF2B5EF4-FFF2-40B4-BE49-F238E27FC236}">
                  <a16:creationId xmlns:a16="http://schemas.microsoft.com/office/drawing/2014/main" id="{625D7916-75C0-E8F6-AB2E-1E841E2D0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6920" y="3436163"/>
              <a:ext cx="3219911" cy="33140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2" name="Rett pilkobling 34">
              <a:extLst>
                <a:ext uri="{FF2B5EF4-FFF2-40B4-BE49-F238E27FC236}">
                  <a16:creationId xmlns:a16="http://schemas.microsoft.com/office/drawing/2014/main" id="{F2932E32-3D6D-6473-DBD0-F798D6C0F8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38470" y="3430679"/>
              <a:ext cx="1524438" cy="322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5" name="Rett pilkobling 34">
              <a:extLst>
                <a:ext uri="{FF2B5EF4-FFF2-40B4-BE49-F238E27FC236}">
                  <a16:creationId xmlns:a16="http://schemas.microsoft.com/office/drawing/2014/main" id="{78A0982E-DC66-C123-55F5-9699BD9E6D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0170" y="3430679"/>
              <a:ext cx="1050472" cy="33148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7" name="Rett pilkobling 34">
              <a:extLst>
                <a:ext uri="{FF2B5EF4-FFF2-40B4-BE49-F238E27FC236}">
                  <a16:creationId xmlns:a16="http://schemas.microsoft.com/office/drawing/2014/main" id="{F90EC8CA-E23A-C6E1-5417-BC180C2893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56953" y="3524668"/>
              <a:ext cx="0" cy="2287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1" name="Rektangel 12">
              <a:extLst>
                <a:ext uri="{FF2B5EF4-FFF2-40B4-BE49-F238E27FC236}">
                  <a16:creationId xmlns:a16="http://schemas.microsoft.com/office/drawing/2014/main" id="{B75B667A-D236-358D-6FE7-3053DAA56644}"/>
                </a:ext>
              </a:extLst>
            </p:cNvPr>
            <p:cNvSpPr/>
            <p:nvPr/>
          </p:nvSpPr>
          <p:spPr>
            <a:xfrm>
              <a:off x="6363049" y="3797307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Ellipse 13">
              <a:extLst>
                <a:ext uri="{FF2B5EF4-FFF2-40B4-BE49-F238E27FC236}">
                  <a16:creationId xmlns:a16="http://schemas.microsoft.com/office/drawing/2014/main" id="{551C84FC-F1FD-5F1E-216A-4E0FE27AE0E9}"/>
                </a:ext>
              </a:extLst>
            </p:cNvPr>
            <p:cNvSpPr/>
            <p:nvPr/>
          </p:nvSpPr>
          <p:spPr>
            <a:xfrm>
              <a:off x="6363049" y="379730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Ellipse 14">
              <a:extLst>
                <a:ext uri="{FF2B5EF4-FFF2-40B4-BE49-F238E27FC236}">
                  <a16:creationId xmlns:a16="http://schemas.microsoft.com/office/drawing/2014/main" id="{772C4A49-D9F9-C05A-B836-A3FEC7361BBB}"/>
                </a:ext>
              </a:extLst>
            </p:cNvPr>
            <p:cNvSpPr/>
            <p:nvPr/>
          </p:nvSpPr>
          <p:spPr>
            <a:xfrm>
              <a:off x="6522813" y="379730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Ellipse 15">
              <a:extLst>
                <a:ext uri="{FF2B5EF4-FFF2-40B4-BE49-F238E27FC236}">
                  <a16:creationId xmlns:a16="http://schemas.microsoft.com/office/drawing/2014/main" id="{6CABECAB-AB3A-C2F7-1279-B08C10FF7067}"/>
                </a:ext>
              </a:extLst>
            </p:cNvPr>
            <p:cNvSpPr/>
            <p:nvPr/>
          </p:nvSpPr>
          <p:spPr>
            <a:xfrm>
              <a:off x="6764809" y="37907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58BCB3E-4522-76BD-9B77-3CA75A672FEC}"/>
                </a:ext>
              </a:extLst>
            </p:cNvPr>
            <p:cNvSpPr txBox="1"/>
            <p:nvPr/>
          </p:nvSpPr>
          <p:spPr bwMode="white">
            <a:xfrm>
              <a:off x="5847119" y="1246606"/>
              <a:ext cx="1584777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baseline="0" dirty="0"/>
                <a:t>P(The) = 0.4</a:t>
              </a:r>
            </a:p>
            <a:p>
              <a:pPr algn="ctr"/>
              <a:r>
                <a:rPr lang="en-US" sz="1100" dirty="0"/>
                <a:t>P(It)=0.23</a:t>
              </a:r>
            </a:p>
            <a:p>
              <a:pPr algn="ctr"/>
              <a:r>
                <a:rPr lang="en-US" sz="1100" baseline="0" dirty="0"/>
                <a:t>…</a:t>
              </a:r>
              <a:endParaRPr lang="en-GB" sz="1100" baseline="0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6BAB220-99E1-5226-7DE5-10C6B692B535}"/>
                </a:ext>
              </a:extLst>
            </p:cNvPr>
            <p:cNvSpPr txBox="1"/>
            <p:nvPr/>
          </p:nvSpPr>
          <p:spPr bwMode="white">
            <a:xfrm>
              <a:off x="5779890" y="4543581"/>
              <a:ext cx="244827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(end of turn)</a:t>
              </a:r>
              <a:endParaRPr lang="en-GB" baseline="0" dirty="0"/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769A7FDD-5605-8E35-AF8C-B034276000FB}"/>
                </a:ext>
              </a:extLst>
            </p:cNvPr>
            <p:cNvCxnSpPr/>
            <p:nvPr/>
          </p:nvCxnSpPr>
          <p:spPr bwMode="auto">
            <a:xfrm flipV="1">
              <a:off x="6195551" y="4231237"/>
              <a:ext cx="239507" cy="3941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C51369F1-15AD-57EF-782B-488C4E121100}"/>
                </a:ext>
              </a:extLst>
            </p:cNvPr>
            <p:cNvSpPr txBox="1"/>
            <p:nvPr/>
          </p:nvSpPr>
          <p:spPr bwMode="white">
            <a:xfrm>
              <a:off x="6197905" y="3939902"/>
              <a:ext cx="95067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nb-NO" dirty="0">
                  <a:solidFill>
                    <a:srgbClr val="000000"/>
                  </a:solidFill>
                  <a:latin typeface="Calibri"/>
                </a:rPr>
                <a:t> &lt;</a:t>
              </a:r>
              <a:r>
                <a:rPr lang="nb-NO" dirty="0" err="1">
                  <a:solidFill>
                    <a:srgbClr val="000000"/>
                  </a:solidFill>
                  <a:latin typeface="Calibri"/>
                </a:rPr>
                <a:t>eot</a:t>
              </a:r>
              <a:r>
                <a:rPr lang="nb-NO" dirty="0">
                  <a:solidFill>
                    <a:srgbClr val="000000"/>
                  </a:solidFill>
                  <a:latin typeface="Calibri"/>
                </a:rPr>
                <a:t>&gt; </a:t>
              </a:r>
              <a:endParaRPr lang="en-GB" dirty="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47BDF99-1A88-F4FB-4596-089D9C20F5C9}"/>
              </a:ext>
            </a:extLst>
          </p:cNvPr>
          <p:cNvGrpSpPr/>
          <p:nvPr/>
        </p:nvGrpSpPr>
        <p:grpSpPr>
          <a:xfrm>
            <a:off x="2580069" y="1253557"/>
            <a:ext cx="6054190" cy="3086455"/>
            <a:chOff x="2580069" y="1253557"/>
            <a:chExt cx="6054190" cy="3086455"/>
          </a:xfrm>
        </p:grpSpPr>
        <p:sp>
          <p:nvSpPr>
            <p:cNvPr id="116" name="Rektangel 12">
              <a:extLst>
                <a:ext uri="{FF2B5EF4-FFF2-40B4-BE49-F238E27FC236}">
                  <a16:creationId xmlns:a16="http://schemas.microsoft.com/office/drawing/2014/main" id="{E2A2DF1B-0732-506E-204A-9DC8E227B28B}"/>
                </a:ext>
              </a:extLst>
            </p:cNvPr>
            <p:cNvSpPr/>
            <p:nvPr/>
          </p:nvSpPr>
          <p:spPr>
            <a:xfrm>
              <a:off x="7565412" y="3786183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Ellipse 13">
              <a:extLst>
                <a:ext uri="{FF2B5EF4-FFF2-40B4-BE49-F238E27FC236}">
                  <a16:creationId xmlns:a16="http://schemas.microsoft.com/office/drawing/2014/main" id="{635B8C90-C624-DD9A-FF66-32C3F4DD4EA8}"/>
                </a:ext>
              </a:extLst>
            </p:cNvPr>
            <p:cNvSpPr/>
            <p:nvPr/>
          </p:nvSpPr>
          <p:spPr>
            <a:xfrm>
              <a:off x="7565412" y="37861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Ellipse 14">
              <a:extLst>
                <a:ext uri="{FF2B5EF4-FFF2-40B4-BE49-F238E27FC236}">
                  <a16:creationId xmlns:a16="http://schemas.microsoft.com/office/drawing/2014/main" id="{BE34A907-5D7D-3355-4608-79343EBCAD87}"/>
                </a:ext>
              </a:extLst>
            </p:cNvPr>
            <p:cNvSpPr/>
            <p:nvPr/>
          </p:nvSpPr>
          <p:spPr>
            <a:xfrm>
              <a:off x="7725176" y="37861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Ellipse 15">
              <a:extLst>
                <a:ext uri="{FF2B5EF4-FFF2-40B4-BE49-F238E27FC236}">
                  <a16:creationId xmlns:a16="http://schemas.microsoft.com/office/drawing/2014/main" id="{169423C1-55A3-ED8E-C319-775E7E18DA4F}"/>
                </a:ext>
              </a:extLst>
            </p:cNvPr>
            <p:cNvSpPr/>
            <p:nvPr/>
          </p:nvSpPr>
          <p:spPr>
            <a:xfrm>
              <a:off x="7967172" y="377967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Rektangel 8">
              <a:extLst>
                <a:ext uri="{FF2B5EF4-FFF2-40B4-BE49-F238E27FC236}">
                  <a16:creationId xmlns:a16="http://schemas.microsoft.com/office/drawing/2014/main" id="{6AE58C6D-3D5F-ECB9-678B-20FDECF02452}"/>
                </a:ext>
              </a:extLst>
            </p:cNvPr>
            <p:cNvSpPr/>
            <p:nvPr/>
          </p:nvSpPr>
          <p:spPr>
            <a:xfrm>
              <a:off x="7529305" y="3215883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Ellipse 9">
              <a:extLst>
                <a:ext uri="{FF2B5EF4-FFF2-40B4-BE49-F238E27FC236}">
                  <a16:creationId xmlns:a16="http://schemas.microsoft.com/office/drawing/2014/main" id="{A7DAFE1C-8D56-8586-F062-B26F4E495619}"/>
                </a:ext>
              </a:extLst>
            </p:cNvPr>
            <p:cNvSpPr/>
            <p:nvPr/>
          </p:nvSpPr>
          <p:spPr>
            <a:xfrm>
              <a:off x="7529305" y="32158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Ellipse 10">
              <a:extLst>
                <a:ext uri="{FF2B5EF4-FFF2-40B4-BE49-F238E27FC236}">
                  <a16:creationId xmlns:a16="http://schemas.microsoft.com/office/drawing/2014/main" id="{CD8546C9-95A1-4664-AE21-9324836AC35C}"/>
                </a:ext>
              </a:extLst>
            </p:cNvPr>
            <p:cNvSpPr/>
            <p:nvPr/>
          </p:nvSpPr>
          <p:spPr>
            <a:xfrm>
              <a:off x="7669501" y="321360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Ellipse 11">
              <a:extLst>
                <a:ext uri="{FF2B5EF4-FFF2-40B4-BE49-F238E27FC236}">
                  <a16:creationId xmlns:a16="http://schemas.microsoft.com/office/drawing/2014/main" id="{2555154C-3DD7-5526-8E20-9C6C55A892B8}"/>
                </a:ext>
              </a:extLst>
            </p:cNvPr>
            <p:cNvSpPr/>
            <p:nvPr/>
          </p:nvSpPr>
          <p:spPr>
            <a:xfrm>
              <a:off x="7949033" y="321360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24" name="Rett pilkobling 34">
              <a:extLst>
                <a:ext uri="{FF2B5EF4-FFF2-40B4-BE49-F238E27FC236}">
                  <a16:creationId xmlns:a16="http://schemas.microsoft.com/office/drawing/2014/main" id="{376F7476-910E-57E8-5A16-940291BBA5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519" y="3476078"/>
              <a:ext cx="0" cy="2287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5" name="Rett pilkobling 34">
              <a:extLst>
                <a:ext uri="{FF2B5EF4-FFF2-40B4-BE49-F238E27FC236}">
                  <a16:creationId xmlns:a16="http://schemas.microsoft.com/office/drawing/2014/main" id="{E23E7592-E1E6-309C-4223-FCAC269C52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9245" y="3438945"/>
              <a:ext cx="4250185" cy="32623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6" name="Rett pilkobling 34">
              <a:extLst>
                <a:ext uri="{FF2B5EF4-FFF2-40B4-BE49-F238E27FC236}">
                  <a16:creationId xmlns:a16="http://schemas.microsoft.com/office/drawing/2014/main" id="{26B12757-4008-1ACF-3632-870DDC5984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4062" y="3430679"/>
              <a:ext cx="2865439" cy="33148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7" name="Rett pilkobling 34">
              <a:extLst>
                <a:ext uri="{FF2B5EF4-FFF2-40B4-BE49-F238E27FC236}">
                  <a16:creationId xmlns:a16="http://schemas.microsoft.com/office/drawing/2014/main" id="{21236F4F-09AF-D949-3B2C-4F1FF514F1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2221" y="3438945"/>
              <a:ext cx="1956114" cy="3151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8" name="Rett pilkobling 34">
              <a:extLst>
                <a:ext uri="{FF2B5EF4-FFF2-40B4-BE49-F238E27FC236}">
                  <a16:creationId xmlns:a16="http://schemas.microsoft.com/office/drawing/2014/main" id="{40F596DD-DAAF-27A1-BC72-E6245DD4D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3921" y="3430679"/>
              <a:ext cx="1136431" cy="33216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9" name="Rett pilkobling 34">
              <a:extLst>
                <a:ext uri="{FF2B5EF4-FFF2-40B4-BE49-F238E27FC236}">
                  <a16:creationId xmlns:a16="http://schemas.microsoft.com/office/drawing/2014/main" id="{761930D4-8D81-8325-A81A-FE7647BCE8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0069" y="3438945"/>
              <a:ext cx="5228266" cy="31059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32" name="Rett pilkobling 34">
              <a:extLst>
                <a:ext uri="{FF2B5EF4-FFF2-40B4-BE49-F238E27FC236}">
                  <a16:creationId xmlns:a16="http://schemas.microsoft.com/office/drawing/2014/main" id="{3102974D-8CFD-7F5B-58CB-5F651F32E3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1745" y="2773350"/>
              <a:ext cx="0" cy="33927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4" name="Rektangel 16">
              <a:extLst>
                <a:ext uri="{FF2B5EF4-FFF2-40B4-BE49-F238E27FC236}">
                  <a16:creationId xmlns:a16="http://schemas.microsoft.com/office/drawing/2014/main" id="{D362067F-21DF-5E8C-63C8-8FD49DE8596F}"/>
                </a:ext>
              </a:extLst>
            </p:cNvPr>
            <p:cNvSpPr/>
            <p:nvPr/>
          </p:nvSpPr>
          <p:spPr>
            <a:xfrm>
              <a:off x="7585184" y="2552980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Ellipse 17">
              <a:extLst>
                <a:ext uri="{FF2B5EF4-FFF2-40B4-BE49-F238E27FC236}">
                  <a16:creationId xmlns:a16="http://schemas.microsoft.com/office/drawing/2014/main" id="{86DD1659-7FAB-20D7-33E8-1F9DF45E4FEC}"/>
                </a:ext>
              </a:extLst>
            </p:cNvPr>
            <p:cNvSpPr/>
            <p:nvPr/>
          </p:nvSpPr>
          <p:spPr>
            <a:xfrm>
              <a:off x="7585184" y="255298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Ellipse 18">
              <a:extLst>
                <a:ext uri="{FF2B5EF4-FFF2-40B4-BE49-F238E27FC236}">
                  <a16:creationId xmlns:a16="http://schemas.microsoft.com/office/drawing/2014/main" id="{CD5F1A8A-FC3D-806D-774D-4D1361C6BB41}"/>
                </a:ext>
              </a:extLst>
            </p:cNvPr>
            <p:cNvSpPr/>
            <p:nvPr/>
          </p:nvSpPr>
          <p:spPr>
            <a:xfrm>
              <a:off x="7736838" y="2550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Ellipse 19">
              <a:extLst>
                <a:ext uri="{FF2B5EF4-FFF2-40B4-BE49-F238E27FC236}">
                  <a16:creationId xmlns:a16="http://schemas.microsoft.com/office/drawing/2014/main" id="{A0B2256A-E032-2D0E-BAA3-6BCF7F53D07F}"/>
                </a:ext>
              </a:extLst>
            </p:cNvPr>
            <p:cNvSpPr/>
            <p:nvPr/>
          </p:nvSpPr>
          <p:spPr>
            <a:xfrm>
              <a:off x="7949033" y="25518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38" name="Rett pilkobling 33">
              <a:extLst>
                <a:ext uri="{FF2B5EF4-FFF2-40B4-BE49-F238E27FC236}">
                  <a16:creationId xmlns:a16="http://schemas.microsoft.com/office/drawing/2014/main" id="{A3848C78-CAA9-7090-0780-22DED2FF8434}"/>
                </a:ext>
              </a:extLst>
            </p:cNvPr>
            <p:cNvCxnSpPr/>
            <p:nvPr/>
          </p:nvCxnSpPr>
          <p:spPr>
            <a:xfrm flipH="1" flipV="1">
              <a:off x="7808335" y="2183273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9" name="Rectangle: Rounded Corners 217">
              <a:extLst>
                <a:ext uri="{FF2B5EF4-FFF2-40B4-BE49-F238E27FC236}">
                  <a16:creationId xmlns:a16="http://schemas.microsoft.com/office/drawing/2014/main" id="{FBE8251D-7F1B-B641-1C58-01E21F3E37DC}"/>
                </a:ext>
              </a:extLst>
            </p:cNvPr>
            <p:cNvSpPr/>
            <p:nvPr/>
          </p:nvSpPr>
          <p:spPr>
            <a:xfrm>
              <a:off x="7529305" y="1871186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0A5C2B3-C268-81B8-F811-A73A358B613F}"/>
                </a:ext>
              </a:extLst>
            </p:cNvPr>
            <p:cNvSpPr txBox="1"/>
            <p:nvPr/>
          </p:nvSpPr>
          <p:spPr bwMode="white">
            <a:xfrm>
              <a:off x="7049482" y="1253557"/>
              <a:ext cx="1584777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baseline="0" dirty="0"/>
                <a:t>P(recycling) = 0.8</a:t>
              </a:r>
            </a:p>
            <a:p>
              <a:pPr algn="ctr"/>
              <a:r>
                <a:rPr lang="en-US" sz="1100" dirty="0"/>
                <a:t>P(station)=0.14</a:t>
              </a:r>
            </a:p>
            <a:p>
              <a:pPr algn="ctr"/>
              <a:r>
                <a:rPr lang="en-US" sz="1100" baseline="0" dirty="0"/>
                <a:t>…</a:t>
              </a:r>
              <a:endParaRPr lang="en-GB" sz="1100" baseline="0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1D42BEE-F339-673A-1968-470F2CF1E458}"/>
                </a:ext>
              </a:extLst>
            </p:cNvPr>
            <p:cNvSpPr/>
            <p:nvPr/>
          </p:nvSpPr>
          <p:spPr bwMode="auto">
            <a:xfrm>
              <a:off x="7075001" y="2038753"/>
              <a:ext cx="510766" cy="2045165"/>
            </a:xfrm>
            <a:custGeom>
              <a:avLst/>
              <a:gdLst>
                <a:gd name="connsiteX0" fmla="*/ 57402 w 387602"/>
                <a:gd name="connsiteY0" fmla="*/ 0 h 2057400"/>
                <a:gd name="connsiteX1" fmla="*/ 324102 w 387602"/>
                <a:gd name="connsiteY1" fmla="*/ 292100 h 2057400"/>
                <a:gd name="connsiteX2" fmla="*/ 252 w 387602"/>
                <a:gd name="connsiteY2" fmla="*/ 1517650 h 2057400"/>
                <a:gd name="connsiteX3" fmla="*/ 387602 w 387602"/>
                <a:gd name="connsiteY3" fmla="*/ 2057400 h 2057400"/>
                <a:gd name="connsiteX4" fmla="*/ 387602 w 387602"/>
                <a:gd name="connsiteY4" fmla="*/ 2057400 h 2057400"/>
                <a:gd name="connsiteX5" fmla="*/ 387602 w 387602"/>
                <a:gd name="connsiteY5" fmla="*/ 2057400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02" h="2057400">
                  <a:moveTo>
                    <a:pt x="57402" y="0"/>
                  </a:moveTo>
                  <a:cubicBezTo>
                    <a:pt x="195514" y="19579"/>
                    <a:pt x="333627" y="39158"/>
                    <a:pt x="324102" y="292100"/>
                  </a:cubicBezTo>
                  <a:cubicBezTo>
                    <a:pt x="314577" y="545042"/>
                    <a:pt x="-10331" y="1223433"/>
                    <a:pt x="252" y="1517650"/>
                  </a:cubicBezTo>
                  <a:cubicBezTo>
                    <a:pt x="10835" y="1811867"/>
                    <a:pt x="387602" y="2057400"/>
                    <a:pt x="387602" y="2057400"/>
                  </a:cubicBezTo>
                  <a:lnTo>
                    <a:pt x="387602" y="2057400"/>
                  </a:lnTo>
                  <a:lnTo>
                    <a:pt x="387602" y="20574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90D6F3C-7DD8-0627-1E4D-0FAA1D78C79E}"/>
                </a:ext>
              </a:extLst>
            </p:cNvPr>
            <p:cNvSpPr txBox="1"/>
            <p:nvPr/>
          </p:nvSpPr>
          <p:spPr bwMode="white">
            <a:xfrm>
              <a:off x="7548084" y="3939902"/>
              <a:ext cx="64222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nb-NO" dirty="0">
                  <a:solidFill>
                    <a:srgbClr val="000000"/>
                  </a:solidFill>
                  <a:latin typeface="Calibri"/>
                </a:rPr>
                <a:t>The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637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540D92-482A-2175-FACA-5FC31BA8D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F2E8F4-E99A-DFDE-9485-30754C44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1EBF40-1170-3281-AB6F-1A50EF10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format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774FF4-ED92-11D7-4F05-9E7A6D564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input to the generative model should include everything that is relevant for producing a correct response: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system prompt </a:t>
            </a:r>
            <a:r>
              <a:rPr lang="en-US" dirty="0"/>
              <a:t>specifying how the system should answer</a:t>
            </a:r>
          </a:p>
          <a:p>
            <a:pPr lvl="1"/>
            <a:r>
              <a:rPr lang="en-US" dirty="0"/>
              <a:t>Other </a:t>
            </a:r>
            <a:r>
              <a:rPr lang="en-US" b="1" dirty="0"/>
              <a:t>contextual information </a:t>
            </a:r>
            <a:r>
              <a:rPr lang="en-US" dirty="0"/>
              <a:t>(like the current date)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history</a:t>
            </a:r>
            <a:r>
              <a:rPr lang="en-US" dirty="0"/>
              <a:t> of previous dialogue turns (both user and system)</a:t>
            </a:r>
          </a:p>
          <a:p>
            <a:r>
              <a:rPr lang="en-US" i="1" dirty="0"/>
              <a:t>Special tokens </a:t>
            </a:r>
            <a:r>
              <a:rPr lang="en-US" dirty="0"/>
              <a:t>often used by LLMs to structure this input: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D424A6-B79C-1F8B-4FBE-E29648672A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" t="9524" r="4857" b="5794"/>
          <a:stretch/>
        </p:blipFill>
        <p:spPr>
          <a:xfrm>
            <a:off x="2699024" y="3423564"/>
            <a:ext cx="5400600" cy="1524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00CC7A-993E-B487-4430-A5B7154AB819}"/>
              </a:ext>
            </a:extLst>
          </p:cNvPr>
          <p:cNvSpPr txBox="1"/>
          <p:nvPr/>
        </p:nvSpPr>
        <p:spPr bwMode="white">
          <a:xfrm>
            <a:off x="1332408" y="3579862"/>
            <a:ext cx="136661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baseline="0" dirty="0"/>
              <a:t>Special tokens for Llama 3.1: </a:t>
            </a:r>
            <a:endParaRPr lang="en-GB" sz="1800" baseline="0" dirty="0"/>
          </a:p>
        </p:txBody>
      </p:sp>
    </p:spTree>
    <p:extLst>
      <p:ext uri="{BB962C8B-B14F-4D97-AF65-F5344CB8AC3E}">
        <p14:creationId xmlns:p14="http://schemas.microsoft.com/office/powerpoint/2010/main" val="3208889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39FB90-E752-D0C7-7FDE-41FE0826F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DBDF6-4DD7-B62F-E69D-9FCA6321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541E48-2150-A176-FC39-97FA4C7D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resources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D2631-454B-B6A8-EACD-61783F297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2463878"/>
          </a:xfrm>
        </p:spPr>
        <p:txBody>
          <a:bodyPr/>
          <a:lstStyle/>
          <a:p>
            <a:r>
              <a:rPr lang="en-US" dirty="0"/>
              <a:t>Dialogue systems often need to connect to external resources, such as:</a:t>
            </a:r>
          </a:p>
          <a:p>
            <a:pPr lvl="1"/>
            <a:r>
              <a:rPr lang="en-US" i="1" dirty="0"/>
              <a:t>Structured databases </a:t>
            </a:r>
            <a:r>
              <a:rPr lang="en-US" dirty="0"/>
              <a:t>that can be queried and updated</a:t>
            </a:r>
          </a:p>
          <a:p>
            <a:pPr lvl="1"/>
            <a:r>
              <a:rPr lang="en-US" i="1" dirty="0"/>
              <a:t>Web services </a:t>
            </a:r>
            <a:r>
              <a:rPr lang="en-US" dirty="0"/>
              <a:t>available through an API</a:t>
            </a:r>
          </a:p>
          <a:p>
            <a:pPr lvl="1"/>
            <a:r>
              <a:rPr lang="en-US" i="1" dirty="0"/>
              <a:t>Sensors</a:t>
            </a:r>
            <a:r>
              <a:rPr lang="en-US" dirty="0"/>
              <a:t> and </a:t>
            </a:r>
            <a:r>
              <a:rPr lang="en-US" i="1" dirty="0"/>
              <a:t>actuators</a:t>
            </a:r>
            <a:r>
              <a:rPr lang="en-US" dirty="0"/>
              <a:t> (for robots and physical interfaces)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C49238-873D-2EEB-FB3A-1FB056620C50}"/>
              </a:ext>
            </a:extLst>
          </p:cNvPr>
          <p:cNvGrpSpPr/>
          <p:nvPr/>
        </p:nvGrpSpPr>
        <p:grpSpPr>
          <a:xfrm>
            <a:off x="539552" y="2751633"/>
            <a:ext cx="8368876" cy="1944489"/>
            <a:chOff x="539552" y="2751633"/>
            <a:chExt cx="8368876" cy="1944489"/>
          </a:xfrm>
        </p:grpSpPr>
        <p:pic>
          <p:nvPicPr>
            <p:cNvPr id="1026" name="Picture 2" descr="Leveraging LLMs for Intuitive Interactions with Enterprise SQL Databases">
              <a:extLst>
                <a:ext uri="{FF2B5EF4-FFF2-40B4-BE49-F238E27FC236}">
                  <a16:creationId xmlns:a16="http://schemas.microsoft.com/office/drawing/2014/main" id="{7E3952BD-B249-EA3B-CB43-9FF3942C5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2751633"/>
              <a:ext cx="6496668" cy="1944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437336-CBA7-EF40-29C0-5D4ABA2E1770}"/>
                </a:ext>
              </a:extLst>
            </p:cNvPr>
            <p:cNvSpPr txBox="1"/>
            <p:nvPr/>
          </p:nvSpPr>
          <p:spPr bwMode="white">
            <a:xfrm>
              <a:off x="539552" y="2779117"/>
              <a:ext cx="2016224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800" dirty="0">
                  <a:sym typeface="Wingdings" panose="05000000000000000000" pitchFamily="2" charset="2"/>
                </a:rPr>
                <a:t> Solution: Have the LLM produce output such as </a:t>
              </a:r>
              <a:r>
                <a:rPr lang="en-GB" sz="1800" dirty="0"/>
                <a:t>SQL queries, API or function calls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306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812A88-C52C-E681-7F11-FB0DE9886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272F4-752E-A6A1-1EF1-AEFA060C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C8FFC8-962E-FF0D-2905-BCA0782D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Adherence to quality criteria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20E6D4-B026-896B-FAF8-11B99991C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must ensure the system responses satisfy a </a:t>
            </a:r>
            <a:r>
              <a:rPr lang="en-US" b="1" dirty="0"/>
              <a:t>number of criteria</a:t>
            </a:r>
            <a:r>
              <a:rPr lang="en-US" dirty="0"/>
              <a:t>, such as providing </a:t>
            </a:r>
            <a:r>
              <a:rPr lang="en-US" i="1" dirty="0"/>
              <a:t>informative</a:t>
            </a:r>
            <a:r>
              <a:rPr lang="en-US" dirty="0"/>
              <a:t> and </a:t>
            </a:r>
            <a:r>
              <a:rPr lang="en-US" i="1" dirty="0"/>
              <a:t>relevant</a:t>
            </a:r>
            <a:r>
              <a:rPr lang="en-US" dirty="0"/>
              <a:t> answers, not being </a:t>
            </a:r>
            <a:r>
              <a:rPr lang="en-US" i="1" dirty="0"/>
              <a:t>offensive</a:t>
            </a:r>
            <a:r>
              <a:rPr lang="en-US" dirty="0"/>
              <a:t>, not                                                   repeating </a:t>
            </a:r>
            <a:r>
              <a:rPr lang="en-US" i="1" dirty="0"/>
              <a:t>misinformation</a:t>
            </a:r>
            <a:r>
              <a:rPr lang="en-US" dirty="0"/>
              <a:t>, remaining </a:t>
            </a:r>
            <a:r>
              <a:rPr lang="en-US" i="1" dirty="0"/>
              <a:t>politically neutral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The exact criteria will depend on the application</a:t>
            </a:r>
          </a:p>
          <a:p>
            <a:r>
              <a:rPr lang="en-US" dirty="0"/>
              <a:t>How to ensure our conversational system will adhere to those criteria?</a:t>
            </a:r>
          </a:p>
          <a:p>
            <a:pPr lvl="1"/>
            <a:r>
              <a:rPr lang="en-US" b="1" dirty="0"/>
              <a:t>Fine-tuning</a:t>
            </a:r>
            <a:r>
              <a:rPr lang="en-US" dirty="0"/>
              <a:t> on “good examples” of answers</a:t>
            </a:r>
          </a:p>
          <a:p>
            <a:pPr lvl="1"/>
            <a:r>
              <a:rPr lang="en-US" b="1" dirty="0"/>
              <a:t>Preference optimization </a:t>
            </a:r>
            <a:r>
              <a:rPr lang="en-US" dirty="0"/>
              <a:t>from expert ratings</a:t>
            </a:r>
          </a:p>
          <a:p>
            <a:pPr lvl="1"/>
            <a:r>
              <a:rPr lang="en-US" b="1" dirty="0"/>
              <a:t>Moderation layer </a:t>
            </a:r>
            <a:r>
              <a:rPr lang="en-US" dirty="0"/>
              <a:t>that can “flag” outputs                                                                     that do not meet the criteria</a:t>
            </a:r>
          </a:p>
          <a:p>
            <a:pPr lvl="1"/>
            <a:endParaRPr lang="en-GB" dirty="0"/>
          </a:p>
        </p:txBody>
      </p:sp>
      <p:pic>
        <p:nvPicPr>
          <p:cNvPr id="11" name="Picture 10" descr="A sign with a word on it&#10;&#10;Description automatically generated">
            <a:extLst>
              <a:ext uri="{FF2B5EF4-FFF2-40B4-BE49-F238E27FC236}">
                <a16:creationId xmlns:a16="http://schemas.microsoft.com/office/drawing/2014/main" id="{8CC8D5A7-1E71-94C1-37BC-2ACA0F6D5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508" y="3079661"/>
            <a:ext cx="2348392" cy="1563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741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AC5373-BE68-5954-0907-FBEC903864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F8148-2ED2-FF28-B329-2CFE6D420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C792D-B681-20DF-28ED-0A5BE839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dialogues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FC7E49-55D0-634C-1E34-84597C782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Many users will intentionally try                                                                                      to “break” the dialogue system:</a:t>
            </a:r>
          </a:p>
          <a:p>
            <a:pPr lvl="1"/>
            <a:r>
              <a:rPr lang="en-US" dirty="0"/>
              <a:t>Jailbreaking</a:t>
            </a:r>
          </a:p>
          <a:p>
            <a:pPr marL="474663" lvl="1" indent="0">
              <a:buNone/>
            </a:pPr>
            <a:br>
              <a:rPr lang="en-US" dirty="0"/>
            </a:br>
            <a:endParaRPr lang="en-GB" dirty="0"/>
          </a:p>
        </p:txBody>
      </p:sp>
      <p:pic>
        <p:nvPicPr>
          <p:cNvPr id="7" name="Picture 6" descr="A screenshot of a chat&#10;&#10;Description automatically generated">
            <a:extLst>
              <a:ext uri="{FF2B5EF4-FFF2-40B4-BE49-F238E27FC236}">
                <a16:creationId xmlns:a16="http://schemas.microsoft.com/office/drawing/2014/main" id="{69E13E68-AF02-82BB-9C9B-FE3A49594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60" y="1959450"/>
            <a:ext cx="3943350" cy="1924050"/>
          </a:xfrm>
          <a:prstGeom prst="rect">
            <a:avLst/>
          </a:prstGeom>
        </p:spPr>
      </p:pic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135B1B41-C44C-557D-9147-63A2BA789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3657"/>
            <a:ext cx="4870106" cy="487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39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AC5373-BE68-5954-0907-FBEC903864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C792D-B681-20DF-28ED-0A5BE839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dialogues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FC7E49-55D0-634C-1E34-84597C782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320480" cy="17437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Many users will intentionally try                                                                                      to “break” the dialogue system:</a:t>
            </a:r>
          </a:p>
          <a:p>
            <a:pPr lvl="1"/>
            <a:r>
              <a:rPr lang="en-US" dirty="0"/>
              <a:t>Jailbreaking</a:t>
            </a:r>
          </a:p>
          <a:p>
            <a:pPr lvl="1"/>
            <a:r>
              <a:rPr lang="en-US" dirty="0"/>
              <a:t>Prompt injection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pPr marL="474663" lvl="1" indent="0">
              <a:buNone/>
            </a:pPr>
            <a:br>
              <a:rPr lang="en-US" dirty="0"/>
            </a:br>
            <a:endParaRPr lang="en-GB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1085603-C29F-542A-6BE9-2C72C4C127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8" t="24497" r="4335"/>
          <a:stretch/>
        </p:blipFill>
        <p:spPr>
          <a:xfrm>
            <a:off x="4851844" y="686351"/>
            <a:ext cx="3886896" cy="2832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4ED09B-6067-23C9-DC9F-EE607AC3D49D}"/>
              </a:ext>
            </a:extLst>
          </p:cNvPr>
          <p:cNvSpPr txBox="1"/>
          <p:nvPr/>
        </p:nvSpPr>
        <p:spPr bwMode="white">
          <a:xfrm>
            <a:off x="401936" y="3016572"/>
            <a:ext cx="788657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LLMs are also vulnerable to a wide range                                                              of attacks: backdoors, data poisoning,                                                  leakage of personal information or copyrighted material, etc.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43B7FE-96D1-930D-12B6-2925A4DEEDA7}"/>
              </a:ext>
            </a:extLst>
          </p:cNvPr>
          <p:cNvGrpSpPr/>
          <p:nvPr/>
        </p:nvGrpSpPr>
        <p:grpSpPr>
          <a:xfrm>
            <a:off x="514202" y="4155926"/>
            <a:ext cx="7514182" cy="707886"/>
            <a:chOff x="514202" y="4155926"/>
            <a:chExt cx="7514182" cy="70788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D64B3FB-C81A-5C98-86CC-F98D3B16DC4A}"/>
                </a:ext>
              </a:extLst>
            </p:cNvPr>
            <p:cNvSpPr/>
            <p:nvPr/>
          </p:nvSpPr>
          <p:spPr bwMode="auto">
            <a:xfrm>
              <a:off x="1077912" y="4155926"/>
              <a:ext cx="6950472" cy="707886"/>
            </a:xfrm>
            <a:prstGeom prst="round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Picture 11" descr="A yellow and black sign&#10;&#10;Description automatically generated">
              <a:extLst>
                <a:ext uri="{FF2B5EF4-FFF2-40B4-BE49-F238E27FC236}">
                  <a16:creationId xmlns:a16="http://schemas.microsoft.com/office/drawing/2014/main" id="{02C63382-3C3B-0FEE-34FC-9B51DEF8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02" y="4195812"/>
              <a:ext cx="555526" cy="5555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17809D-9CE6-7330-CA7A-25F23B33D33C}"/>
                </a:ext>
              </a:extLst>
            </p:cNvPr>
            <p:cNvSpPr txBox="1"/>
            <p:nvPr/>
          </p:nvSpPr>
          <p:spPr bwMode="white">
            <a:xfrm>
              <a:off x="1115616" y="4155926"/>
              <a:ext cx="676875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Developers of conversational interfaces must always consider how their system may be abused or attacked</a:t>
              </a:r>
              <a:endParaRPr lang="en-GB" baseline="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690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032C2F-F451-F372-D99F-9B8D8D7DBE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57E98-F884-3C65-267B-3E3ECB10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C28F5B-AD3D-3A6C-AF47-0E107A7FE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Reasoning abilities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99663A-44A1-6690-263A-E9F0AA903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76437"/>
            <a:ext cx="8207376" cy="3168352"/>
          </a:xfrm>
        </p:spPr>
        <p:txBody>
          <a:bodyPr/>
          <a:lstStyle/>
          <a:p>
            <a:r>
              <a:rPr lang="en-US" dirty="0"/>
              <a:t>Some dialogue applications (like tutoring systems) require the system to perform some form of </a:t>
            </a:r>
            <a:r>
              <a:rPr lang="en-US" i="1" dirty="0"/>
              <a:t>reasoning</a:t>
            </a:r>
            <a:r>
              <a:rPr lang="en-US" dirty="0"/>
              <a:t> before providing an answer</a:t>
            </a:r>
          </a:p>
          <a:p>
            <a:r>
              <a:rPr lang="en-US" dirty="0"/>
              <a:t>How good are LLMs at tasks requiring reasoning skills?</a:t>
            </a:r>
          </a:p>
          <a:p>
            <a:pPr lvl="1"/>
            <a:r>
              <a:rPr lang="en-US" dirty="0"/>
              <a:t>Active research topic with sometimes conflicting results</a:t>
            </a:r>
          </a:p>
          <a:p>
            <a:pPr lvl="1"/>
            <a:r>
              <a:rPr lang="en-US" dirty="0"/>
              <a:t>LLMs are experts at </a:t>
            </a:r>
            <a:r>
              <a:rPr lang="en-US" b="1" dirty="0"/>
              <a:t>pattern-matching</a:t>
            </a:r>
            <a:r>
              <a:rPr lang="en-US" dirty="0"/>
              <a:t>, also at abstract levels</a:t>
            </a:r>
          </a:p>
          <a:p>
            <a:pPr lvl="1"/>
            <a:r>
              <a:rPr lang="en-US" dirty="0"/>
              <a:t>But they also rely a lot on </a:t>
            </a:r>
            <a:r>
              <a:rPr lang="en-US" b="1" dirty="0"/>
              <a:t>memorization</a:t>
            </a:r>
            <a:r>
              <a:rPr lang="en-US" dirty="0"/>
              <a:t>, which mean they will excel on “familiar” problems, and struggle on novel ones</a:t>
            </a:r>
          </a:p>
          <a:p>
            <a:pPr lvl="1"/>
            <a:r>
              <a:rPr lang="en-US" dirty="0"/>
              <a:t>Better at </a:t>
            </a:r>
            <a:r>
              <a:rPr lang="en-US" i="1" dirty="0"/>
              <a:t>inductive</a:t>
            </a:r>
            <a:r>
              <a:rPr lang="en-US" dirty="0"/>
              <a:t> than </a:t>
            </a:r>
            <a:r>
              <a:rPr lang="en-US" i="1" dirty="0"/>
              <a:t>deductive</a:t>
            </a:r>
            <a:r>
              <a:rPr lang="en-US" dirty="0"/>
              <a:t> reasoning</a:t>
            </a:r>
          </a:p>
          <a:p>
            <a:pPr lvl="1"/>
            <a:r>
              <a:rPr lang="en-US" dirty="0"/>
              <a:t>Catastrophic reasoning failures may happen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A63F86-A321-018C-13E5-B1AAFAD680D4}"/>
              </a:ext>
            </a:extLst>
          </p:cNvPr>
          <p:cNvSpPr txBox="1"/>
          <p:nvPr/>
        </p:nvSpPr>
        <p:spPr bwMode="white">
          <a:xfrm>
            <a:off x="179512" y="4320133"/>
            <a:ext cx="43204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0" i="0" dirty="0" err="1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Mirzadeh</a:t>
            </a:r>
            <a:r>
              <a:rPr lang="en-US" sz="1200" b="0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Iman, et al. "GSM-Symbolic: Understanding the Limitations of Mathematical Reasoning in Large Language Models." </a:t>
            </a:r>
            <a:r>
              <a:rPr lang="en-US" sz="1200" b="0" i="1" dirty="0" err="1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arXiv</a:t>
            </a:r>
            <a:r>
              <a:rPr lang="en-US" sz="1200" b="0" i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preprint arXiv:2410.05229 </a:t>
            </a:r>
            <a:r>
              <a:rPr lang="en-US" sz="1200" b="0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(2024).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310B9A-C676-28F8-42FE-B64403DECBCE}"/>
              </a:ext>
            </a:extLst>
          </p:cNvPr>
          <p:cNvSpPr txBox="1"/>
          <p:nvPr/>
        </p:nvSpPr>
        <p:spPr bwMode="white">
          <a:xfrm>
            <a:off x="5076056" y="4320133"/>
            <a:ext cx="38148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Cheng, </a:t>
            </a:r>
            <a:r>
              <a:rPr lang="en-US" sz="1200" b="0" i="0" dirty="0" err="1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Kewei</a:t>
            </a:r>
            <a:r>
              <a:rPr lang="en-US" sz="1200" b="0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et al. "Inductive or Deductive? Rethinking the Fundamental Reasoning Abilities of LLMs." </a:t>
            </a:r>
            <a:r>
              <a:rPr lang="en-US" sz="1200" b="0" i="1" dirty="0" err="1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arXiv</a:t>
            </a:r>
            <a:r>
              <a:rPr lang="en-US" sz="1200" b="0" i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preprint arXiv:2408.00114</a:t>
            </a:r>
            <a:r>
              <a:rPr lang="en-US" sz="1200" b="0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(2024).</a:t>
            </a:r>
            <a:endParaRPr lang="en-GB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7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2C2B0-4DF2-3433-EC88-40CE93BA84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B0BB0E-7052-F1DD-B286-51E93607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AD68B9-1D50-F2B9-BB6D-3AF329D8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lectures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FB5E3F-FF12-D7AF-40AD-0C7CB572D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824536" cy="31683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2 new lecture videos new week:</a:t>
            </a:r>
          </a:p>
          <a:p>
            <a:pPr lvl="1">
              <a:spcBef>
                <a:spcPts val="1200"/>
              </a:spcBef>
            </a:pPr>
            <a:r>
              <a:rPr lang="en-US" b="1" dirty="0"/>
              <a:t>Dialogue management </a:t>
            </a:r>
            <a:r>
              <a:rPr lang="en-US" dirty="0"/>
              <a:t>(including a bit of linguistics on some basic properties of human-human dialogues)</a:t>
            </a:r>
          </a:p>
          <a:p>
            <a:pPr lvl="1">
              <a:spcBef>
                <a:spcPts val="1200"/>
              </a:spcBef>
            </a:pPr>
            <a:r>
              <a:rPr lang="en-GB" b="1" dirty="0"/>
              <a:t>System development </a:t>
            </a:r>
            <a:r>
              <a:rPr lang="en-GB" dirty="0"/>
              <a:t>and </a:t>
            </a:r>
            <a:r>
              <a:rPr lang="en-GB" b="1" dirty="0"/>
              <a:t>evaluation</a:t>
            </a:r>
          </a:p>
          <a:p>
            <a:pPr>
              <a:spcBef>
                <a:spcPts val="1200"/>
              </a:spcBef>
            </a:pPr>
            <a:r>
              <a:rPr lang="en-GB" dirty="0"/>
              <a:t>In two weeks (November 4), we will resume our physical lectures at IFI</a:t>
            </a:r>
          </a:p>
        </p:txBody>
      </p:sp>
      <p:pic>
        <p:nvPicPr>
          <p:cNvPr id="3074" name="Picture 2" descr="improvement dialogue | This image is included in the Improve… | Flickr">
            <a:extLst>
              <a:ext uri="{FF2B5EF4-FFF2-40B4-BE49-F238E27FC236}">
                <a16:creationId xmlns:a16="http://schemas.microsoft.com/office/drawing/2014/main" id="{DCDAE962-3156-710E-876C-4046F86CE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0000"/>
            <a:ext cx="2926089" cy="2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11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6.2|4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8|29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|6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8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35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76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|64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5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3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3.2|151.5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1649</Words>
  <Application>Microsoft Office PowerPoint</Application>
  <PresentationFormat>On-screen Show (16:9)</PresentationFormat>
  <Paragraphs>376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Arial Unicode MS</vt:lpstr>
      <vt:lpstr>Calibri</vt:lpstr>
      <vt:lpstr>Cambria Math</vt:lpstr>
      <vt:lpstr>Helvetica</vt:lpstr>
      <vt:lpstr>Palatino</vt:lpstr>
      <vt:lpstr>Roboto</vt:lpstr>
      <vt:lpstr>Times New Roman</vt:lpstr>
      <vt:lpstr>Wingdings</vt:lpstr>
      <vt:lpstr>NR</vt:lpstr>
      <vt:lpstr>Acrobat Document</vt:lpstr>
      <vt:lpstr>Dialogue systems (2)</vt:lpstr>
      <vt:lpstr>Weeks 42 and 43</vt:lpstr>
      <vt:lpstr>PowerPoint Presentation</vt:lpstr>
      <vt:lpstr>Quick recap</vt:lpstr>
      <vt:lpstr>Quick recap</vt:lpstr>
      <vt:lpstr>Outline</vt:lpstr>
      <vt:lpstr>Information-Retrieval models</vt:lpstr>
      <vt:lpstr>IR models</vt:lpstr>
      <vt:lpstr>Example</vt:lpstr>
      <vt:lpstr>Example</vt:lpstr>
      <vt:lpstr>Example</vt:lpstr>
      <vt:lpstr>Example</vt:lpstr>
      <vt:lpstr>Dual encoders</vt:lpstr>
      <vt:lpstr>Dual encoders</vt:lpstr>
      <vt:lpstr>Dual encoders</vt:lpstr>
      <vt:lpstr>Outline</vt:lpstr>
      <vt:lpstr>Generative models</vt:lpstr>
      <vt:lpstr>Generation process</vt:lpstr>
      <vt:lpstr>Input format</vt:lpstr>
      <vt:lpstr>External resources</vt:lpstr>
      <vt:lpstr>Adherence to quality criteria</vt:lpstr>
      <vt:lpstr>Adversarial dialogues</vt:lpstr>
      <vt:lpstr>Adversarial dialogues</vt:lpstr>
      <vt:lpstr>Reasoning abilities</vt:lpstr>
      <vt:lpstr>Upcoming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2</cp:revision>
  <cp:lastPrinted>2011-03-21T10:03:50Z</cp:lastPrinted>
  <dcterms:created xsi:type="dcterms:W3CDTF">2024-10-03T16:11:06Z</dcterms:created>
  <dcterms:modified xsi:type="dcterms:W3CDTF">2024-10-15T23:50:11Z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