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T Sans Narrow"/>
      <p:regular r:id="rId20"/>
      <p:bold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regular.fntdata"/><Relationship Id="rId22" Type="http://schemas.openxmlformats.org/officeDocument/2006/relationships/font" Target="fonts/OpenSans-regular.fntdata"/><Relationship Id="rId21" Type="http://schemas.openxmlformats.org/officeDocument/2006/relationships/font" Target="fonts/PTSansNarrow-bold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33b37f454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33b37f454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3b37f4545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3b37f4545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3b37f4545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3b37f4545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3b37f4545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3b37f4545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Du skal ha fått ganske konsis tilbakemelding med hva som skal fikses, kanskje til og med hvordan.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Hvis ikke, spør oss!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3b37f4545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3b37f4545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Kotlin Data Class File From Json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3b37f4545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3b37f4545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3b37f4545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3b37f4545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3b896ba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33b896ba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3b896ba1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33b896ba1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3b896ba1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3b896ba1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3b896ba19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3b896ba19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3b37f4545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33b37f4545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bestem dere for en smidig metodikk tidlig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følg prinsippene og ikke slurve  -&gt; ha daily standups, gå gjennom retroperspektiver, definere roller og ansvar(hvis scrum)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ta rollen din seriøst, ikke la det skli ut for mye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visualisere, tydelig felles prioriteter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ha faste møter, gjerne flere ganger i uken / Daily standups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bli kjent med de på teamet -&gt; skap et godt og åpent arbeidsmiljø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skap et miljø hvor det ikke er </a:t>
            </a:r>
            <a:r>
              <a:rPr lang="no"/>
              <a:t>skummelt</a:t>
            </a:r>
            <a:r>
              <a:rPr lang="no"/>
              <a:t> å si ifra om at ting er vanskelig. Mye bedre at man får hjelp fra noen på gruppa tidlig til å løse et problem heller enn at man sitter og knoter med det alene i mange uker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340d96d7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340d96d7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33b37f454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33b37f454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astridfb@ifi.uio.no" TargetMode="External"/><Relationship Id="rId4" Type="http://schemas.openxmlformats.org/officeDocument/2006/relationships/hyperlink" Target="mailto:iselimb@ifi.uio.no" TargetMode="External"/><Relationship Id="rId5" Type="http://schemas.openxmlformats.org/officeDocument/2006/relationships/hyperlink" Target="mailto:viljardh@ifi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Velkommen til IN2000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 5</a:t>
            </a:r>
            <a:br>
              <a:rPr lang="no"/>
            </a:br>
            <a:r>
              <a:rPr lang="no"/>
              <a:t>Astrid, Iselin, Viljar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Agenda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3633300" cy="35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Kickoff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Oblig 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Arkitektur i praksi</a:t>
            </a:r>
            <a:r>
              <a:rPr lang="no"/>
              <a:t>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API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Teamarbeid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Lab</a:t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850" y="728613"/>
            <a:ext cx="3686276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Kickoff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11700" y="1266325"/>
            <a:ext cx="4129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Obligatorisk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https://nettskjema.no/a/399195</a:t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900" y="728613"/>
            <a:ext cx="3686275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Oblig 1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311700" y="1152425"/>
            <a:ext cx="4051800" cy="3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bestått? 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Ikke panikk!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MainActivity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Skal ikke gjøre annet enn MainActivity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(Kanskje initiere navController)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kræsje under noen omstendigheter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Over-/Underflow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Null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734725" y="550450"/>
            <a:ext cx="3691500" cy="3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Tastatur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imeActionDone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keyboardOptions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Mappestruktur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Refactoring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Veldig viktig i Oblig 2 og prosjektoppgave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4923" y="3317750"/>
            <a:ext cx="2271674" cy="169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Arkitektur i praksis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078650"/>
            <a:ext cx="3752700" cy="4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&gt; data</a:t>
            </a:r>
            <a:br>
              <a:rPr lang="no"/>
            </a:br>
            <a:r>
              <a:rPr lang="no"/>
              <a:t>	&gt; DataSource</a:t>
            </a:r>
            <a:br>
              <a:rPr lang="no"/>
            </a:br>
            <a:r>
              <a:rPr lang="no"/>
              <a:t>		</a:t>
            </a:r>
            <a:r>
              <a:rPr lang="no" sz="1043"/>
              <a:t>&gt; Hente inn data</a:t>
            </a:r>
            <a:br>
              <a:rPr lang="no"/>
            </a:br>
            <a:r>
              <a:rPr lang="no"/>
              <a:t>	&gt; Repository</a:t>
            </a:r>
            <a:br>
              <a:rPr lang="no"/>
            </a:br>
            <a:r>
              <a:rPr lang="no"/>
              <a:t>		</a:t>
            </a:r>
            <a:r>
              <a:rPr lang="no" sz="1043"/>
              <a:t>&gt; Bearbeide data</a:t>
            </a:r>
            <a:br>
              <a:rPr lang="no"/>
            </a:br>
            <a:r>
              <a:rPr lang="no"/>
              <a:t>&gt; model</a:t>
            </a:r>
            <a:br>
              <a:rPr lang="no"/>
            </a:br>
            <a:r>
              <a:rPr lang="no"/>
              <a:t>	&gt; ApiRespons</a:t>
            </a:r>
            <a:br>
              <a:rPr lang="no"/>
            </a:br>
            <a:r>
              <a:rPr lang="no"/>
              <a:t>	&gt; Bearbeidet ApiRespons</a:t>
            </a:r>
            <a:br>
              <a:rPr lang="no"/>
            </a:br>
            <a:r>
              <a:rPr lang="no"/>
              <a:t>&gt; ui</a:t>
            </a:r>
            <a:br>
              <a:rPr lang="no"/>
            </a:br>
            <a:r>
              <a:rPr lang="no"/>
              <a:t>	&gt; ViewModel</a:t>
            </a:r>
            <a:br>
              <a:rPr lang="no"/>
            </a:br>
            <a:r>
              <a:rPr lang="no"/>
              <a:t>		</a:t>
            </a:r>
            <a:r>
              <a:rPr lang="no" sz="1043"/>
              <a:t>&gt; Tilstander</a:t>
            </a:r>
            <a:br>
              <a:rPr lang="no"/>
            </a:br>
            <a:r>
              <a:rPr lang="no"/>
              <a:t>	&gt; Screen</a:t>
            </a:r>
            <a:br>
              <a:rPr lang="no"/>
            </a:br>
            <a:r>
              <a:rPr lang="no"/>
              <a:t>		</a:t>
            </a:r>
            <a:r>
              <a:rPr lang="no" sz="1043"/>
              <a:t>&gt; Alt av UI</a:t>
            </a:r>
            <a:endParaRPr sz="1043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&gt; MainActivity</a:t>
            </a:r>
            <a:br>
              <a:rPr lang="no"/>
            </a:br>
            <a:r>
              <a:rPr lang="no"/>
              <a:t>	&gt; Initialiserer navi/hovedskjerm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6450" y="1152425"/>
            <a:ext cx="4511847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API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266325"/>
            <a:ext cx="474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tenk for mye på hvem og hva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http-link med visse parametre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Lang streng som respons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Må deserialiseres (ktor/gson)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Kotlin Data Class File From JSON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Se over manuelt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5214" y="576212"/>
            <a:ext cx="1637361" cy="399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3025" y="130675"/>
            <a:ext cx="2149278" cy="46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2284175"/>
            <a:ext cx="85206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2400"/>
              <a:t>Caseoppgaver teamarbeid</a:t>
            </a:r>
            <a:endParaRPr b="1" sz="2400"/>
          </a:p>
        </p:txBody>
      </p:sp>
      <p:sp>
        <p:nvSpPr>
          <p:cNvPr id="111" name="Google Shape;111;p19"/>
          <p:cNvSpPr txBox="1"/>
          <p:nvPr/>
        </p:nvSpPr>
        <p:spPr>
          <a:xfrm>
            <a:off x="2842900" y="2990800"/>
            <a:ext cx="632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1575300" y="1346325"/>
            <a:ext cx="6130800" cy="25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/>
              <a:t>En på gruppa kommer ikke til møtet uten å gi begrunnelse!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Hva gjør dere?</a:t>
            </a:r>
            <a:endParaRPr sz="1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283925" y="375500"/>
            <a:ext cx="6130800" cy="25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/>
              <a:t>En på gruppa vil bare kode og ikke skrive rapport.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Hva gjør dere?</a:t>
            </a:r>
            <a:endParaRPr sz="1500"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0351" y="1613325"/>
            <a:ext cx="4698776" cy="346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1575300" y="1346325"/>
            <a:ext cx="6130800" cy="25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/>
              <a:t>Medlemmer på teamet tar 2 ukers pause for å jobbe med hjemmeeksamen #IN2140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3143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 sz="1500"/>
              <a:t>Hva gjør dere?</a:t>
            </a:r>
            <a:endParaRPr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1575300" y="1346325"/>
            <a:ext cx="6130800" cy="25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/>
              <a:t>En i gruppa jobber *for* mye og  mener at de andre jobber for lite.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Hva gjør dere?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Teamarbeid</a:t>
            </a:r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266325"/>
            <a:ext cx="3960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Våre erfaringer fra teamarbeid og tips</a:t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-"/>
            </a:pPr>
            <a:r>
              <a:rPr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Velg smidig metodikk tidlig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-"/>
            </a:pPr>
            <a:r>
              <a:rPr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følg metodikken i praksis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-"/>
            </a:pPr>
            <a:r>
              <a:rPr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teambuilding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-"/>
            </a:pPr>
            <a:r>
              <a:rPr b="1"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spør om hjelp!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8225" y="1152425"/>
            <a:ext cx="285750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Neste gang</a:t>
            </a:r>
            <a:endParaRPr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311700" y="1266325"/>
            <a:ext cx="3757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Livekode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API,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Hoisting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MVVM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Merge conflicts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Ønsker?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Send e-post!</a:t>
            </a:r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8025" y="728613"/>
            <a:ext cx="2748785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ctrTitle"/>
          </p:nvPr>
        </p:nvSpPr>
        <p:spPr>
          <a:xfrm>
            <a:off x="1004150" y="1217589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Lab!</a:t>
            </a:r>
            <a:endParaRPr/>
          </a:p>
        </p:txBody>
      </p:sp>
      <p:sp>
        <p:nvSpPr>
          <p:cNvPr id="152" name="Google Shape;152;p26"/>
          <p:cNvSpPr txBox="1"/>
          <p:nvPr>
            <p:ph idx="1" type="subTitle"/>
          </p:nvPr>
        </p:nvSpPr>
        <p:spPr>
          <a:xfrm>
            <a:off x="2137250" y="2302600"/>
            <a:ext cx="4870500" cy="15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astridfb@ifi.uio.no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4"/>
              </a:rPr>
              <a:t>iselimb@ifi.uio.no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5"/>
              </a:rPr>
              <a:t>viljardh@ifi.uio.no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