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T Sans Narrow"/>
      <p:regular r:id="rId17"/>
      <p:bold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slide" Target="slides/slide6.xml"/><Relationship Id="rId22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21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TSansNarrow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PTSansNarrow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29fb8e6e74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29fb8e6e7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9fb8e6e74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9fb8e6e7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2a43ac2c1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2a43ac2c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29fb8e6e74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29fb8e6e74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Noen som vet hva en høyere ordens funksjon 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Lambdaer er genialt hvis du har en lur, liten funksjon du bare skal bruke til dette formålet og sende som variabel.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 fleste vil sannsynligvis ikke få enormt bruk for det, er mest en flex og veldig kult å ha med i et produkt!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29fb8e6e7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29fb8e6e7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Når en “by remember mytable state” oppdateres sender den en liten “hei jeg er oppdatert” til de som benytter seg av den som variabel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Si du har en tekstboks så skal den kontinuerlig oppdatere en verdi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29fb8e6e74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29fb8e6e74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Når du håndterer API-data får du NULL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Kotlin har en milliard måter å håndtere null på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Men null safety kan også være pain in the ass, spesielt når det kommer til ting som skal displayes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Eksempel fra appen vi lagde - Vi bestemte oss litt for sent hvordan vi håndterte hvis man ikke hadde tilgang på lokasjon eller diverse datapunkter for solnedganger, og måtte samkjøre flere hacky løsninger mot slutten.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vil også være ganger hvor skjerm, composables og lignende initieres FØR dere har fått tilgang til all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29fb8e6e74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29fb8e6e74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som er så kult at du koder dem som en funksjon, altså derav at de deklarerers med “fun”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bare med en @composable over. Du sender med parametre inn, og de returnerer noe du kan komponere på skjermen, og disse blokkene er gjenbrukbare som veldig åpenbart legger til rette for å spare kode og god kontinuitet i appen din.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Material3:  Material 3 er Google sitt eget design-system som er open-source. Systemet tilbyr ferdige komponenter og verktøy for å hjelpe til med å utvikle best-practice UI design. Button, TextField og NavigationBar er eksempler på ferdig-komponenter fra Material 3. Det som er bra er at vi får gjenbrukbar kode slik at det blir lettere for andre å lese koden, men også at man får færre linjer med kode. Det hjelper også med å opprettholde et konsistent design for hele appen, for eksempel ved å ha forhåndsdefinerte skriftstørrelser og farger.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29fb8e6e74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29fb8e6e74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Hvis du ctrl-klikker på “funksjonene” i android studio får du opp hva slags parametre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eller options du kan sende inn og hva de gjør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Veldig godt dokumentert, bruk det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9fb8e6e74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29fb8e6e74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29fb8e6e74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29fb8e6e74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9fb8e6e74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9fb8e6e74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mentimeter.com/app/presentation/al3xrkrqohvsto5ehejf2ws2sb7rhq82/edit?source=share-invite-moda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astridfb@ifi.uio.no" TargetMode="External"/><Relationship Id="rId4" Type="http://schemas.openxmlformats.org/officeDocument/2006/relationships/hyperlink" Target="mailto:iselimb@ifi.uio.no" TargetMode="External"/><Relationship Id="rId5" Type="http://schemas.openxmlformats.org/officeDocument/2006/relationships/hyperlink" Target="mailto:viljardh@ifi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Velkommen til IN2000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 5</a:t>
            </a:r>
            <a:br>
              <a:rPr lang="no"/>
            </a:br>
            <a:r>
              <a:rPr lang="no"/>
              <a:t>Astrid, Iselin, Viljar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Agenda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3633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menti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mer om Kotlin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om tilstander (states)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om compose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om dokumentasjon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livekoding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Lab</a:t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850" y="728613"/>
            <a:ext cx="3686276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Mentimeter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3"/>
              </a:rPr>
              <a:t>https://www.mentimeter.com/app/presentation/al3xrkrqohvsto5ehejf2ws2sb7rhq82/edit?source=share-invite-modal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Kotlin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266325"/>
            <a:ext cx="4260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Javas kjekkere fetter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Masse innebygde funksjoner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AKA høyere ordens funksjoner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map, fold, filter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“Summen er $sum”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Lambda/Anonyme funksjoner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En funksjon som ikke deklareres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val sum = { x: Int, y: Int -&gt; x + y 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Enum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Kan ha verdier!</a:t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513" y="920400"/>
            <a:ext cx="3304315" cy="330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Tilstand/States</a:t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266325"/>
            <a:ext cx="44925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by remember {mutableStateOf (“ ”)}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Variable som leses og oppdateres “på tvers” av lagene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Forblir på tvers av rekomponering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7525" y="1074538"/>
            <a:ext cx="3275929" cy="36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Null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266325"/>
            <a:ext cx="2951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Håndtere null tidlig og konsist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“Null-safe” ?.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Elvis-operator ?: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Unngå !!!. typ</a:t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4300" y="1386374"/>
            <a:ext cx="5437625" cy="25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Litt om compose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266325"/>
            <a:ext cx="41514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Rammeverk for koding av UI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Material 3: Google sitt design-system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Fasiliterer interaksjonen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Tekstbokser, kolonner, knapper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Brukes nesten som funksjoner!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Sender inn parametre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Sykt mye som må importeres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Highlight, alt+enter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Mange røde streker</a:t>
            </a: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5950" y="1074538"/>
            <a:ext cx="3408375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Dokumentasjon</a:t>
            </a:r>
            <a:endParaRPr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311700" y="1266325"/>
            <a:ext cx="4260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Les det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Les det før du limer inn eksemplene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Les det før du spør oss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Les det før du spør GPT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Bare les det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Internett og ctrl-klikk i Android Studio</a:t>
            </a:r>
            <a:endParaRPr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6700" y="382838"/>
            <a:ext cx="2918549" cy="4377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Neste gang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266325"/>
            <a:ext cx="38625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Refleksjoner rundt oblig 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om null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Litt om concurrency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Hva enn dere ønsker? </a:t>
            </a:r>
            <a:endParaRPr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375" y="1074538"/>
            <a:ext cx="2520564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87000"/>
            <a:ext cx="9144000" cy="5517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ctrTitle"/>
          </p:nvPr>
        </p:nvSpPr>
        <p:spPr>
          <a:xfrm>
            <a:off x="1004150" y="1217589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Lab!</a:t>
            </a:r>
            <a:endParaRPr/>
          </a:p>
        </p:txBody>
      </p:sp>
      <p:sp>
        <p:nvSpPr>
          <p:cNvPr id="135" name="Google Shape;135;p23"/>
          <p:cNvSpPr txBox="1"/>
          <p:nvPr>
            <p:ph idx="1" type="subTitle"/>
          </p:nvPr>
        </p:nvSpPr>
        <p:spPr>
          <a:xfrm>
            <a:off x="2137250" y="2302600"/>
            <a:ext cx="4870500" cy="15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astridfb@ifi.uio.no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4"/>
              </a:rPr>
              <a:t>iselimb@ifi.uio.no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5"/>
              </a:rPr>
              <a:t>viljardh@ifi.uio.no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