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Proxima Nova"/>
      <p:regular r:id="rId25"/>
      <p:bold r:id="rId26"/>
      <p:italic r:id="rId27"/>
      <p:boldItalic r:id="rId28"/>
    </p:embeddedFont>
    <p:embeddedFont>
      <p:font typeface="Alfa Slab One"/>
      <p:regular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roximaNova-bold.fntdata"/><Relationship Id="rId25" Type="http://schemas.openxmlformats.org/officeDocument/2006/relationships/font" Target="fonts/ProximaNova-regular.fntdata"/><Relationship Id="rId28" Type="http://schemas.openxmlformats.org/officeDocument/2006/relationships/font" Target="fonts/ProximaNova-boldItalic.fntdata"/><Relationship Id="rId27" Type="http://schemas.openxmlformats.org/officeDocument/2006/relationships/font" Target="fonts/ProximaNov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AlfaSlabOn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b93aadb7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b93aadb7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3bd75f735b_3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3bd75f735b_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3bd75f735b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3bd75f735b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3bd75f735b_0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3bd75f735b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3bd75f735b_0_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3bd75f735b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3bd75f735b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3bd75f735b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3bd75f735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3bd75f735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Sette opp “skeleton”, altså dummy-klasser og -funksjoner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Alle funksjonene må ikke funke perfekt straight away, det kan være “tomme” funksjoner som returnerer statisk-/testdata, og dere kan jobbe med andre funksjoner som bearbeider.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Sette opp API-responser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3bd75f735b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3bd75f735b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3bd75f735b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3bd75f735b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3bd75f735b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3bd75f735b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3bd75f735b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3bd75f735b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3bd75f735b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3bd75f735b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3bd75f735b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3bd75f735b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3bd75f735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3bd75f735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3bd75f735b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3bd75f735b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3bd75f735b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3bd75f735b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3bd75f735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3bd75f735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3bd75f735b_2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3bd75f735b_2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Apputvikling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Viljar, Tryggve og Julia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Nå skal vi prate om alt og ingenting :)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1732200" y="1809875"/>
            <a:ext cx="5679600" cy="19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SLUTT Å BRUKE KODE FRA CHAT-GPT SOM DERE IKKE FORSTÅR.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Design og krav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Før dere begynner: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Hvilke funksjonelle og ikke-funksjonelle krav skal appen ha?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De funksjonelle kravene definerer hva applikasjonen skal kunne gjøre og hvilken funksjonalitet som skal vektlegges.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Ikke-funksjonelle krav er produktkrav, organisatoriske krav og eksterne krav. Formålet med disse kravene er å sikre utviklingen av en stabil og pålitelig applikasjon som er rask og enkel å bruke.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Need to have / nice to have - PRIORITER kravene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320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Eksempel på krav: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4207200" cy="365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Funksjonelle krav: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Systemet skal beregne hvordan strømforbruket og -prisen vil endre seg ettersom været endrer seg de neste dagene.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Systemet skal vise strømprisen for stedet som brukeren velger.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4373025" y="365175"/>
            <a:ext cx="49353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Ikke-funksjonelle:</a:t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Produktkrav</a:t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Proxima Nova"/>
              <a:buChar char="-"/>
            </a:pPr>
            <a:r>
              <a:rPr lang="no" sz="18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Systemet skal være stabilt og pålitelig, og ikke krasje under normal bruk.</a:t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Proxima Nova"/>
              <a:buChar char="-"/>
            </a:pPr>
            <a:r>
              <a:rPr lang="no" sz="18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Strømprisene skal vises i løpet av maksimalt to sekunder etter at brukeren har gjort en relevant forespørsel.</a:t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Organisatoriske:</a:t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Proxima Nova"/>
              <a:buChar char="-"/>
            </a:pPr>
            <a:r>
              <a:rPr lang="no" sz="18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Det skal være en grundig og tydelig dokumentasjon av utviklingsprosessen.</a:t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Proxima Nova"/>
              <a:buChar char="-"/>
            </a:pPr>
            <a:r>
              <a:rPr lang="no" sz="18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Det skal ikke koste noe å utvikle appen.</a:t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Proxima Nova"/>
              <a:buChar char="-"/>
            </a:pPr>
            <a:r>
              <a:rPr lang="no" sz="18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Prosjektet og applikasjonen skal være ferdig i løpet av 2-3 måneder.</a:t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Design i startfasen 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Hva vil dere at appen skal gjøre? Diskuter og tegn.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Hva vil brukerne? Spørreundersøkelser, intervjuer osv.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Tips: Crazy 8 !!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Ikke meld dere ut - alle må bidra - ingen kan BARE kode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Alt kan komme på eksamen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Ha i bakhodet: Hvordan kan dette testes?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Ha i bakhodet: WCAG</a:t>
            </a:r>
            <a:endParaRPr/>
          </a:p>
        </p:txBody>
      </p:sp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1700" y="2571750"/>
            <a:ext cx="3582301" cy="2571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Backlog - lurt å ha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676325"/>
            <a:ext cx="5387825" cy="295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60675"/>
            <a:ext cx="538782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Arkitektur</a:t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1152475"/>
            <a:ext cx="3773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I startfasen, så hjelper det å visualisere og tenke over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Hvordan appen skal fungere:</a:t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Hva skal appen gjøre?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Hvilke type data har vi / trenger vi?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Hvordan skal vi representere dataen?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no"/>
              <a:t>Må vi gjøre noe med dataen?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4675650" y="1152475"/>
            <a:ext cx="3773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Under utviklingsfasen: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Lettere å vedlikeholde, skalere og teste appen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Endringer i arkitektur i store prosjekter er tidkrevende og dyrt =&gt; teknisk gjeld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331825" y="765600"/>
            <a:ext cx="2829900" cy="44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Interfaces som bearbeider customobjekter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Dummy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ViewModels og Views vet hva slags formater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Lar oss jobbe parallelt i alle lag!</a:t>
            </a:r>
            <a:endParaRPr/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7350" y="279538"/>
            <a:ext cx="5296548" cy="4538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type="title"/>
          </p:nvPr>
        </p:nvSpPr>
        <p:spPr>
          <a:xfrm>
            <a:off x="311700" y="1565400"/>
            <a:ext cx="8520600" cy="20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o" sz="5500"/>
              <a:t>Viktigste er å komme i gang ASAP!</a:t>
            </a:r>
            <a:endParaRPr sz="55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MVVM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3"/>
          <p:cNvSpPr txBox="1"/>
          <p:nvPr>
            <p:ph idx="1" type="body"/>
          </p:nvPr>
        </p:nvSpPr>
        <p:spPr>
          <a:xfrm>
            <a:off x="311700" y="1152475"/>
            <a:ext cx="3958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MODEL-VIEW-VIEWMODEL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Standard arkitektur i Android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Hvorfor? 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Klart skille mellom User Interface (UI) og appens data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9350" y="2098775"/>
            <a:ext cx="4576200" cy="2470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UI-laget</a:t>
            </a:r>
            <a:endParaRPr/>
          </a:p>
        </p:txBody>
      </p:sp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Ansvaret til View: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Presentere state til bruker (ved å observere state i ViewModel)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Muliggjøre brukerinteraksjon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no"/>
              <a:t>Ansvaret til ViewModel: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Eksponere state til View-et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Oppdatere state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Henting av data fra repo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Reagere på brukerinput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3350" y="2098775"/>
            <a:ext cx="4576200" cy="2470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Data-laget</a:t>
            </a:r>
            <a:endParaRPr/>
          </a:p>
        </p:txBody>
      </p:sp>
      <p:sp>
        <p:nvSpPr>
          <p:cNvPr id="134" name="Google Shape;134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Ansvaret til Model: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Hente data fra kilde/endepunkt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Gjøre et API-kall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Behandle dataen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Presentere ferdig behandlet data til ViewModel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Behandling av hentet data skal kun skje i datalaget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3925" y="445025"/>
            <a:ext cx="4576200" cy="2470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6"/>
          <p:cNvPicPr preferRelativeResize="0"/>
          <p:nvPr/>
        </p:nvPicPr>
        <p:blipFill rotWithShape="1">
          <a:blip r:embed="rId3">
            <a:alphaModFix/>
          </a:blip>
          <a:srcRect b="0" l="0" r="33936" t="0"/>
          <a:stretch/>
        </p:blipFill>
        <p:spPr>
          <a:xfrm>
            <a:off x="2464550" y="251900"/>
            <a:ext cx="4214900" cy="431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8474" y="0"/>
            <a:ext cx="726035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Høy kohesjon vs Lav kobling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et objekt med </a:t>
            </a:r>
            <a:r>
              <a:rPr lang="no"/>
              <a:t>moderat ansvar og utfører et begrenset antall oppgaver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ulike ansvarsoppgaver i forskjellige klasser/moduler</a:t>
            </a:r>
            <a:endParaRPr/>
          </a:p>
        </p:txBody>
      </p:sp>
      <p:sp>
        <p:nvSpPr>
          <p:cNvPr id="156" name="Google Shape;156;p2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avhengig av få andre objekter/moduler har lav kobling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Vi lager få (oftest én) og enkle grensesnitt mellom klasser og moduler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Separation of concerns: Modulær kode</a:t>
            </a:r>
            <a:endParaRPr/>
          </a:p>
        </p:txBody>
      </p:sp>
      <p:sp>
        <p:nvSpPr>
          <p:cNvPr id="162" name="Google Shape;162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Gjenbruk kode om dere kan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Moduler - feks </a:t>
            </a:r>
            <a:r>
              <a:rPr lang="no"/>
              <a:t>én modul for datatilgang, en  for forretningslogikk, en for brukergrensesnitt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Funksjoner - innenfor en klasse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Klasser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Testbarhet: Alle modulerbør kunne testes hver for seg</a:t>
            </a:r>
            <a:endParaRPr/>
          </a:p>
        </p:txBody>
      </p:sp>
      <p:sp>
        <p:nvSpPr>
          <p:cNvPr id="163" name="Google Shape;163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Kode med git</a:t>
            </a:r>
            <a:endParaRPr/>
          </a:p>
        </p:txBody>
      </p:sp>
      <p:sp>
        <p:nvSpPr>
          <p:cNvPr id="169" name="Google Shape;169;p30"/>
          <p:cNvSpPr txBox="1"/>
          <p:nvPr>
            <p:ph idx="1" type="body"/>
          </p:nvPr>
        </p:nvSpPr>
        <p:spPr>
          <a:xfrm>
            <a:off x="0" y="1128550"/>
            <a:ext cx="4778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no" sz="1500"/>
              <a:t>Bli tidlig enig om branchingstrategi</a:t>
            </a:r>
            <a:endParaRPr sz="15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no" sz="1300"/>
              <a:t>Trunk-based, git flow, github flow</a:t>
            </a:r>
            <a:endParaRPr sz="1300"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no" sz="1300"/>
              <a:t>Hva du kaller det er egentlig ikke så viktig</a:t>
            </a:r>
            <a:endParaRPr sz="13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no" sz="1500"/>
              <a:t>Én feature, én branch, én person</a:t>
            </a:r>
            <a:endParaRPr sz="15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no" sz="1300"/>
              <a:t>To folk jobber ikke på samme ting</a:t>
            </a:r>
            <a:endParaRPr sz="13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no" sz="1500"/>
              <a:t>Ofte veldig kavete å branche fra en branch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no" sz="1500"/>
              <a:t>Ofte veldig kult å synce med main før man gjør pull request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no" sz="1500"/>
              <a:t>Commit hver gang du endrer noe</a:t>
            </a:r>
            <a:endParaRPr sz="15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no" sz="1300"/>
              <a:t>Med kommentar om hva du endret</a:t>
            </a:r>
            <a:endParaRPr sz="13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no" sz="1500"/>
              <a:t>Push etter hver økt</a:t>
            </a:r>
            <a:endParaRPr sz="1500"/>
          </a:p>
        </p:txBody>
      </p:sp>
      <p:pic>
        <p:nvPicPr>
          <p:cNvPr id="170" name="Google Shape;17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7175" y="685563"/>
            <a:ext cx="2748785" cy="368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LAB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