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65371" autoAdjust="0"/>
  </p:normalViewPr>
  <p:slideViewPr>
    <p:cSldViewPr snapToGrid="0">
      <p:cViewPr varScale="1">
        <p:scale>
          <a:sx n="74" d="100"/>
          <a:sy n="74" d="100"/>
        </p:scale>
        <p:origin x="193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EEAD12-33FC-4A28-A348-D444BB37DD36}" type="datetimeFigureOut">
              <a:rPr lang="nb-NO" smtClean="0"/>
              <a:t>06.09.2021</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21A27B-6B64-47F7-8BB4-3E4178F7D02C}" type="slidenum">
              <a:rPr lang="nb-NO" smtClean="0"/>
              <a:t>‹#›</a:t>
            </a:fld>
            <a:endParaRPr lang="nb-NO"/>
          </a:p>
        </p:txBody>
      </p:sp>
    </p:spTree>
    <p:extLst>
      <p:ext uri="{BB962C8B-B14F-4D97-AF65-F5344CB8AC3E}">
        <p14:creationId xmlns:p14="http://schemas.microsoft.com/office/powerpoint/2010/main" val="9462995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Hver dag møter vi på en eller annen form for nettbasert programvare. Det kan være alt fra navigasjon og timeplan i nettleser til spill og flashgames i nettlesere.</a:t>
            </a:r>
          </a:p>
          <a:p>
            <a:r>
              <a:rPr lang="nb-NO" dirty="0"/>
              <a:t>Vi sier ofte at dataen ligger på skyen, men hva er egentlig denne skyen?</a:t>
            </a:r>
          </a:p>
          <a:p>
            <a:r>
              <a:rPr lang="nb-NO" dirty="0"/>
              <a:t>Internett er egentlig en stor samling av datamaskiner, et Stort nettverk.</a:t>
            </a:r>
          </a:p>
          <a:p>
            <a:r>
              <a:rPr lang="nb-NO" dirty="0"/>
              <a:t>Ofte når vi snakker om nettverk vil begrepet node komme opp, en node er en enhet på nettverket, altså en datamaskin.</a:t>
            </a:r>
          </a:p>
          <a:p>
            <a:r>
              <a:rPr lang="nb-NO" dirty="0"/>
              <a:t>På Bildet nederst her vil A,B,C og D være forskjellige noder, mens strekene mellom er hvor dataen kan gå.</a:t>
            </a:r>
          </a:p>
        </p:txBody>
      </p:sp>
      <p:sp>
        <p:nvSpPr>
          <p:cNvPr id="4" name="Plassholder for lysbildenummer 3"/>
          <p:cNvSpPr>
            <a:spLocks noGrp="1"/>
          </p:cNvSpPr>
          <p:nvPr>
            <p:ph type="sldNum" sz="quarter" idx="5"/>
          </p:nvPr>
        </p:nvSpPr>
        <p:spPr/>
        <p:txBody>
          <a:bodyPr/>
          <a:lstStyle/>
          <a:p>
            <a:fld id="{7821A27B-6B64-47F7-8BB4-3E4178F7D02C}" type="slidenum">
              <a:rPr lang="nb-NO" smtClean="0"/>
              <a:t>2</a:t>
            </a:fld>
            <a:endParaRPr lang="nb-NO"/>
          </a:p>
        </p:txBody>
      </p:sp>
    </p:spTree>
    <p:extLst>
      <p:ext uri="{BB962C8B-B14F-4D97-AF65-F5344CB8AC3E}">
        <p14:creationId xmlns:p14="http://schemas.microsoft.com/office/powerpoint/2010/main" val="7352590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Dette er en slide jeg tok fra forrige ukes presentasjoner. Den viser flere ledninger mellom forskjellige datamaskiner som til sammen skaper et nettverk.</a:t>
            </a:r>
          </a:p>
          <a:p>
            <a:r>
              <a:rPr lang="nb-NO" dirty="0"/>
              <a:t>Eksempelet her er google </a:t>
            </a:r>
            <a:r>
              <a:rPr lang="nb-NO" dirty="0" err="1"/>
              <a:t>home</a:t>
            </a:r>
            <a:r>
              <a:rPr lang="nb-NO" dirty="0"/>
              <a:t> eller Alexa som er en digital assistent. </a:t>
            </a:r>
          </a:p>
        </p:txBody>
      </p:sp>
      <p:sp>
        <p:nvSpPr>
          <p:cNvPr id="4" name="Plassholder for lysbildenummer 3"/>
          <p:cNvSpPr>
            <a:spLocks noGrp="1"/>
          </p:cNvSpPr>
          <p:nvPr>
            <p:ph type="sldNum" sz="quarter" idx="5"/>
          </p:nvPr>
        </p:nvSpPr>
        <p:spPr/>
        <p:txBody>
          <a:bodyPr/>
          <a:lstStyle/>
          <a:p>
            <a:fld id="{7821A27B-6B64-47F7-8BB4-3E4178F7D02C}" type="slidenum">
              <a:rPr lang="nb-NO" smtClean="0"/>
              <a:t>3</a:t>
            </a:fld>
            <a:endParaRPr lang="nb-NO"/>
          </a:p>
        </p:txBody>
      </p:sp>
    </p:spTree>
    <p:extLst>
      <p:ext uri="{BB962C8B-B14F-4D97-AF65-F5344CB8AC3E}">
        <p14:creationId xmlns:p14="http://schemas.microsoft.com/office/powerpoint/2010/main" val="38443763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Tjenere: </a:t>
            </a:r>
          </a:p>
          <a:p>
            <a:r>
              <a:rPr lang="nb-NO" dirty="0"/>
              <a:t>Tjener er enten en datamaskin eller et program. En tjenermaskin tilbyr nettverkstjenester (som lagring, utskrift, databaser, e-post og nettsider) til klienter i nettverket. </a:t>
            </a:r>
          </a:p>
          <a:p>
            <a:endParaRPr lang="nb-NO" dirty="0"/>
          </a:p>
          <a:p>
            <a:r>
              <a:rPr lang="nb-NO" dirty="0"/>
              <a:t>KLIENTER:</a:t>
            </a:r>
          </a:p>
          <a:p>
            <a:r>
              <a:rPr lang="nb-NO" dirty="0"/>
              <a:t>Klienter er programvare på din personlige datamaskin (for eksempel Google Chrome™(derav ordet </a:t>
            </a:r>
            <a:r>
              <a:rPr lang="nb-NO" dirty="0" err="1"/>
              <a:t>internet</a:t>
            </a:r>
            <a:r>
              <a:rPr lang="nb-NO" dirty="0"/>
              <a:t> </a:t>
            </a:r>
            <a:r>
              <a:rPr lang="nb-NO" dirty="0" err="1"/>
              <a:t>client</a:t>
            </a:r>
            <a:r>
              <a:rPr lang="nb-NO" dirty="0"/>
              <a:t>)). Klienter og tjenere jobber sammen (kreativt kalt ”klient/tjener-teknologi”) hvor klienten ber om en tjeneste (oppretter forbindelse), og tjeneren leverer den tjenesten (svarer på forespørselen). Klient/tjener-prinsippet ligger til grunn for </a:t>
            </a:r>
            <a:r>
              <a:rPr lang="nb-NO" dirty="0" err="1"/>
              <a:t>Internettteknologi</a:t>
            </a:r>
            <a:r>
              <a:rPr lang="nb-NO" dirty="0"/>
              <a:t>. Å sende og lese mail krever for eksempel en klient på din private maskin, som snakker med et tjenerprogram. Enkelt sagt snakker en klient med en tjener, mens en tjener snakker med flere klienter. </a:t>
            </a:r>
          </a:p>
          <a:p>
            <a:endParaRPr lang="nb-NO" dirty="0"/>
          </a:p>
          <a:p>
            <a:r>
              <a:rPr lang="nb-NO" dirty="0"/>
              <a:t>SWITCH:</a:t>
            </a:r>
          </a:p>
          <a:p>
            <a:r>
              <a:rPr lang="nb-NO" dirty="0"/>
              <a:t>En </a:t>
            </a:r>
            <a:r>
              <a:rPr lang="nb-NO" dirty="0" err="1"/>
              <a:t>switch</a:t>
            </a:r>
            <a:r>
              <a:rPr lang="nb-NO" dirty="0"/>
              <a:t> styrer datatrafikk mellom ulike noder i et nettverk, som PC, tjenere, skriver etc. </a:t>
            </a:r>
            <a:r>
              <a:rPr lang="nb-NO" dirty="0" err="1"/>
              <a:t>N˚a</a:t>
            </a:r>
            <a:r>
              <a:rPr lang="nb-NO" dirty="0"/>
              <a:t> kommer det litt info om </a:t>
            </a:r>
            <a:r>
              <a:rPr lang="nb-NO" dirty="0" err="1"/>
              <a:t>switcher</a:t>
            </a:r>
            <a:r>
              <a:rPr lang="nb-NO" dirty="0"/>
              <a:t> hvor jeg skriver noen ord i kursiv. Disse ordene er forklart senere i dokumentet. Kanskje klarer jeg til ˚a med ˚a gjøre dem trykkbare? Spennende saker. Her kommer den infoen jeg snakket om: </a:t>
            </a:r>
            <a:r>
              <a:rPr lang="nb-NO" dirty="0" err="1"/>
              <a:t>Switchen</a:t>
            </a:r>
            <a:r>
              <a:rPr lang="nb-NO" dirty="0"/>
              <a:t> tar imot informasjon i </a:t>
            </a:r>
            <a:r>
              <a:rPr lang="nb-NO" dirty="0" err="1"/>
              <a:t>frames</a:t>
            </a:r>
            <a:r>
              <a:rPr lang="nb-NO" dirty="0"/>
              <a:t>, ikke pakker. Den lagrer hvilken port dataene kom </a:t>
            </a:r>
            <a:r>
              <a:rPr lang="nb-NO" dirty="0" err="1"/>
              <a:t>p˚a</a:t>
            </a:r>
            <a:r>
              <a:rPr lang="nb-NO" dirty="0"/>
              <a:t>, og hvilken MAC-adresse de ble sendt fra. Dersom </a:t>
            </a:r>
            <a:r>
              <a:rPr lang="nb-NO" dirty="0" err="1"/>
              <a:t>MACadressen</a:t>
            </a:r>
            <a:r>
              <a:rPr lang="nb-NO" dirty="0"/>
              <a:t> ligger i listen over allerede registrerte MAC-adresser, blir dataene sendt kun til den porten denne adressen er lagret </a:t>
            </a:r>
            <a:r>
              <a:rPr lang="nb-NO" dirty="0" err="1"/>
              <a:t>p˚a</a:t>
            </a:r>
            <a:r>
              <a:rPr lang="nb-NO" dirty="0"/>
              <a:t>. Ellers blir den sendt videre til alle porter. </a:t>
            </a:r>
            <a:r>
              <a:rPr lang="nb-NO" dirty="0" err="1"/>
              <a:t>Breath</a:t>
            </a:r>
            <a:r>
              <a:rPr lang="nb-NO" dirty="0"/>
              <a:t> </a:t>
            </a:r>
            <a:r>
              <a:rPr lang="nb-NO" dirty="0" err="1"/>
              <a:t>of</a:t>
            </a:r>
            <a:r>
              <a:rPr lang="nb-NO" dirty="0"/>
              <a:t> </a:t>
            </a:r>
            <a:r>
              <a:rPr lang="nb-NO" dirty="0" err="1"/>
              <a:t>the</a:t>
            </a:r>
            <a:r>
              <a:rPr lang="nb-NO" dirty="0"/>
              <a:t> Wild er ikke tilgjengelig </a:t>
            </a:r>
            <a:r>
              <a:rPr lang="nb-NO" dirty="0" err="1"/>
              <a:t>p˚a</a:t>
            </a:r>
            <a:r>
              <a:rPr lang="nb-NO" dirty="0"/>
              <a:t> en slik </a:t>
            </a:r>
            <a:r>
              <a:rPr lang="nb-NO" dirty="0" err="1"/>
              <a:t>switch</a:t>
            </a:r>
            <a:r>
              <a:rPr lang="nb-NO" dirty="0"/>
              <a:t>:(</a:t>
            </a:r>
          </a:p>
          <a:p>
            <a:endParaRPr lang="nb-NO" dirty="0"/>
          </a:p>
          <a:p>
            <a:r>
              <a:rPr lang="nb-NO" dirty="0" err="1"/>
              <a:t>Routere</a:t>
            </a:r>
            <a:endParaRPr lang="nb-NO" dirty="0"/>
          </a:p>
          <a:p>
            <a:r>
              <a:rPr lang="nb-NO" dirty="0"/>
              <a:t>En enhet som videresender datapakker gjennom datanettverk. Person 1: ”Æsj! Jeg har ikke nett as bro” Person 2: ”Har du prøvd ˚a skru </a:t>
            </a:r>
            <a:r>
              <a:rPr lang="nb-NO" dirty="0" err="1"/>
              <a:t>routeren</a:t>
            </a:r>
            <a:r>
              <a:rPr lang="nb-NO" dirty="0"/>
              <a:t> av og </a:t>
            </a:r>
            <a:r>
              <a:rPr lang="nb-NO" dirty="0" err="1"/>
              <a:t>p˚a</a:t>
            </a:r>
            <a:r>
              <a:rPr lang="nb-NO" dirty="0"/>
              <a:t> bro?”</a:t>
            </a:r>
          </a:p>
          <a:p>
            <a:endParaRPr lang="nb-NO" dirty="0"/>
          </a:p>
          <a:p>
            <a:endParaRPr lang="nb-NO" dirty="0"/>
          </a:p>
          <a:p>
            <a:endParaRPr lang="nb-NO" dirty="0"/>
          </a:p>
        </p:txBody>
      </p:sp>
      <p:sp>
        <p:nvSpPr>
          <p:cNvPr id="4" name="Plassholder for lysbildenummer 3"/>
          <p:cNvSpPr>
            <a:spLocks noGrp="1"/>
          </p:cNvSpPr>
          <p:nvPr>
            <p:ph type="sldNum" sz="quarter" idx="5"/>
          </p:nvPr>
        </p:nvSpPr>
        <p:spPr/>
        <p:txBody>
          <a:bodyPr/>
          <a:lstStyle/>
          <a:p>
            <a:fld id="{7821A27B-6B64-47F7-8BB4-3E4178F7D02C}" type="slidenum">
              <a:rPr lang="nb-NO" smtClean="0"/>
              <a:t>4</a:t>
            </a:fld>
            <a:endParaRPr lang="nb-NO"/>
          </a:p>
        </p:txBody>
      </p:sp>
    </p:spTree>
    <p:extLst>
      <p:ext uri="{BB962C8B-B14F-4D97-AF65-F5344CB8AC3E}">
        <p14:creationId xmlns:p14="http://schemas.microsoft.com/office/powerpoint/2010/main" val="14085142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Jeg har funnet ut at den peneste måten å illustrere hvordan Nettverkskomponentene jobber sammen er ved å stjele denne sliden fra forelesningene.</a:t>
            </a:r>
          </a:p>
        </p:txBody>
      </p:sp>
      <p:sp>
        <p:nvSpPr>
          <p:cNvPr id="4" name="Plassholder for lysbildenummer 3"/>
          <p:cNvSpPr>
            <a:spLocks noGrp="1"/>
          </p:cNvSpPr>
          <p:nvPr>
            <p:ph type="sldNum" sz="quarter" idx="5"/>
          </p:nvPr>
        </p:nvSpPr>
        <p:spPr/>
        <p:txBody>
          <a:bodyPr/>
          <a:lstStyle/>
          <a:p>
            <a:fld id="{7821A27B-6B64-47F7-8BB4-3E4178F7D02C}" type="slidenum">
              <a:rPr lang="nb-NO" smtClean="0"/>
              <a:t>5</a:t>
            </a:fld>
            <a:endParaRPr lang="nb-NO"/>
          </a:p>
        </p:txBody>
      </p:sp>
    </p:spTree>
    <p:extLst>
      <p:ext uri="{BB962C8B-B14F-4D97-AF65-F5344CB8AC3E}">
        <p14:creationId xmlns:p14="http://schemas.microsoft.com/office/powerpoint/2010/main" val="178257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Riktig svar her er:</a:t>
            </a:r>
          </a:p>
          <a:p>
            <a:r>
              <a:rPr lang="nb-NO" dirty="0"/>
              <a:t>2 og 4</a:t>
            </a:r>
          </a:p>
        </p:txBody>
      </p:sp>
      <p:sp>
        <p:nvSpPr>
          <p:cNvPr id="4" name="Plassholder for lysbildenummer 3"/>
          <p:cNvSpPr>
            <a:spLocks noGrp="1"/>
          </p:cNvSpPr>
          <p:nvPr>
            <p:ph type="sldNum" sz="quarter" idx="5"/>
          </p:nvPr>
        </p:nvSpPr>
        <p:spPr/>
        <p:txBody>
          <a:bodyPr/>
          <a:lstStyle/>
          <a:p>
            <a:fld id="{7821A27B-6B64-47F7-8BB4-3E4178F7D02C}" type="slidenum">
              <a:rPr lang="nb-NO" smtClean="0"/>
              <a:t>6</a:t>
            </a:fld>
            <a:endParaRPr lang="nb-NO"/>
          </a:p>
        </p:txBody>
      </p:sp>
    </p:spTree>
    <p:extLst>
      <p:ext uri="{BB962C8B-B14F-4D97-AF65-F5344CB8AC3E}">
        <p14:creationId xmlns:p14="http://schemas.microsoft.com/office/powerpoint/2010/main" val="11288583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Klienttjenester har ofte en sentral server som alle etterspør data fra.</a:t>
            </a:r>
          </a:p>
          <a:p>
            <a:r>
              <a:rPr lang="nb-NO" dirty="0"/>
              <a:t>Peer to peer er et desentralisert nettverk hvor alle nodene er likeverdige</a:t>
            </a:r>
          </a:p>
        </p:txBody>
      </p:sp>
      <p:sp>
        <p:nvSpPr>
          <p:cNvPr id="4" name="Plassholder for lysbildenummer 3"/>
          <p:cNvSpPr>
            <a:spLocks noGrp="1"/>
          </p:cNvSpPr>
          <p:nvPr>
            <p:ph type="sldNum" sz="quarter" idx="5"/>
          </p:nvPr>
        </p:nvSpPr>
        <p:spPr/>
        <p:txBody>
          <a:bodyPr/>
          <a:lstStyle/>
          <a:p>
            <a:fld id="{7821A27B-6B64-47F7-8BB4-3E4178F7D02C}" type="slidenum">
              <a:rPr lang="nb-NO" smtClean="0"/>
              <a:t>7</a:t>
            </a:fld>
            <a:endParaRPr lang="nb-NO"/>
          </a:p>
        </p:txBody>
      </p:sp>
    </p:spTree>
    <p:extLst>
      <p:ext uri="{BB962C8B-B14F-4D97-AF65-F5344CB8AC3E}">
        <p14:creationId xmlns:p14="http://schemas.microsoft.com/office/powerpoint/2010/main" val="4791375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Et CDN nettverk er et nettverk som deler dataen i en hierarkisk struktur. Her lagres populært innhold på lokale tjenere som har kontakt med de regionale </a:t>
            </a:r>
            <a:r>
              <a:rPr lang="nb-NO" dirty="0" err="1"/>
              <a:t>tjenerene</a:t>
            </a:r>
            <a:r>
              <a:rPr lang="nb-NO" dirty="0"/>
              <a:t>, som igjen har kontakt med en kjernetjener. Denne strukturen er nyttig når båndbredden er begrenset og kan hjelpe med å lett </a:t>
            </a:r>
            <a:r>
              <a:rPr lang="nb-NO" dirty="0" err="1"/>
              <a:t>distrubiere</a:t>
            </a:r>
            <a:r>
              <a:rPr lang="nb-NO" dirty="0"/>
              <a:t> populært innhold. Dette kan man </a:t>
            </a:r>
            <a:r>
              <a:rPr lang="nb-NO" dirty="0" err="1"/>
              <a:t>f.eks</a:t>
            </a:r>
            <a:r>
              <a:rPr lang="nb-NO" dirty="0"/>
              <a:t> se på fly der mange online sider er veldig trege, mens det finnes noen lokale filmer man kan se uten problemer på flyets nettside.</a:t>
            </a:r>
          </a:p>
        </p:txBody>
      </p:sp>
      <p:sp>
        <p:nvSpPr>
          <p:cNvPr id="4" name="Plassholder for lysbildenummer 3"/>
          <p:cNvSpPr>
            <a:spLocks noGrp="1"/>
          </p:cNvSpPr>
          <p:nvPr>
            <p:ph type="sldNum" sz="quarter" idx="5"/>
          </p:nvPr>
        </p:nvSpPr>
        <p:spPr/>
        <p:txBody>
          <a:bodyPr/>
          <a:lstStyle/>
          <a:p>
            <a:fld id="{7821A27B-6B64-47F7-8BB4-3E4178F7D02C}" type="slidenum">
              <a:rPr lang="nb-NO" smtClean="0"/>
              <a:t>9</a:t>
            </a:fld>
            <a:endParaRPr lang="nb-NO"/>
          </a:p>
        </p:txBody>
      </p:sp>
    </p:spTree>
    <p:extLst>
      <p:ext uri="{BB962C8B-B14F-4D97-AF65-F5344CB8AC3E}">
        <p14:creationId xmlns:p14="http://schemas.microsoft.com/office/powerpoint/2010/main" val="17471062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Torrent</a:t>
            </a:r>
            <a:r>
              <a:rPr lang="nb-NO" dirty="0"/>
              <a:t>, er en av de mest kjente eksemplene på peer to peer.</a:t>
            </a:r>
          </a:p>
        </p:txBody>
      </p:sp>
      <p:sp>
        <p:nvSpPr>
          <p:cNvPr id="4" name="Plassholder for lysbildenummer 3"/>
          <p:cNvSpPr>
            <a:spLocks noGrp="1"/>
          </p:cNvSpPr>
          <p:nvPr>
            <p:ph type="sldNum" sz="quarter" idx="5"/>
          </p:nvPr>
        </p:nvSpPr>
        <p:spPr/>
        <p:txBody>
          <a:bodyPr/>
          <a:lstStyle/>
          <a:p>
            <a:fld id="{7821A27B-6B64-47F7-8BB4-3E4178F7D02C}" type="slidenum">
              <a:rPr lang="nb-NO" smtClean="0"/>
              <a:t>10</a:t>
            </a:fld>
            <a:endParaRPr lang="nb-NO"/>
          </a:p>
        </p:txBody>
      </p:sp>
    </p:spTree>
    <p:extLst>
      <p:ext uri="{BB962C8B-B14F-4D97-AF65-F5344CB8AC3E}">
        <p14:creationId xmlns:p14="http://schemas.microsoft.com/office/powerpoint/2010/main" val="8898032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7821A27B-6B64-47F7-8BB4-3E4178F7D02C}" type="slidenum">
              <a:rPr lang="nb-NO" smtClean="0"/>
              <a:t>11</a:t>
            </a:fld>
            <a:endParaRPr lang="nb-NO"/>
          </a:p>
        </p:txBody>
      </p:sp>
    </p:spTree>
    <p:extLst>
      <p:ext uri="{BB962C8B-B14F-4D97-AF65-F5344CB8AC3E}">
        <p14:creationId xmlns:p14="http://schemas.microsoft.com/office/powerpoint/2010/main" val="16380666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7821A27B-6B64-47F7-8BB4-3E4178F7D02C}" type="slidenum">
              <a:rPr lang="nb-NO" smtClean="0"/>
              <a:t>12</a:t>
            </a:fld>
            <a:endParaRPr lang="nb-NO"/>
          </a:p>
        </p:txBody>
      </p:sp>
    </p:spTree>
    <p:extLst>
      <p:ext uri="{BB962C8B-B14F-4D97-AF65-F5344CB8AC3E}">
        <p14:creationId xmlns:p14="http://schemas.microsoft.com/office/powerpoint/2010/main" val="2747131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7821A27B-6B64-47F7-8BB4-3E4178F7D02C}" type="slidenum">
              <a:rPr lang="nb-NO" smtClean="0"/>
              <a:t>13</a:t>
            </a:fld>
            <a:endParaRPr lang="nb-NO"/>
          </a:p>
        </p:txBody>
      </p:sp>
    </p:spTree>
    <p:extLst>
      <p:ext uri="{BB962C8B-B14F-4D97-AF65-F5344CB8AC3E}">
        <p14:creationId xmlns:p14="http://schemas.microsoft.com/office/powerpoint/2010/main" val="41433290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Har en kablet nett vil en ikke få de samme problemene med mindre andre </a:t>
            </a:r>
            <a:r>
              <a:rPr lang="nb-NO" dirty="0" err="1"/>
              <a:t>intrengere</a:t>
            </a:r>
            <a:r>
              <a:rPr lang="nb-NO" dirty="0"/>
              <a:t> har fysisk tilgang til en port.</a:t>
            </a:r>
          </a:p>
          <a:p>
            <a:r>
              <a:rPr lang="nb-NO" dirty="0"/>
              <a:t>Passe på at nettverket ikke når langt utenfor veggene.</a:t>
            </a:r>
          </a:p>
        </p:txBody>
      </p:sp>
      <p:sp>
        <p:nvSpPr>
          <p:cNvPr id="4" name="Plassholder for lysbildenummer 3"/>
          <p:cNvSpPr>
            <a:spLocks noGrp="1"/>
          </p:cNvSpPr>
          <p:nvPr>
            <p:ph type="sldNum" sz="quarter" idx="5"/>
          </p:nvPr>
        </p:nvSpPr>
        <p:spPr/>
        <p:txBody>
          <a:bodyPr/>
          <a:lstStyle/>
          <a:p>
            <a:fld id="{7821A27B-6B64-47F7-8BB4-3E4178F7D02C}" type="slidenum">
              <a:rPr lang="nb-NO" smtClean="0"/>
              <a:t>14</a:t>
            </a:fld>
            <a:endParaRPr lang="nb-NO"/>
          </a:p>
        </p:txBody>
      </p:sp>
    </p:spTree>
    <p:extLst>
      <p:ext uri="{BB962C8B-B14F-4D97-AF65-F5344CB8AC3E}">
        <p14:creationId xmlns:p14="http://schemas.microsoft.com/office/powerpoint/2010/main" val="25857399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7821A27B-6B64-47F7-8BB4-3E4178F7D02C}" type="slidenum">
              <a:rPr lang="nb-NO" smtClean="0"/>
              <a:t>15</a:t>
            </a:fld>
            <a:endParaRPr lang="nb-NO"/>
          </a:p>
        </p:txBody>
      </p:sp>
    </p:spTree>
    <p:extLst>
      <p:ext uri="{BB962C8B-B14F-4D97-AF65-F5344CB8AC3E}">
        <p14:creationId xmlns:p14="http://schemas.microsoft.com/office/powerpoint/2010/main" val="31434243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7821A27B-6B64-47F7-8BB4-3E4178F7D02C}" type="slidenum">
              <a:rPr lang="nb-NO" smtClean="0"/>
              <a:t>16</a:t>
            </a:fld>
            <a:endParaRPr lang="nb-NO"/>
          </a:p>
        </p:txBody>
      </p:sp>
    </p:spTree>
    <p:extLst>
      <p:ext uri="{BB962C8B-B14F-4D97-AF65-F5344CB8AC3E}">
        <p14:creationId xmlns:p14="http://schemas.microsoft.com/office/powerpoint/2010/main" val="25092952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7821A27B-6B64-47F7-8BB4-3E4178F7D02C}" type="slidenum">
              <a:rPr lang="nb-NO" smtClean="0"/>
              <a:t>17</a:t>
            </a:fld>
            <a:endParaRPr lang="nb-NO"/>
          </a:p>
        </p:txBody>
      </p:sp>
    </p:spTree>
    <p:extLst>
      <p:ext uri="{BB962C8B-B14F-4D97-AF65-F5344CB8AC3E}">
        <p14:creationId xmlns:p14="http://schemas.microsoft.com/office/powerpoint/2010/main" val="3702960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7821A27B-6B64-47F7-8BB4-3E4178F7D02C}" type="slidenum">
              <a:rPr lang="nb-NO" smtClean="0"/>
              <a:t>20</a:t>
            </a:fld>
            <a:endParaRPr lang="nb-NO"/>
          </a:p>
        </p:txBody>
      </p:sp>
    </p:spTree>
    <p:extLst>
      <p:ext uri="{BB962C8B-B14F-4D97-AF65-F5344CB8AC3E}">
        <p14:creationId xmlns:p14="http://schemas.microsoft.com/office/powerpoint/2010/main" val="1370853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2D3DB93-4FE6-4A4F-BC9C-E72EA80106D4}"/>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EAD18AE2-9DDC-4A63-ABAE-3A13A02C3D3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BF974AB6-07D5-4E3B-ACDA-175B3EAF7532}"/>
              </a:ext>
            </a:extLst>
          </p:cNvPr>
          <p:cNvSpPr>
            <a:spLocks noGrp="1"/>
          </p:cNvSpPr>
          <p:nvPr>
            <p:ph type="dt" sz="half" idx="10"/>
          </p:nvPr>
        </p:nvSpPr>
        <p:spPr/>
        <p:txBody>
          <a:bodyPr/>
          <a:lstStyle/>
          <a:p>
            <a:fld id="{4F3D956C-9103-49BE-AB04-EFB62DFE13C0}" type="datetimeFigureOut">
              <a:rPr lang="nb-NO" smtClean="0"/>
              <a:t>06.09.2021</a:t>
            </a:fld>
            <a:endParaRPr lang="nb-NO"/>
          </a:p>
        </p:txBody>
      </p:sp>
      <p:sp>
        <p:nvSpPr>
          <p:cNvPr id="5" name="Plassholder for bunntekst 4">
            <a:extLst>
              <a:ext uri="{FF2B5EF4-FFF2-40B4-BE49-F238E27FC236}">
                <a16:creationId xmlns:a16="http://schemas.microsoft.com/office/drawing/2014/main" id="{C4D0CD65-B101-4C3D-A53D-B822FBDB80B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81B7674A-B4BF-493B-A5C2-7D4A5E0EF776}"/>
              </a:ext>
            </a:extLst>
          </p:cNvPr>
          <p:cNvSpPr>
            <a:spLocks noGrp="1"/>
          </p:cNvSpPr>
          <p:nvPr>
            <p:ph type="sldNum" sz="quarter" idx="12"/>
          </p:nvPr>
        </p:nvSpPr>
        <p:spPr/>
        <p:txBody>
          <a:bodyPr/>
          <a:lstStyle/>
          <a:p>
            <a:fld id="{211E5313-4A7A-4316-9CC6-F58AC8EE3FF9}" type="slidenum">
              <a:rPr lang="nb-NO" smtClean="0"/>
              <a:t>‹#›</a:t>
            </a:fld>
            <a:endParaRPr lang="nb-NO"/>
          </a:p>
        </p:txBody>
      </p:sp>
    </p:spTree>
    <p:extLst>
      <p:ext uri="{BB962C8B-B14F-4D97-AF65-F5344CB8AC3E}">
        <p14:creationId xmlns:p14="http://schemas.microsoft.com/office/powerpoint/2010/main" val="6702159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B5B370E-1537-4355-8950-05588ED6A78D}"/>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3CCC10C3-BC88-40CC-987A-21BE464907B9}"/>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35D150BB-0820-4779-AEDA-61A97AC4C928}"/>
              </a:ext>
            </a:extLst>
          </p:cNvPr>
          <p:cNvSpPr>
            <a:spLocks noGrp="1"/>
          </p:cNvSpPr>
          <p:nvPr>
            <p:ph type="dt" sz="half" idx="10"/>
          </p:nvPr>
        </p:nvSpPr>
        <p:spPr/>
        <p:txBody>
          <a:bodyPr/>
          <a:lstStyle/>
          <a:p>
            <a:fld id="{4F3D956C-9103-49BE-AB04-EFB62DFE13C0}" type="datetimeFigureOut">
              <a:rPr lang="nb-NO" smtClean="0"/>
              <a:t>06.09.2021</a:t>
            </a:fld>
            <a:endParaRPr lang="nb-NO"/>
          </a:p>
        </p:txBody>
      </p:sp>
      <p:sp>
        <p:nvSpPr>
          <p:cNvPr id="5" name="Plassholder for bunntekst 4">
            <a:extLst>
              <a:ext uri="{FF2B5EF4-FFF2-40B4-BE49-F238E27FC236}">
                <a16:creationId xmlns:a16="http://schemas.microsoft.com/office/drawing/2014/main" id="{DAF60C5B-5B51-4A58-B46D-FBA6D061632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7DF02062-53B8-4D86-91B5-B8013F31AB9E}"/>
              </a:ext>
            </a:extLst>
          </p:cNvPr>
          <p:cNvSpPr>
            <a:spLocks noGrp="1"/>
          </p:cNvSpPr>
          <p:nvPr>
            <p:ph type="sldNum" sz="quarter" idx="12"/>
          </p:nvPr>
        </p:nvSpPr>
        <p:spPr/>
        <p:txBody>
          <a:bodyPr/>
          <a:lstStyle/>
          <a:p>
            <a:fld id="{211E5313-4A7A-4316-9CC6-F58AC8EE3FF9}" type="slidenum">
              <a:rPr lang="nb-NO" smtClean="0"/>
              <a:t>‹#›</a:t>
            </a:fld>
            <a:endParaRPr lang="nb-NO"/>
          </a:p>
        </p:txBody>
      </p:sp>
    </p:spTree>
    <p:extLst>
      <p:ext uri="{BB962C8B-B14F-4D97-AF65-F5344CB8AC3E}">
        <p14:creationId xmlns:p14="http://schemas.microsoft.com/office/powerpoint/2010/main" val="41931057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A9D905E-65AA-44A7-BADD-EC831EA76171}"/>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5DD6F45D-E0D9-4DCB-842E-962C54A88E6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8F5D9FC8-9E1F-4AF5-B7C2-FECB44101F86}"/>
              </a:ext>
            </a:extLst>
          </p:cNvPr>
          <p:cNvSpPr>
            <a:spLocks noGrp="1"/>
          </p:cNvSpPr>
          <p:nvPr>
            <p:ph type="dt" sz="half" idx="10"/>
          </p:nvPr>
        </p:nvSpPr>
        <p:spPr/>
        <p:txBody>
          <a:bodyPr/>
          <a:lstStyle/>
          <a:p>
            <a:fld id="{4F3D956C-9103-49BE-AB04-EFB62DFE13C0}" type="datetimeFigureOut">
              <a:rPr lang="nb-NO" smtClean="0"/>
              <a:t>06.09.2021</a:t>
            </a:fld>
            <a:endParaRPr lang="nb-NO"/>
          </a:p>
        </p:txBody>
      </p:sp>
      <p:sp>
        <p:nvSpPr>
          <p:cNvPr id="5" name="Plassholder for bunntekst 4">
            <a:extLst>
              <a:ext uri="{FF2B5EF4-FFF2-40B4-BE49-F238E27FC236}">
                <a16:creationId xmlns:a16="http://schemas.microsoft.com/office/drawing/2014/main" id="{FEFE813E-33D3-4CDE-A29E-9D69322E9B00}"/>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843BD9BE-22C4-4DF6-8C0D-4FBE51E82614}"/>
              </a:ext>
            </a:extLst>
          </p:cNvPr>
          <p:cNvSpPr>
            <a:spLocks noGrp="1"/>
          </p:cNvSpPr>
          <p:nvPr>
            <p:ph type="sldNum" sz="quarter" idx="12"/>
          </p:nvPr>
        </p:nvSpPr>
        <p:spPr/>
        <p:txBody>
          <a:bodyPr/>
          <a:lstStyle/>
          <a:p>
            <a:fld id="{211E5313-4A7A-4316-9CC6-F58AC8EE3FF9}" type="slidenum">
              <a:rPr lang="nb-NO" smtClean="0"/>
              <a:t>‹#›</a:t>
            </a:fld>
            <a:endParaRPr lang="nb-NO"/>
          </a:p>
        </p:txBody>
      </p:sp>
    </p:spTree>
    <p:extLst>
      <p:ext uri="{BB962C8B-B14F-4D97-AF65-F5344CB8AC3E}">
        <p14:creationId xmlns:p14="http://schemas.microsoft.com/office/powerpoint/2010/main" val="22760336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240CA00-7CD1-45BF-9B0E-2B91ED87FD8D}"/>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B7396553-D5B9-4A4E-8F9F-9BFFC6B2FBB9}"/>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AEC99D3B-3E22-4C84-80D0-1C21DDCB621E}"/>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2DEFDEC3-7AB9-483C-B0BD-D5770E94F732}"/>
              </a:ext>
            </a:extLst>
          </p:cNvPr>
          <p:cNvSpPr>
            <a:spLocks noGrp="1"/>
          </p:cNvSpPr>
          <p:nvPr>
            <p:ph type="dt" sz="half" idx="10"/>
          </p:nvPr>
        </p:nvSpPr>
        <p:spPr/>
        <p:txBody>
          <a:bodyPr/>
          <a:lstStyle/>
          <a:p>
            <a:fld id="{4F3D956C-9103-49BE-AB04-EFB62DFE13C0}" type="datetimeFigureOut">
              <a:rPr lang="nb-NO" smtClean="0"/>
              <a:t>06.09.2021</a:t>
            </a:fld>
            <a:endParaRPr lang="nb-NO"/>
          </a:p>
        </p:txBody>
      </p:sp>
      <p:sp>
        <p:nvSpPr>
          <p:cNvPr id="6" name="Plassholder for bunntekst 5">
            <a:extLst>
              <a:ext uri="{FF2B5EF4-FFF2-40B4-BE49-F238E27FC236}">
                <a16:creationId xmlns:a16="http://schemas.microsoft.com/office/drawing/2014/main" id="{BDB10B28-0BDB-470A-A17A-BF989EDB77B6}"/>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F0BF32F2-A6A5-4520-A65A-9A2A690E4BE0}"/>
              </a:ext>
            </a:extLst>
          </p:cNvPr>
          <p:cNvSpPr>
            <a:spLocks noGrp="1"/>
          </p:cNvSpPr>
          <p:nvPr>
            <p:ph type="sldNum" sz="quarter" idx="12"/>
          </p:nvPr>
        </p:nvSpPr>
        <p:spPr/>
        <p:txBody>
          <a:bodyPr/>
          <a:lstStyle/>
          <a:p>
            <a:fld id="{211E5313-4A7A-4316-9CC6-F58AC8EE3FF9}" type="slidenum">
              <a:rPr lang="nb-NO" smtClean="0"/>
              <a:t>‹#›</a:t>
            </a:fld>
            <a:endParaRPr lang="nb-NO"/>
          </a:p>
        </p:txBody>
      </p:sp>
    </p:spTree>
    <p:extLst>
      <p:ext uri="{BB962C8B-B14F-4D97-AF65-F5344CB8AC3E}">
        <p14:creationId xmlns:p14="http://schemas.microsoft.com/office/powerpoint/2010/main" val="4828328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CD57FF3-CDC2-4CFA-B079-306402D88FAC}"/>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9C9B58A0-E8F0-4429-A4DE-0028D0F348F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0B0CF915-8694-486C-BAE4-4E665A08C703}"/>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28B3DFAE-BF38-414E-B025-2EC22231BC1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B167CD53-40CF-4999-B72B-58DA23210222}"/>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CD6EC8DF-97D2-4446-A79F-8A4F130B17B0}"/>
              </a:ext>
            </a:extLst>
          </p:cNvPr>
          <p:cNvSpPr>
            <a:spLocks noGrp="1"/>
          </p:cNvSpPr>
          <p:nvPr>
            <p:ph type="dt" sz="half" idx="10"/>
          </p:nvPr>
        </p:nvSpPr>
        <p:spPr/>
        <p:txBody>
          <a:bodyPr/>
          <a:lstStyle/>
          <a:p>
            <a:fld id="{4F3D956C-9103-49BE-AB04-EFB62DFE13C0}" type="datetimeFigureOut">
              <a:rPr lang="nb-NO" smtClean="0"/>
              <a:t>06.09.2021</a:t>
            </a:fld>
            <a:endParaRPr lang="nb-NO"/>
          </a:p>
        </p:txBody>
      </p:sp>
      <p:sp>
        <p:nvSpPr>
          <p:cNvPr id="8" name="Plassholder for bunntekst 7">
            <a:extLst>
              <a:ext uri="{FF2B5EF4-FFF2-40B4-BE49-F238E27FC236}">
                <a16:creationId xmlns:a16="http://schemas.microsoft.com/office/drawing/2014/main" id="{C9BFE21E-306C-4AA9-BE89-A66D4603B9C9}"/>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B09FDF0B-F89E-4A23-800F-33383FE56C44}"/>
              </a:ext>
            </a:extLst>
          </p:cNvPr>
          <p:cNvSpPr>
            <a:spLocks noGrp="1"/>
          </p:cNvSpPr>
          <p:nvPr>
            <p:ph type="sldNum" sz="quarter" idx="12"/>
          </p:nvPr>
        </p:nvSpPr>
        <p:spPr/>
        <p:txBody>
          <a:bodyPr/>
          <a:lstStyle/>
          <a:p>
            <a:fld id="{211E5313-4A7A-4316-9CC6-F58AC8EE3FF9}" type="slidenum">
              <a:rPr lang="nb-NO" smtClean="0"/>
              <a:t>‹#›</a:t>
            </a:fld>
            <a:endParaRPr lang="nb-NO"/>
          </a:p>
        </p:txBody>
      </p:sp>
    </p:spTree>
    <p:extLst>
      <p:ext uri="{BB962C8B-B14F-4D97-AF65-F5344CB8AC3E}">
        <p14:creationId xmlns:p14="http://schemas.microsoft.com/office/powerpoint/2010/main" val="5808711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9929F2E-B31E-4979-B61D-F665FB4F1A86}"/>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7B2B3DF1-369A-4006-9819-77A7E7C7BE82}"/>
              </a:ext>
            </a:extLst>
          </p:cNvPr>
          <p:cNvSpPr>
            <a:spLocks noGrp="1"/>
          </p:cNvSpPr>
          <p:nvPr>
            <p:ph type="dt" sz="half" idx="10"/>
          </p:nvPr>
        </p:nvSpPr>
        <p:spPr/>
        <p:txBody>
          <a:bodyPr/>
          <a:lstStyle/>
          <a:p>
            <a:fld id="{4F3D956C-9103-49BE-AB04-EFB62DFE13C0}" type="datetimeFigureOut">
              <a:rPr lang="nb-NO" smtClean="0"/>
              <a:t>06.09.2021</a:t>
            </a:fld>
            <a:endParaRPr lang="nb-NO"/>
          </a:p>
        </p:txBody>
      </p:sp>
      <p:sp>
        <p:nvSpPr>
          <p:cNvPr id="4" name="Plassholder for bunntekst 3">
            <a:extLst>
              <a:ext uri="{FF2B5EF4-FFF2-40B4-BE49-F238E27FC236}">
                <a16:creationId xmlns:a16="http://schemas.microsoft.com/office/drawing/2014/main" id="{0BBBAD3D-37AE-45BC-8E10-5487AC60F080}"/>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8369B68A-2B69-4234-B672-D1F4FC678224}"/>
              </a:ext>
            </a:extLst>
          </p:cNvPr>
          <p:cNvSpPr>
            <a:spLocks noGrp="1"/>
          </p:cNvSpPr>
          <p:nvPr>
            <p:ph type="sldNum" sz="quarter" idx="12"/>
          </p:nvPr>
        </p:nvSpPr>
        <p:spPr/>
        <p:txBody>
          <a:bodyPr/>
          <a:lstStyle/>
          <a:p>
            <a:fld id="{211E5313-4A7A-4316-9CC6-F58AC8EE3FF9}" type="slidenum">
              <a:rPr lang="nb-NO" smtClean="0"/>
              <a:t>‹#›</a:t>
            </a:fld>
            <a:endParaRPr lang="nb-NO"/>
          </a:p>
        </p:txBody>
      </p:sp>
    </p:spTree>
    <p:extLst>
      <p:ext uri="{BB962C8B-B14F-4D97-AF65-F5344CB8AC3E}">
        <p14:creationId xmlns:p14="http://schemas.microsoft.com/office/powerpoint/2010/main" val="30627433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A6BA8A16-37C8-4873-823D-2F36AD68D8F8}"/>
              </a:ext>
            </a:extLst>
          </p:cNvPr>
          <p:cNvSpPr>
            <a:spLocks noGrp="1"/>
          </p:cNvSpPr>
          <p:nvPr>
            <p:ph type="dt" sz="half" idx="10"/>
          </p:nvPr>
        </p:nvSpPr>
        <p:spPr/>
        <p:txBody>
          <a:bodyPr/>
          <a:lstStyle/>
          <a:p>
            <a:fld id="{4F3D956C-9103-49BE-AB04-EFB62DFE13C0}" type="datetimeFigureOut">
              <a:rPr lang="nb-NO" smtClean="0"/>
              <a:t>06.09.2021</a:t>
            </a:fld>
            <a:endParaRPr lang="nb-NO"/>
          </a:p>
        </p:txBody>
      </p:sp>
      <p:sp>
        <p:nvSpPr>
          <p:cNvPr id="3" name="Plassholder for bunntekst 2">
            <a:extLst>
              <a:ext uri="{FF2B5EF4-FFF2-40B4-BE49-F238E27FC236}">
                <a16:creationId xmlns:a16="http://schemas.microsoft.com/office/drawing/2014/main" id="{7C74F50C-7203-4D6E-9CB7-CAC14F561C84}"/>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DBE0E00B-D969-4AF9-A21B-B2F34F6C87AD}"/>
              </a:ext>
            </a:extLst>
          </p:cNvPr>
          <p:cNvSpPr>
            <a:spLocks noGrp="1"/>
          </p:cNvSpPr>
          <p:nvPr>
            <p:ph type="sldNum" sz="quarter" idx="12"/>
          </p:nvPr>
        </p:nvSpPr>
        <p:spPr/>
        <p:txBody>
          <a:bodyPr/>
          <a:lstStyle/>
          <a:p>
            <a:fld id="{211E5313-4A7A-4316-9CC6-F58AC8EE3FF9}" type="slidenum">
              <a:rPr lang="nb-NO" smtClean="0"/>
              <a:t>‹#›</a:t>
            </a:fld>
            <a:endParaRPr lang="nb-NO"/>
          </a:p>
        </p:txBody>
      </p:sp>
    </p:spTree>
    <p:extLst>
      <p:ext uri="{BB962C8B-B14F-4D97-AF65-F5344CB8AC3E}">
        <p14:creationId xmlns:p14="http://schemas.microsoft.com/office/powerpoint/2010/main" val="13488309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7A8D93E-F6E6-450C-A9BE-69544690EB4E}"/>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27A2D6A9-9FBF-47B6-9208-BEEC718717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93F7748F-59A7-4E72-BF3E-77698137F0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2B0AFDAD-7F17-4643-BBDE-E561C8D1182E}"/>
              </a:ext>
            </a:extLst>
          </p:cNvPr>
          <p:cNvSpPr>
            <a:spLocks noGrp="1"/>
          </p:cNvSpPr>
          <p:nvPr>
            <p:ph type="dt" sz="half" idx="10"/>
          </p:nvPr>
        </p:nvSpPr>
        <p:spPr/>
        <p:txBody>
          <a:bodyPr/>
          <a:lstStyle/>
          <a:p>
            <a:fld id="{4F3D956C-9103-49BE-AB04-EFB62DFE13C0}" type="datetimeFigureOut">
              <a:rPr lang="nb-NO" smtClean="0"/>
              <a:t>06.09.2021</a:t>
            </a:fld>
            <a:endParaRPr lang="nb-NO"/>
          </a:p>
        </p:txBody>
      </p:sp>
      <p:sp>
        <p:nvSpPr>
          <p:cNvPr id="6" name="Plassholder for bunntekst 5">
            <a:extLst>
              <a:ext uri="{FF2B5EF4-FFF2-40B4-BE49-F238E27FC236}">
                <a16:creationId xmlns:a16="http://schemas.microsoft.com/office/drawing/2014/main" id="{35C5D4CA-5BE0-4D17-A65E-2FAAB80577E8}"/>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938B5119-5A90-4D9E-8015-A8DFFC5B54AA}"/>
              </a:ext>
            </a:extLst>
          </p:cNvPr>
          <p:cNvSpPr>
            <a:spLocks noGrp="1"/>
          </p:cNvSpPr>
          <p:nvPr>
            <p:ph type="sldNum" sz="quarter" idx="12"/>
          </p:nvPr>
        </p:nvSpPr>
        <p:spPr/>
        <p:txBody>
          <a:bodyPr/>
          <a:lstStyle/>
          <a:p>
            <a:fld id="{211E5313-4A7A-4316-9CC6-F58AC8EE3FF9}" type="slidenum">
              <a:rPr lang="nb-NO" smtClean="0"/>
              <a:t>‹#›</a:t>
            </a:fld>
            <a:endParaRPr lang="nb-NO"/>
          </a:p>
        </p:txBody>
      </p:sp>
    </p:spTree>
    <p:extLst>
      <p:ext uri="{BB962C8B-B14F-4D97-AF65-F5344CB8AC3E}">
        <p14:creationId xmlns:p14="http://schemas.microsoft.com/office/powerpoint/2010/main" val="25740891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2BFB344-BE40-4A19-9CE3-4A2064896374}"/>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44AE06BC-1475-4470-BB17-A8302EEDF60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6F05BDFD-3EF0-4679-8648-C8BA094187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8AFC1998-6DA4-4C02-AD82-9B1C2F33A73C}"/>
              </a:ext>
            </a:extLst>
          </p:cNvPr>
          <p:cNvSpPr>
            <a:spLocks noGrp="1"/>
          </p:cNvSpPr>
          <p:nvPr>
            <p:ph type="dt" sz="half" idx="10"/>
          </p:nvPr>
        </p:nvSpPr>
        <p:spPr/>
        <p:txBody>
          <a:bodyPr/>
          <a:lstStyle/>
          <a:p>
            <a:fld id="{4F3D956C-9103-49BE-AB04-EFB62DFE13C0}" type="datetimeFigureOut">
              <a:rPr lang="nb-NO" smtClean="0"/>
              <a:t>06.09.2021</a:t>
            </a:fld>
            <a:endParaRPr lang="nb-NO"/>
          </a:p>
        </p:txBody>
      </p:sp>
      <p:sp>
        <p:nvSpPr>
          <p:cNvPr id="6" name="Plassholder for bunntekst 5">
            <a:extLst>
              <a:ext uri="{FF2B5EF4-FFF2-40B4-BE49-F238E27FC236}">
                <a16:creationId xmlns:a16="http://schemas.microsoft.com/office/drawing/2014/main" id="{6B21853E-B7E6-4BED-9C9B-69FC25FBA70A}"/>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F6CFDC8E-4A3F-45AB-BD2A-481C9B8EC042}"/>
              </a:ext>
            </a:extLst>
          </p:cNvPr>
          <p:cNvSpPr>
            <a:spLocks noGrp="1"/>
          </p:cNvSpPr>
          <p:nvPr>
            <p:ph type="sldNum" sz="quarter" idx="12"/>
          </p:nvPr>
        </p:nvSpPr>
        <p:spPr/>
        <p:txBody>
          <a:bodyPr/>
          <a:lstStyle/>
          <a:p>
            <a:fld id="{211E5313-4A7A-4316-9CC6-F58AC8EE3FF9}" type="slidenum">
              <a:rPr lang="nb-NO" smtClean="0"/>
              <a:t>‹#›</a:t>
            </a:fld>
            <a:endParaRPr lang="nb-NO"/>
          </a:p>
        </p:txBody>
      </p:sp>
    </p:spTree>
    <p:extLst>
      <p:ext uri="{BB962C8B-B14F-4D97-AF65-F5344CB8AC3E}">
        <p14:creationId xmlns:p14="http://schemas.microsoft.com/office/powerpoint/2010/main" val="8379158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D088170-D2D6-4A94-80A4-E69ACF3334F2}"/>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986602C4-0281-4AAA-AC34-500B9DA9EF9C}"/>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22D9CB9A-9EFF-4919-854D-5A03726E44A7}"/>
              </a:ext>
            </a:extLst>
          </p:cNvPr>
          <p:cNvSpPr>
            <a:spLocks noGrp="1"/>
          </p:cNvSpPr>
          <p:nvPr>
            <p:ph type="dt" sz="half" idx="10"/>
          </p:nvPr>
        </p:nvSpPr>
        <p:spPr/>
        <p:txBody>
          <a:bodyPr/>
          <a:lstStyle/>
          <a:p>
            <a:fld id="{4F3D956C-9103-49BE-AB04-EFB62DFE13C0}" type="datetimeFigureOut">
              <a:rPr lang="nb-NO" smtClean="0"/>
              <a:t>06.09.2021</a:t>
            </a:fld>
            <a:endParaRPr lang="nb-NO"/>
          </a:p>
        </p:txBody>
      </p:sp>
      <p:sp>
        <p:nvSpPr>
          <p:cNvPr id="5" name="Plassholder for bunntekst 4">
            <a:extLst>
              <a:ext uri="{FF2B5EF4-FFF2-40B4-BE49-F238E27FC236}">
                <a16:creationId xmlns:a16="http://schemas.microsoft.com/office/drawing/2014/main" id="{7692D534-C8E4-4F80-8F11-69E4CB7D3BFD}"/>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9A61BF87-CC0B-42D1-906D-1EC02E7FD4F1}"/>
              </a:ext>
            </a:extLst>
          </p:cNvPr>
          <p:cNvSpPr>
            <a:spLocks noGrp="1"/>
          </p:cNvSpPr>
          <p:nvPr>
            <p:ph type="sldNum" sz="quarter" idx="12"/>
          </p:nvPr>
        </p:nvSpPr>
        <p:spPr/>
        <p:txBody>
          <a:bodyPr/>
          <a:lstStyle/>
          <a:p>
            <a:fld id="{211E5313-4A7A-4316-9CC6-F58AC8EE3FF9}" type="slidenum">
              <a:rPr lang="nb-NO" smtClean="0"/>
              <a:t>‹#›</a:t>
            </a:fld>
            <a:endParaRPr lang="nb-NO"/>
          </a:p>
        </p:txBody>
      </p:sp>
    </p:spTree>
    <p:extLst>
      <p:ext uri="{BB962C8B-B14F-4D97-AF65-F5344CB8AC3E}">
        <p14:creationId xmlns:p14="http://schemas.microsoft.com/office/powerpoint/2010/main" val="33589207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AE18BC82-35DD-4B09-9A1A-FE01C48C85B3}"/>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CAE12635-D0A2-4F2C-A295-0A987E6C3F98}"/>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9C18E168-AE0B-4DCB-A7DF-6B772FB33091}"/>
              </a:ext>
            </a:extLst>
          </p:cNvPr>
          <p:cNvSpPr>
            <a:spLocks noGrp="1"/>
          </p:cNvSpPr>
          <p:nvPr>
            <p:ph type="dt" sz="half" idx="10"/>
          </p:nvPr>
        </p:nvSpPr>
        <p:spPr/>
        <p:txBody>
          <a:bodyPr/>
          <a:lstStyle/>
          <a:p>
            <a:fld id="{4F3D956C-9103-49BE-AB04-EFB62DFE13C0}" type="datetimeFigureOut">
              <a:rPr lang="nb-NO" smtClean="0"/>
              <a:t>06.09.2021</a:t>
            </a:fld>
            <a:endParaRPr lang="nb-NO"/>
          </a:p>
        </p:txBody>
      </p:sp>
      <p:sp>
        <p:nvSpPr>
          <p:cNvPr id="5" name="Plassholder for bunntekst 4">
            <a:extLst>
              <a:ext uri="{FF2B5EF4-FFF2-40B4-BE49-F238E27FC236}">
                <a16:creationId xmlns:a16="http://schemas.microsoft.com/office/drawing/2014/main" id="{5EC11C88-BD32-44AD-ACFC-C02718CB7FE6}"/>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C87DB5EE-C93D-491A-B74F-B8814E8A8641}"/>
              </a:ext>
            </a:extLst>
          </p:cNvPr>
          <p:cNvSpPr>
            <a:spLocks noGrp="1"/>
          </p:cNvSpPr>
          <p:nvPr>
            <p:ph type="sldNum" sz="quarter" idx="12"/>
          </p:nvPr>
        </p:nvSpPr>
        <p:spPr/>
        <p:txBody>
          <a:bodyPr/>
          <a:lstStyle/>
          <a:p>
            <a:fld id="{211E5313-4A7A-4316-9CC6-F58AC8EE3FF9}" type="slidenum">
              <a:rPr lang="nb-NO" smtClean="0"/>
              <a:t>‹#›</a:t>
            </a:fld>
            <a:endParaRPr lang="nb-NO"/>
          </a:p>
        </p:txBody>
      </p:sp>
    </p:spTree>
    <p:extLst>
      <p:ext uri="{BB962C8B-B14F-4D97-AF65-F5344CB8AC3E}">
        <p14:creationId xmlns:p14="http://schemas.microsoft.com/office/powerpoint/2010/main" val="32636218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5A92DEFB-3CBA-4F99-87F1-EE6B03DA84B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16B94760-4EEC-4B4A-8D6E-2F680DBFFA0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3ACAC5DF-E051-479F-9539-0D5356341FC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3D956C-9103-49BE-AB04-EFB62DFE13C0}" type="datetimeFigureOut">
              <a:rPr lang="nb-NO" smtClean="0"/>
              <a:t>06.09.2021</a:t>
            </a:fld>
            <a:endParaRPr lang="nb-NO"/>
          </a:p>
        </p:txBody>
      </p:sp>
      <p:sp>
        <p:nvSpPr>
          <p:cNvPr id="5" name="Plassholder for bunntekst 4">
            <a:extLst>
              <a:ext uri="{FF2B5EF4-FFF2-40B4-BE49-F238E27FC236}">
                <a16:creationId xmlns:a16="http://schemas.microsoft.com/office/drawing/2014/main" id="{19946B1E-7EF8-4626-9841-33DF0E87348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5A721C0D-8FF1-4404-812D-A0B149F3A88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1E5313-4A7A-4316-9CC6-F58AC8EE3FF9}" type="slidenum">
              <a:rPr lang="nb-NO" smtClean="0"/>
              <a:t>‹#›</a:t>
            </a:fld>
            <a:endParaRPr lang="nb-NO"/>
          </a:p>
        </p:txBody>
      </p:sp>
    </p:spTree>
    <p:extLst>
      <p:ext uri="{BB962C8B-B14F-4D97-AF65-F5344CB8AC3E}">
        <p14:creationId xmlns:p14="http://schemas.microsoft.com/office/powerpoint/2010/main" val="16569996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image" Target="../media/image32.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jpeg"/><Relationship Id="rId4" Type="http://schemas.openxmlformats.org/officeDocument/2006/relationships/image" Target="../media/image29.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9EC4E91-88F5-4DA0-B3AB-A22A1294FB33}"/>
              </a:ext>
            </a:extLst>
          </p:cNvPr>
          <p:cNvPicPr>
            <a:picLocks noChangeAspect="1"/>
          </p:cNvPicPr>
          <p:nvPr/>
        </p:nvPicPr>
        <p:blipFill rotWithShape="1">
          <a:blip r:embed="rId2"/>
          <a:srcRect t="15413"/>
          <a:stretch/>
        </p:blipFill>
        <p:spPr>
          <a:xfrm>
            <a:off x="20" y="10"/>
            <a:ext cx="12191980" cy="6857990"/>
          </a:xfrm>
          <a:prstGeom prst="rect">
            <a:avLst/>
          </a:prstGeom>
        </p:spPr>
      </p:pic>
      <p:sp>
        <p:nvSpPr>
          <p:cNvPr id="9"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tel 1">
            <a:extLst>
              <a:ext uri="{FF2B5EF4-FFF2-40B4-BE49-F238E27FC236}">
                <a16:creationId xmlns:a16="http://schemas.microsoft.com/office/drawing/2014/main" id="{D6899B9A-0A64-4635-A9E3-11D35D0B336A}"/>
              </a:ext>
            </a:extLst>
          </p:cNvPr>
          <p:cNvSpPr>
            <a:spLocks noGrp="1"/>
          </p:cNvSpPr>
          <p:nvPr>
            <p:ph type="ctrTitle"/>
          </p:nvPr>
        </p:nvSpPr>
        <p:spPr>
          <a:xfrm>
            <a:off x="8022021" y="3231931"/>
            <a:ext cx="3852041" cy="1834056"/>
          </a:xfrm>
        </p:spPr>
        <p:txBody>
          <a:bodyPr>
            <a:normAutofit/>
          </a:bodyPr>
          <a:lstStyle/>
          <a:p>
            <a:r>
              <a:rPr lang="nb-NO" sz="4000" dirty="0"/>
              <a:t>Datanettverk!</a:t>
            </a:r>
          </a:p>
        </p:txBody>
      </p:sp>
      <p:sp>
        <p:nvSpPr>
          <p:cNvPr id="3" name="Undertittel 2">
            <a:extLst>
              <a:ext uri="{FF2B5EF4-FFF2-40B4-BE49-F238E27FC236}">
                <a16:creationId xmlns:a16="http://schemas.microsoft.com/office/drawing/2014/main" id="{A333E125-1484-4072-A173-7FA164BF7B23}"/>
              </a:ext>
            </a:extLst>
          </p:cNvPr>
          <p:cNvSpPr>
            <a:spLocks noGrp="1"/>
          </p:cNvSpPr>
          <p:nvPr>
            <p:ph type="subTitle" idx="1"/>
          </p:nvPr>
        </p:nvSpPr>
        <p:spPr>
          <a:xfrm>
            <a:off x="7782910" y="5242675"/>
            <a:ext cx="4330262" cy="683284"/>
          </a:xfrm>
        </p:spPr>
        <p:txBody>
          <a:bodyPr>
            <a:normAutofit/>
          </a:bodyPr>
          <a:lstStyle/>
          <a:p>
            <a:r>
              <a:rPr lang="nb-NO" sz="2000" dirty="0"/>
              <a:t>oscarhbj@ifi.uio.no</a:t>
            </a:r>
          </a:p>
        </p:txBody>
      </p:sp>
      <p:cxnSp>
        <p:nvCxnSpPr>
          <p:cNvPr id="11" name="Straight Connector 10">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99612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6314673-1D12-4BB6-874E-B9FFFC1D5B5F}"/>
              </a:ext>
            </a:extLst>
          </p:cNvPr>
          <p:cNvSpPr>
            <a:spLocks noGrp="1"/>
          </p:cNvSpPr>
          <p:nvPr>
            <p:ph type="title"/>
          </p:nvPr>
        </p:nvSpPr>
        <p:spPr/>
        <p:txBody>
          <a:bodyPr/>
          <a:lstStyle/>
          <a:p>
            <a:r>
              <a:rPr lang="nb-NO" dirty="0"/>
              <a:t>Nettbasert programvare</a:t>
            </a:r>
          </a:p>
        </p:txBody>
      </p:sp>
      <p:sp>
        <p:nvSpPr>
          <p:cNvPr id="3" name="Plassholder for innhold 2">
            <a:extLst>
              <a:ext uri="{FF2B5EF4-FFF2-40B4-BE49-F238E27FC236}">
                <a16:creationId xmlns:a16="http://schemas.microsoft.com/office/drawing/2014/main" id="{A84103F5-22ED-4ACC-9207-2DED51A2E067}"/>
              </a:ext>
            </a:extLst>
          </p:cNvPr>
          <p:cNvSpPr>
            <a:spLocks noGrp="1"/>
          </p:cNvSpPr>
          <p:nvPr>
            <p:ph idx="1"/>
          </p:nvPr>
        </p:nvSpPr>
        <p:spPr/>
        <p:txBody>
          <a:bodyPr/>
          <a:lstStyle/>
          <a:p>
            <a:r>
              <a:rPr lang="nb-NO" dirty="0"/>
              <a:t>Hvor ligger det egentlig?</a:t>
            </a:r>
          </a:p>
          <a:p>
            <a:r>
              <a:rPr lang="nb-NO" dirty="0"/>
              <a:t>Skyen?</a:t>
            </a:r>
          </a:p>
          <a:p>
            <a:r>
              <a:rPr lang="nb-NO" dirty="0"/>
              <a:t>Node?</a:t>
            </a:r>
          </a:p>
        </p:txBody>
      </p:sp>
      <p:pic>
        <p:nvPicPr>
          <p:cNvPr id="5" name="Bilde 4">
            <a:extLst>
              <a:ext uri="{FF2B5EF4-FFF2-40B4-BE49-F238E27FC236}">
                <a16:creationId xmlns:a16="http://schemas.microsoft.com/office/drawing/2014/main" id="{E3B0FBA3-49CC-4949-B057-58BB18F4260E}"/>
              </a:ext>
            </a:extLst>
          </p:cNvPr>
          <p:cNvPicPr>
            <a:picLocks noChangeAspect="1"/>
          </p:cNvPicPr>
          <p:nvPr/>
        </p:nvPicPr>
        <p:blipFill>
          <a:blip r:embed="rId3"/>
          <a:stretch>
            <a:fillRect/>
          </a:stretch>
        </p:blipFill>
        <p:spPr>
          <a:xfrm>
            <a:off x="5094481" y="1476917"/>
            <a:ext cx="7382905" cy="2838846"/>
          </a:xfrm>
          <a:prstGeom prst="rect">
            <a:avLst/>
          </a:prstGeom>
        </p:spPr>
      </p:pic>
      <p:pic>
        <p:nvPicPr>
          <p:cNvPr id="7" name="Bilde 6">
            <a:extLst>
              <a:ext uri="{FF2B5EF4-FFF2-40B4-BE49-F238E27FC236}">
                <a16:creationId xmlns:a16="http://schemas.microsoft.com/office/drawing/2014/main" id="{2EB79DDD-DFFF-4784-B7FA-0BE07CCC7264}"/>
              </a:ext>
            </a:extLst>
          </p:cNvPr>
          <p:cNvPicPr>
            <a:picLocks noChangeAspect="1"/>
          </p:cNvPicPr>
          <p:nvPr/>
        </p:nvPicPr>
        <p:blipFill>
          <a:blip r:embed="rId4"/>
          <a:stretch>
            <a:fillRect/>
          </a:stretch>
        </p:blipFill>
        <p:spPr>
          <a:xfrm>
            <a:off x="2506518" y="4186580"/>
            <a:ext cx="2587963" cy="2587963"/>
          </a:xfrm>
          <a:prstGeom prst="rect">
            <a:avLst/>
          </a:prstGeom>
        </p:spPr>
      </p:pic>
    </p:spTree>
    <p:extLst>
      <p:ext uri="{BB962C8B-B14F-4D97-AF65-F5344CB8AC3E}">
        <p14:creationId xmlns:p14="http://schemas.microsoft.com/office/powerpoint/2010/main" val="34175248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DDA219D-3498-42D9-8F66-3972AFCB3421}"/>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C149837D-FAE7-4DD0-9B34-89C935CEE63A}"/>
              </a:ext>
            </a:extLst>
          </p:cNvPr>
          <p:cNvSpPr>
            <a:spLocks noGrp="1"/>
          </p:cNvSpPr>
          <p:nvPr>
            <p:ph idx="1"/>
          </p:nvPr>
        </p:nvSpPr>
        <p:spPr/>
        <p:txBody>
          <a:bodyPr/>
          <a:lstStyle/>
          <a:p>
            <a:endParaRPr lang="nb-NO"/>
          </a:p>
        </p:txBody>
      </p:sp>
      <p:pic>
        <p:nvPicPr>
          <p:cNvPr id="5" name="Bilde 4">
            <a:extLst>
              <a:ext uri="{FF2B5EF4-FFF2-40B4-BE49-F238E27FC236}">
                <a16:creationId xmlns:a16="http://schemas.microsoft.com/office/drawing/2014/main" id="{25B5C2C6-11E0-4E49-AF02-021DA7A6D4C5}"/>
              </a:ext>
            </a:extLst>
          </p:cNvPr>
          <p:cNvPicPr>
            <a:picLocks noChangeAspect="1"/>
          </p:cNvPicPr>
          <p:nvPr/>
        </p:nvPicPr>
        <p:blipFill>
          <a:blip r:embed="rId3"/>
          <a:stretch>
            <a:fillRect/>
          </a:stretch>
        </p:blipFill>
        <p:spPr>
          <a:xfrm>
            <a:off x="681517" y="193448"/>
            <a:ext cx="9684793" cy="6471103"/>
          </a:xfrm>
          <a:prstGeom prst="rect">
            <a:avLst/>
          </a:prstGeom>
        </p:spPr>
      </p:pic>
    </p:spTree>
    <p:extLst>
      <p:ext uri="{BB962C8B-B14F-4D97-AF65-F5344CB8AC3E}">
        <p14:creationId xmlns:p14="http://schemas.microsoft.com/office/powerpoint/2010/main" val="12194784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6E9A7C1-9983-4F68-80F5-50A8EA4E0258}"/>
              </a:ext>
            </a:extLst>
          </p:cNvPr>
          <p:cNvSpPr>
            <a:spLocks noGrp="1"/>
          </p:cNvSpPr>
          <p:nvPr>
            <p:ph type="title"/>
          </p:nvPr>
        </p:nvSpPr>
        <p:spPr/>
        <p:txBody>
          <a:bodyPr/>
          <a:lstStyle/>
          <a:p>
            <a:r>
              <a:rPr lang="nb-NO" dirty="0"/>
              <a:t>Nettverk, Hva er komponentene?</a:t>
            </a:r>
          </a:p>
        </p:txBody>
      </p:sp>
      <p:sp>
        <p:nvSpPr>
          <p:cNvPr id="3" name="Plassholder for innhold 2">
            <a:extLst>
              <a:ext uri="{FF2B5EF4-FFF2-40B4-BE49-F238E27FC236}">
                <a16:creationId xmlns:a16="http://schemas.microsoft.com/office/drawing/2014/main" id="{9082D342-6973-4692-842E-921DEBD194FB}"/>
              </a:ext>
            </a:extLst>
          </p:cNvPr>
          <p:cNvSpPr>
            <a:spLocks noGrp="1"/>
          </p:cNvSpPr>
          <p:nvPr>
            <p:ph idx="1"/>
          </p:nvPr>
        </p:nvSpPr>
        <p:spPr/>
        <p:txBody>
          <a:bodyPr/>
          <a:lstStyle/>
          <a:p>
            <a:r>
              <a:rPr lang="nb-NO" dirty="0"/>
              <a:t>Tjenere</a:t>
            </a:r>
          </a:p>
          <a:p>
            <a:endParaRPr lang="nb-NO" dirty="0"/>
          </a:p>
          <a:p>
            <a:r>
              <a:rPr lang="nb-NO" dirty="0"/>
              <a:t>Klienter</a:t>
            </a:r>
          </a:p>
          <a:p>
            <a:endParaRPr lang="nb-NO" dirty="0"/>
          </a:p>
          <a:p>
            <a:r>
              <a:rPr lang="nb-NO" dirty="0" err="1"/>
              <a:t>Switcher</a:t>
            </a:r>
            <a:endParaRPr lang="nb-NO" dirty="0"/>
          </a:p>
          <a:p>
            <a:endParaRPr lang="nb-NO" dirty="0"/>
          </a:p>
          <a:p>
            <a:r>
              <a:rPr lang="nb-NO" dirty="0" err="1"/>
              <a:t>Routere</a:t>
            </a:r>
            <a:endParaRPr lang="nb-NO" dirty="0"/>
          </a:p>
        </p:txBody>
      </p:sp>
      <p:pic>
        <p:nvPicPr>
          <p:cNvPr id="5" name="Bilde 4">
            <a:extLst>
              <a:ext uri="{FF2B5EF4-FFF2-40B4-BE49-F238E27FC236}">
                <a16:creationId xmlns:a16="http://schemas.microsoft.com/office/drawing/2014/main" id="{28ACB9E9-6EDF-4CFB-B506-288E445816A0}"/>
              </a:ext>
            </a:extLst>
          </p:cNvPr>
          <p:cNvPicPr>
            <a:picLocks noChangeAspect="1"/>
          </p:cNvPicPr>
          <p:nvPr/>
        </p:nvPicPr>
        <p:blipFill>
          <a:blip r:embed="rId3"/>
          <a:stretch>
            <a:fillRect/>
          </a:stretch>
        </p:blipFill>
        <p:spPr>
          <a:xfrm>
            <a:off x="7933540" y="1435101"/>
            <a:ext cx="3562847" cy="1257475"/>
          </a:xfrm>
          <a:prstGeom prst="rect">
            <a:avLst/>
          </a:prstGeom>
        </p:spPr>
      </p:pic>
      <p:pic>
        <p:nvPicPr>
          <p:cNvPr id="7" name="Bilde 6">
            <a:extLst>
              <a:ext uri="{FF2B5EF4-FFF2-40B4-BE49-F238E27FC236}">
                <a16:creationId xmlns:a16="http://schemas.microsoft.com/office/drawing/2014/main" id="{02F8A500-9F84-4182-9891-6A2588A862FE}"/>
              </a:ext>
            </a:extLst>
          </p:cNvPr>
          <p:cNvPicPr>
            <a:picLocks noChangeAspect="1"/>
          </p:cNvPicPr>
          <p:nvPr/>
        </p:nvPicPr>
        <p:blipFill>
          <a:blip r:embed="rId4"/>
          <a:stretch>
            <a:fillRect/>
          </a:stretch>
        </p:blipFill>
        <p:spPr>
          <a:xfrm>
            <a:off x="7933540" y="2760664"/>
            <a:ext cx="3620005" cy="866896"/>
          </a:xfrm>
          <a:prstGeom prst="rect">
            <a:avLst/>
          </a:prstGeom>
        </p:spPr>
      </p:pic>
      <p:pic>
        <p:nvPicPr>
          <p:cNvPr id="9" name="Bilde 8">
            <a:extLst>
              <a:ext uri="{FF2B5EF4-FFF2-40B4-BE49-F238E27FC236}">
                <a16:creationId xmlns:a16="http://schemas.microsoft.com/office/drawing/2014/main" id="{13E01690-73E4-4F8F-B5EB-E1A04ED06D3C}"/>
              </a:ext>
            </a:extLst>
          </p:cNvPr>
          <p:cNvPicPr>
            <a:picLocks noChangeAspect="1"/>
          </p:cNvPicPr>
          <p:nvPr/>
        </p:nvPicPr>
        <p:blipFill>
          <a:blip r:embed="rId5"/>
          <a:stretch>
            <a:fillRect/>
          </a:stretch>
        </p:blipFill>
        <p:spPr>
          <a:xfrm>
            <a:off x="7533433" y="4155766"/>
            <a:ext cx="4363059" cy="724001"/>
          </a:xfrm>
          <a:prstGeom prst="rect">
            <a:avLst/>
          </a:prstGeom>
        </p:spPr>
      </p:pic>
      <p:pic>
        <p:nvPicPr>
          <p:cNvPr id="11" name="Bilde 10">
            <a:extLst>
              <a:ext uri="{FF2B5EF4-FFF2-40B4-BE49-F238E27FC236}">
                <a16:creationId xmlns:a16="http://schemas.microsoft.com/office/drawing/2014/main" id="{8B05A079-EF1A-46A1-9D6D-9F5CED148B74}"/>
              </a:ext>
            </a:extLst>
          </p:cNvPr>
          <p:cNvPicPr>
            <a:picLocks noChangeAspect="1"/>
          </p:cNvPicPr>
          <p:nvPr/>
        </p:nvPicPr>
        <p:blipFill>
          <a:blip r:embed="rId6"/>
          <a:stretch>
            <a:fillRect/>
          </a:stretch>
        </p:blipFill>
        <p:spPr>
          <a:xfrm>
            <a:off x="8357461" y="4920101"/>
            <a:ext cx="2772162" cy="1581371"/>
          </a:xfrm>
          <a:prstGeom prst="rect">
            <a:avLst/>
          </a:prstGeom>
        </p:spPr>
      </p:pic>
    </p:spTree>
    <p:extLst>
      <p:ext uri="{BB962C8B-B14F-4D97-AF65-F5344CB8AC3E}">
        <p14:creationId xmlns:p14="http://schemas.microsoft.com/office/powerpoint/2010/main" val="13788409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8BF2656-B431-4F81-B625-05D4AA73F342}"/>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42A50B9A-DCA7-41AE-8412-B7B0B276F36D}"/>
              </a:ext>
            </a:extLst>
          </p:cNvPr>
          <p:cNvSpPr>
            <a:spLocks noGrp="1"/>
          </p:cNvSpPr>
          <p:nvPr>
            <p:ph idx="1"/>
          </p:nvPr>
        </p:nvSpPr>
        <p:spPr/>
        <p:txBody>
          <a:bodyPr/>
          <a:lstStyle/>
          <a:p>
            <a:endParaRPr lang="nb-NO"/>
          </a:p>
        </p:txBody>
      </p:sp>
      <p:pic>
        <p:nvPicPr>
          <p:cNvPr id="5" name="Bilde 4">
            <a:extLst>
              <a:ext uri="{FF2B5EF4-FFF2-40B4-BE49-F238E27FC236}">
                <a16:creationId xmlns:a16="http://schemas.microsoft.com/office/drawing/2014/main" id="{7692F306-229E-4686-B070-943213FB12B6}"/>
              </a:ext>
            </a:extLst>
          </p:cNvPr>
          <p:cNvPicPr>
            <a:picLocks noChangeAspect="1"/>
          </p:cNvPicPr>
          <p:nvPr/>
        </p:nvPicPr>
        <p:blipFill>
          <a:blip r:embed="rId3"/>
          <a:stretch>
            <a:fillRect/>
          </a:stretch>
        </p:blipFill>
        <p:spPr>
          <a:xfrm>
            <a:off x="564144" y="-59756"/>
            <a:ext cx="11063712" cy="6917756"/>
          </a:xfrm>
          <a:prstGeom prst="rect">
            <a:avLst/>
          </a:prstGeom>
        </p:spPr>
      </p:pic>
    </p:spTree>
    <p:extLst>
      <p:ext uri="{BB962C8B-B14F-4D97-AF65-F5344CB8AC3E}">
        <p14:creationId xmlns:p14="http://schemas.microsoft.com/office/powerpoint/2010/main" val="10018979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B7F3958-F538-42B9-9A4A-C4528144EBDB}"/>
              </a:ext>
            </a:extLst>
          </p:cNvPr>
          <p:cNvSpPr>
            <a:spLocks noGrp="1"/>
          </p:cNvSpPr>
          <p:nvPr>
            <p:ph type="title"/>
          </p:nvPr>
        </p:nvSpPr>
        <p:spPr/>
        <p:txBody>
          <a:bodyPr/>
          <a:lstStyle/>
          <a:p>
            <a:r>
              <a:rPr lang="nb-NO" dirty="0"/>
              <a:t>Eksamensoppgave:</a:t>
            </a:r>
          </a:p>
        </p:txBody>
      </p:sp>
      <p:sp>
        <p:nvSpPr>
          <p:cNvPr id="3" name="Plassholder for innhold 2">
            <a:extLst>
              <a:ext uri="{FF2B5EF4-FFF2-40B4-BE49-F238E27FC236}">
                <a16:creationId xmlns:a16="http://schemas.microsoft.com/office/drawing/2014/main" id="{B9B274C5-C7B5-4BC0-AAAA-0F97F09E634C}"/>
              </a:ext>
            </a:extLst>
          </p:cNvPr>
          <p:cNvSpPr>
            <a:spLocks noGrp="1"/>
          </p:cNvSpPr>
          <p:nvPr>
            <p:ph idx="1"/>
          </p:nvPr>
        </p:nvSpPr>
        <p:spPr/>
        <p:txBody>
          <a:bodyPr/>
          <a:lstStyle/>
          <a:p>
            <a:endParaRPr lang="nb-NO"/>
          </a:p>
        </p:txBody>
      </p:sp>
      <p:pic>
        <p:nvPicPr>
          <p:cNvPr id="5" name="Bilde 4">
            <a:extLst>
              <a:ext uri="{FF2B5EF4-FFF2-40B4-BE49-F238E27FC236}">
                <a16:creationId xmlns:a16="http://schemas.microsoft.com/office/drawing/2014/main" id="{613BD862-0930-4870-B764-EB09A444E612}"/>
              </a:ext>
            </a:extLst>
          </p:cNvPr>
          <p:cNvPicPr>
            <a:picLocks noChangeAspect="1"/>
          </p:cNvPicPr>
          <p:nvPr/>
        </p:nvPicPr>
        <p:blipFill>
          <a:blip r:embed="rId3"/>
          <a:stretch>
            <a:fillRect/>
          </a:stretch>
        </p:blipFill>
        <p:spPr>
          <a:xfrm>
            <a:off x="838200" y="1690688"/>
            <a:ext cx="9580808" cy="4308036"/>
          </a:xfrm>
          <a:prstGeom prst="rect">
            <a:avLst/>
          </a:prstGeom>
        </p:spPr>
      </p:pic>
    </p:spTree>
    <p:extLst>
      <p:ext uri="{BB962C8B-B14F-4D97-AF65-F5344CB8AC3E}">
        <p14:creationId xmlns:p14="http://schemas.microsoft.com/office/powerpoint/2010/main" val="17466219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16A2202-52CB-40CD-AA19-B1BD28AB58D0}"/>
              </a:ext>
            </a:extLst>
          </p:cNvPr>
          <p:cNvSpPr>
            <a:spLocks noGrp="1"/>
          </p:cNvSpPr>
          <p:nvPr>
            <p:ph type="title"/>
          </p:nvPr>
        </p:nvSpPr>
        <p:spPr/>
        <p:txBody>
          <a:bodyPr/>
          <a:lstStyle/>
          <a:p>
            <a:r>
              <a:rPr lang="nb-NO" dirty="0"/>
              <a:t>Aksessmodeller for datakommunikasjon</a:t>
            </a:r>
          </a:p>
        </p:txBody>
      </p:sp>
      <p:sp>
        <p:nvSpPr>
          <p:cNvPr id="3" name="Plassholder for innhold 2">
            <a:extLst>
              <a:ext uri="{FF2B5EF4-FFF2-40B4-BE49-F238E27FC236}">
                <a16:creationId xmlns:a16="http://schemas.microsoft.com/office/drawing/2014/main" id="{96410CC6-9C6B-4A76-8CF0-E90E5816C276}"/>
              </a:ext>
            </a:extLst>
          </p:cNvPr>
          <p:cNvSpPr>
            <a:spLocks noGrp="1"/>
          </p:cNvSpPr>
          <p:nvPr>
            <p:ph idx="1"/>
          </p:nvPr>
        </p:nvSpPr>
        <p:spPr/>
        <p:txBody>
          <a:bodyPr/>
          <a:lstStyle/>
          <a:p>
            <a:endParaRPr lang="nb-NO" dirty="0"/>
          </a:p>
        </p:txBody>
      </p:sp>
      <p:pic>
        <p:nvPicPr>
          <p:cNvPr id="5" name="Bilde 4">
            <a:extLst>
              <a:ext uri="{FF2B5EF4-FFF2-40B4-BE49-F238E27FC236}">
                <a16:creationId xmlns:a16="http://schemas.microsoft.com/office/drawing/2014/main" id="{023DF1E7-3364-4B42-8F42-B513C0A9B2F4}"/>
              </a:ext>
            </a:extLst>
          </p:cNvPr>
          <p:cNvPicPr>
            <a:picLocks noChangeAspect="1"/>
          </p:cNvPicPr>
          <p:nvPr/>
        </p:nvPicPr>
        <p:blipFill>
          <a:blip r:embed="rId3"/>
          <a:stretch>
            <a:fillRect/>
          </a:stretch>
        </p:blipFill>
        <p:spPr>
          <a:xfrm>
            <a:off x="838200" y="1709497"/>
            <a:ext cx="11025554" cy="4789681"/>
          </a:xfrm>
          <a:prstGeom prst="rect">
            <a:avLst/>
          </a:prstGeom>
        </p:spPr>
      </p:pic>
    </p:spTree>
    <p:extLst>
      <p:ext uri="{BB962C8B-B14F-4D97-AF65-F5344CB8AC3E}">
        <p14:creationId xmlns:p14="http://schemas.microsoft.com/office/powerpoint/2010/main" val="33115540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80C771F-6F50-4362-9816-E015EA9137C6}"/>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43C49304-4B73-4601-AD27-35D24C3A29F5}"/>
              </a:ext>
            </a:extLst>
          </p:cNvPr>
          <p:cNvSpPr>
            <a:spLocks noGrp="1"/>
          </p:cNvSpPr>
          <p:nvPr>
            <p:ph idx="1"/>
          </p:nvPr>
        </p:nvSpPr>
        <p:spPr/>
        <p:txBody>
          <a:bodyPr/>
          <a:lstStyle/>
          <a:p>
            <a:endParaRPr lang="nb-NO"/>
          </a:p>
        </p:txBody>
      </p:sp>
      <p:pic>
        <p:nvPicPr>
          <p:cNvPr id="5" name="Bilde 4">
            <a:extLst>
              <a:ext uri="{FF2B5EF4-FFF2-40B4-BE49-F238E27FC236}">
                <a16:creationId xmlns:a16="http://schemas.microsoft.com/office/drawing/2014/main" id="{E2206F5C-DDCC-409A-9B2D-2872D108144E}"/>
              </a:ext>
            </a:extLst>
          </p:cNvPr>
          <p:cNvPicPr>
            <a:picLocks noChangeAspect="1"/>
          </p:cNvPicPr>
          <p:nvPr/>
        </p:nvPicPr>
        <p:blipFill>
          <a:blip r:embed="rId2"/>
          <a:stretch>
            <a:fillRect/>
          </a:stretch>
        </p:blipFill>
        <p:spPr>
          <a:xfrm>
            <a:off x="1169377" y="172513"/>
            <a:ext cx="9853246" cy="6512973"/>
          </a:xfrm>
          <a:prstGeom prst="rect">
            <a:avLst/>
          </a:prstGeom>
        </p:spPr>
      </p:pic>
    </p:spTree>
    <p:extLst>
      <p:ext uri="{BB962C8B-B14F-4D97-AF65-F5344CB8AC3E}">
        <p14:creationId xmlns:p14="http://schemas.microsoft.com/office/powerpoint/2010/main" val="9992616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7B538D6-E40E-4033-B1AD-0DD3FD7B37EF}"/>
              </a:ext>
            </a:extLst>
          </p:cNvPr>
          <p:cNvSpPr>
            <a:spLocks noGrp="1"/>
          </p:cNvSpPr>
          <p:nvPr>
            <p:ph type="title"/>
          </p:nvPr>
        </p:nvSpPr>
        <p:spPr/>
        <p:txBody>
          <a:bodyPr/>
          <a:lstStyle/>
          <a:p>
            <a:r>
              <a:rPr lang="nb-NO" dirty="0"/>
              <a:t>CDN –Content Delivery Network</a:t>
            </a:r>
          </a:p>
        </p:txBody>
      </p:sp>
      <p:sp>
        <p:nvSpPr>
          <p:cNvPr id="3" name="Plassholder for innhold 2">
            <a:extLst>
              <a:ext uri="{FF2B5EF4-FFF2-40B4-BE49-F238E27FC236}">
                <a16:creationId xmlns:a16="http://schemas.microsoft.com/office/drawing/2014/main" id="{0BEC0F10-C483-4FC2-945E-5031143BAED5}"/>
              </a:ext>
            </a:extLst>
          </p:cNvPr>
          <p:cNvSpPr>
            <a:spLocks noGrp="1"/>
          </p:cNvSpPr>
          <p:nvPr>
            <p:ph idx="1"/>
          </p:nvPr>
        </p:nvSpPr>
        <p:spPr/>
        <p:txBody>
          <a:bodyPr/>
          <a:lstStyle/>
          <a:p>
            <a:r>
              <a:rPr lang="nb-NO" dirty="0"/>
              <a:t>Hierarkisk struktur</a:t>
            </a:r>
          </a:p>
        </p:txBody>
      </p:sp>
      <p:pic>
        <p:nvPicPr>
          <p:cNvPr id="5" name="Bilde 4">
            <a:extLst>
              <a:ext uri="{FF2B5EF4-FFF2-40B4-BE49-F238E27FC236}">
                <a16:creationId xmlns:a16="http://schemas.microsoft.com/office/drawing/2014/main" id="{34B7537B-1CF1-45EF-B577-C6FDAE863610}"/>
              </a:ext>
            </a:extLst>
          </p:cNvPr>
          <p:cNvPicPr>
            <a:picLocks noChangeAspect="1"/>
          </p:cNvPicPr>
          <p:nvPr/>
        </p:nvPicPr>
        <p:blipFill>
          <a:blip r:embed="rId3"/>
          <a:stretch>
            <a:fillRect/>
          </a:stretch>
        </p:blipFill>
        <p:spPr>
          <a:xfrm>
            <a:off x="5196581" y="1372027"/>
            <a:ext cx="4429743" cy="5258534"/>
          </a:xfrm>
          <a:prstGeom prst="rect">
            <a:avLst/>
          </a:prstGeom>
        </p:spPr>
      </p:pic>
    </p:spTree>
    <p:extLst>
      <p:ext uri="{BB962C8B-B14F-4D97-AF65-F5344CB8AC3E}">
        <p14:creationId xmlns:p14="http://schemas.microsoft.com/office/powerpoint/2010/main" val="28014821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ADF809E-3EC9-4DCE-AD7D-CF31400D769B}"/>
              </a:ext>
            </a:extLst>
          </p:cNvPr>
          <p:cNvSpPr>
            <a:spLocks noGrp="1"/>
          </p:cNvSpPr>
          <p:nvPr>
            <p:ph type="title"/>
          </p:nvPr>
        </p:nvSpPr>
        <p:spPr/>
        <p:txBody>
          <a:bodyPr/>
          <a:lstStyle/>
          <a:p>
            <a:r>
              <a:rPr lang="nb-NO" dirty="0"/>
              <a:t>Peer to Peer</a:t>
            </a:r>
          </a:p>
        </p:txBody>
      </p:sp>
      <p:sp>
        <p:nvSpPr>
          <p:cNvPr id="3" name="Plassholder for innhold 2">
            <a:extLst>
              <a:ext uri="{FF2B5EF4-FFF2-40B4-BE49-F238E27FC236}">
                <a16:creationId xmlns:a16="http://schemas.microsoft.com/office/drawing/2014/main" id="{C5090A43-55DD-4B81-B6AA-BD92830AAF9C}"/>
              </a:ext>
            </a:extLst>
          </p:cNvPr>
          <p:cNvSpPr>
            <a:spLocks noGrp="1"/>
          </p:cNvSpPr>
          <p:nvPr>
            <p:ph idx="1"/>
          </p:nvPr>
        </p:nvSpPr>
        <p:spPr/>
        <p:txBody>
          <a:bodyPr/>
          <a:lstStyle/>
          <a:p>
            <a:endParaRPr lang="nb-NO" dirty="0"/>
          </a:p>
          <a:p>
            <a:endParaRPr lang="nb-NO" dirty="0"/>
          </a:p>
          <a:p>
            <a:endParaRPr lang="nb-NO" dirty="0"/>
          </a:p>
          <a:p>
            <a:endParaRPr lang="nb-NO" dirty="0"/>
          </a:p>
          <a:p>
            <a:endParaRPr lang="nb-NO" dirty="0"/>
          </a:p>
          <a:p>
            <a:endParaRPr lang="nb-NO" dirty="0"/>
          </a:p>
          <a:p>
            <a:r>
              <a:rPr lang="nb-NO" dirty="0"/>
              <a:t>Eksempel: </a:t>
            </a:r>
            <a:r>
              <a:rPr lang="nb-NO" dirty="0" err="1"/>
              <a:t>torrent</a:t>
            </a:r>
            <a:endParaRPr lang="nb-NO" dirty="0"/>
          </a:p>
        </p:txBody>
      </p:sp>
      <p:pic>
        <p:nvPicPr>
          <p:cNvPr id="5" name="Bilde 4">
            <a:extLst>
              <a:ext uri="{FF2B5EF4-FFF2-40B4-BE49-F238E27FC236}">
                <a16:creationId xmlns:a16="http://schemas.microsoft.com/office/drawing/2014/main" id="{C0DAC16F-CAB2-4965-9F05-F7A3012D4EAF}"/>
              </a:ext>
            </a:extLst>
          </p:cNvPr>
          <p:cNvPicPr>
            <a:picLocks noChangeAspect="1"/>
          </p:cNvPicPr>
          <p:nvPr/>
        </p:nvPicPr>
        <p:blipFill>
          <a:blip r:embed="rId3"/>
          <a:stretch>
            <a:fillRect/>
          </a:stretch>
        </p:blipFill>
        <p:spPr>
          <a:xfrm>
            <a:off x="4005438" y="0"/>
            <a:ext cx="7998993" cy="3985846"/>
          </a:xfrm>
          <a:prstGeom prst="rect">
            <a:avLst/>
          </a:prstGeom>
        </p:spPr>
      </p:pic>
      <p:pic>
        <p:nvPicPr>
          <p:cNvPr id="7" name="Bilde 6">
            <a:extLst>
              <a:ext uri="{FF2B5EF4-FFF2-40B4-BE49-F238E27FC236}">
                <a16:creationId xmlns:a16="http://schemas.microsoft.com/office/drawing/2014/main" id="{39BEFBB6-532D-491C-8499-CE81EDF34E01}"/>
              </a:ext>
            </a:extLst>
          </p:cNvPr>
          <p:cNvPicPr>
            <a:picLocks noChangeAspect="1"/>
          </p:cNvPicPr>
          <p:nvPr/>
        </p:nvPicPr>
        <p:blipFill>
          <a:blip r:embed="rId4"/>
          <a:stretch>
            <a:fillRect/>
          </a:stretch>
        </p:blipFill>
        <p:spPr>
          <a:xfrm>
            <a:off x="0" y="1283838"/>
            <a:ext cx="4875899" cy="3131168"/>
          </a:xfrm>
          <a:prstGeom prst="rect">
            <a:avLst/>
          </a:prstGeom>
        </p:spPr>
      </p:pic>
    </p:spTree>
    <p:extLst>
      <p:ext uri="{BB962C8B-B14F-4D97-AF65-F5344CB8AC3E}">
        <p14:creationId xmlns:p14="http://schemas.microsoft.com/office/powerpoint/2010/main" val="32847593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CBDC3C2-D224-48C4-870B-42D53A76EACC}"/>
              </a:ext>
            </a:extLst>
          </p:cNvPr>
          <p:cNvSpPr>
            <a:spLocks noGrp="1"/>
          </p:cNvSpPr>
          <p:nvPr>
            <p:ph type="title"/>
          </p:nvPr>
        </p:nvSpPr>
        <p:spPr/>
        <p:txBody>
          <a:bodyPr/>
          <a:lstStyle/>
          <a:p>
            <a:r>
              <a:rPr lang="nb-NO" dirty="0"/>
              <a:t>Nettverksstrukturer</a:t>
            </a:r>
          </a:p>
        </p:txBody>
      </p:sp>
      <p:pic>
        <p:nvPicPr>
          <p:cNvPr id="5" name="Bilde 4">
            <a:extLst>
              <a:ext uri="{FF2B5EF4-FFF2-40B4-BE49-F238E27FC236}">
                <a16:creationId xmlns:a16="http://schemas.microsoft.com/office/drawing/2014/main" id="{1B5DE622-C008-4130-A2E5-E5DEC3C718DB}"/>
              </a:ext>
            </a:extLst>
          </p:cNvPr>
          <p:cNvPicPr>
            <a:picLocks noChangeAspect="1"/>
          </p:cNvPicPr>
          <p:nvPr/>
        </p:nvPicPr>
        <p:blipFill>
          <a:blip r:embed="rId3"/>
          <a:stretch>
            <a:fillRect/>
          </a:stretch>
        </p:blipFill>
        <p:spPr>
          <a:xfrm rot="816436">
            <a:off x="5682661" y="381485"/>
            <a:ext cx="6118410" cy="4053272"/>
          </a:xfrm>
          <a:prstGeom prst="rect">
            <a:avLst/>
          </a:prstGeom>
        </p:spPr>
      </p:pic>
      <p:pic>
        <p:nvPicPr>
          <p:cNvPr id="11" name="Plassholder for innhold 10">
            <a:extLst>
              <a:ext uri="{FF2B5EF4-FFF2-40B4-BE49-F238E27FC236}">
                <a16:creationId xmlns:a16="http://schemas.microsoft.com/office/drawing/2014/main" id="{2C39ECC9-01E8-4B98-9DAD-C3FE3AA7D904}"/>
              </a:ext>
            </a:extLst>
          </p:cNvPr>
          <p:cNvPicPr>
            <a:picLocks noGrp="1" noChangeAspect="1"/>
          </p:cNvPicPr>
          <p:nvPr>
            <p:ph idx="1"/>
          </p:nvPr>
        </p:nvPicPr>
        <p:blipFill>
          <a:blip r:embed="rId4"/>
          <a:stretch>
            <a:fillRect/>
          </a:stretch>
        </p:blipFill>
        <p:spPr>
          <a:xfrm rot="21093408">
            <a:off x="98794" y="1771044"/>
            <a:ext cx="4981616" cy="3246194"/>
          </a:xfrm>
        </p:spPr>
      </p:pic>
    </p:spTree>
    <p:extLst>
      <p:ext uri="{BB962C8B-B14F-4D97-AF65-F5344CB8AC3E}">
        <p14:creationId xmlns:p14="http://schemas.microsoft.com/office/powerpoint/2010/main" val="26552637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lassholder for innhold 4">
            <a:extLst>
              <a:ext uri="{FF2B5EF4-FFF2-40B4-BE49-F238E27FC236}">
                <a16:creationId xmlns:a16="http://schemas.microsoft.com/office/drawing/2014/main" id="{6990288A-C249-4BA1-8099-3FB612910220}"/>
              </a:ext>
            </a:extLst>
          </p:cNvPr>
          <p:cNvPicPr>
            <a:picLocks noGrp="1" noChangeAspect="1"/>
          </p:cNvPicPr>
          <p:nvPr>
            <p:ph idx="1"/>
          </p:nvPr>
        </p:nvPicPr>
        <p:blipFill>
          <a:blip r:embed="rId3"/>
          <a:stretch>
            <a:fillRect/>
          </a:stretch>
        </p:blipFill>
        <p:spPr>
          <a:xfrm>
            <a:off x="1907228" y="643466"/>
            <a:ext cx="8377543" cy="5571067"/>
          </a:xfrm>
          <a:prstGeom prst="rect">
            <a:avLst/>
          </a:prstGeom>
        </p:spPr>
      </p:pic>
    </p:spTree>
    <p:extLst>
      <p:ext uri="{BB962C8B-B14F-4D97-AF65-F5344CB8AC3E}">
        <p14:creationId xmlns:p14="http://schemas.microsoft.com/office/powerpoint/2010/main" val="31843786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lassholder for innhold 6">
            <a:extLst>
              <a:ext uri="{FF2B5EF4-FFF2-40B4-BE49-F238E27FC236}">
                <a16:creationId xmlns:a16="http://schemas.microsoft.com/office/drawing/2014/main" id="{589F5B98-F2FF-4351-9644-10278A99136B}"/>
              </a:ext>
            </a:extLst>
          </p:cNvPr>
          <p:cNvPicPr>
            <a:picLocks noGrp="1" noChangeAspect="1"/>
          </p:cNvPicPr>
          <p:nvPr>
            <p:ph idx="1"/>
          </p:nvPr>
        </p:nvPicPr>
        <p:blipFill>
          <a:blip r:embed="rId3"/>
          <a:stretch>
            <a:fillRect/>
          </a:stretch>
        </p:blipFill>
        <p:spPr>
          <a:xfrm>
            <a:off x="1826983" y="643466"/>
            <a:ext cx="8538034" cy="5571067"/>
          </a:xfrm>
          <a:prstGeom prst="rect">
            <a:avLst/>
          </a:prstGeom>
        </p:spPr>
      </p:pic>
    </p:spTree>
    <p:extLst>
      <p:ext uri="{BB962C8B-B14F-4D97-AF65-F5344CB8AC3E}">
        <p14:creationId xmlns:p14="http://schemas.microsoft.com/office/powerpoint/2010/main" val="2080626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lassholder for innhold 4">
            <a:extLst>
              <a:ext uri="{FF2B5EF4-FFF2-40B4-BE49-F238E27FC236}">
                <a16:creationId xmlns:a16="http://schemas.microsoft.com/office/drawing/2014/main" id="{43C2ED43-6860-4C28-8B6C-5D55E950D1D9}"/>
              </a:ext>
            </a:extLst>
          </p:cNvPr>
          <p:cNvPicPr>
            <a:picLocks noGrp="1" noChangeAspect="1"/>
          </p:cNvPicPr>
          <p:nvPr>
            <p:ph idx="1"/>
          </p:nvPr>
        </p:nvPicPr>
        <p:blipFill rotWithShape="1">
          <a:blip r:embed="rId3"/>
          <a:srcRect l="25617" t="21277" r="25853" b="24012"/>
          <a:stretch/>
        </p:blipFill>
        <p:spPr>
          <a:xfrm>
            <a:off x="515815" y="74341"/>
            <a:ext cx="10738339" cy="6809680"/>
          </a:xfrm>
          <a:prstGeom prst="rect">
            <a:avLst/>
          </a:prstGeom>
        </p:spPr>
      </p:pic>
    </p:spTree>
    <p:extLst>
      <p:ext uri="{BB962C8B-B14F-4D97-AF65-F5344CB8AC3E}">
        <p14:creationId xmlns:p14="http://schemas.microsoft.com/office/powerpoint/2010/main" val="23175163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lassholder for innhold 4">
            <a:extLst>
              <a:ext uri="{FF2B5EF4-FFF2-40B4-BE49-F238E27FC236}">
                <a16:creationId xmlns:a16="http://schemas.microsoft.com/office/drawing/2014/main" id="{58B38BEE-60B1-4476-8990-415DAFA48817}"/>
              </a:ext>
            </a:extLst>
          </p:cNvPr>
          <p:cNvPicPr>
            <a:picLocks noGrp="1" noChangeAspect="1"/>
          </p:cNvPicPr>
          <p:nvPr>
            <p:ph idx="1"/>
          </p:nvPr>
        </p:nvPicPr>
        <p:blipFill>
          <a:blip r:embed="rId3"/>
          <a:stretch>
            <a:fillRect/>
          </a:stretch>
        </p:blipFill>
        <p:spPr>
          <a:xfrm>
            <a:off x="1585014" y="643466"/>
            <a:ext cx="9021972" cy="5571067"/>
          </a:xfrm>
          <a:prstGeom prst="rect">
            <a:avLst/>
          </a:prstGeom>
        </p:spPr>
      </p:pic>
    </p:spTree>
    <p:extLst>
      <p:ext uri="{BB962C8B-B14F-4D97-AF65-F5344CB8AC3E}">
        <p14:creationId xmlns:p14="http://schemas.microsoft.com/office/powerpoint/2010/main" val="1460760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3C54EFC-7D2D-40D5-83D0-C1656EF3D23A}"/>
              </a:ext>
            </a:extLst>
          </p:cNvPr>
          <p:cNvSpPr>
            <a:spLocks noGrp="1"/>
          </p:cNvSpPr>
          <p:nvPr>
            <p:ph type="title"/>
          </p:nvPr>
        </p:nvSpPr>
        <p:spPr/>
        <p:txBody>
          <a:bodyPr/>
          <a:lstStyle/>
          <a:p>
            <a:r>
              <a:rPr lang="nb-NO" dirty="0"/>
              <a:t>Lagdeling i nettverket</a:t>
            </a:r>
          </a:p>
        </p:txBody>
      </p:sp>
      <p:sp>
        <p:nvSpPr>
          <p:cNvPr id="3" name="Plassholder for innhold 2">
            <a:extLst>
              <a:ext uri="{FF2B5EF4-FFF2-40B4-BE49-F238E27FC236}">
                <a16:creationId xmlns:a16="http://schemas.microsoft.com/office/drawing/2014/main" id="{6D3F7635-5B59-420E-9B09-CC35C23EDFD9}"/>
              </a:ext>
            </a:extLst>
          </p:cNvPr>
          <p:cNvSpPr>
            <a:spLocks noGrp="1"/>
          </p:cNvSpPr>
          <p:nvPr>
            <p:ph idx="1"/>
          </p:nvPr>
        </p:nvSpPr>
        <p:spPr/>
        <p:txBody>
          <a:bodyPr/>
          <a:lstStyle/>
          <a:p>
            <a:endParaRPr lang="nb-NO"/>
          </a:p>
        </p:txBody>
      </p:sp>
      <p:pic>
        <p:nvPicPr>
          <p:cNvPr id="5" name="Bilde 4">
            <a:extLst>
              <a:ext uri="{FF2B5EF4-FFF2-40B4-BE49-F238E27FC236}">
                <a16:creationId xmlns:a16="http://schemas.microsoft.com/office/drawing/2014/main" id="{A5DD67A9-A1C6-4A2E-A6E2-2407946B7107}"/>
              </a:ext>
            </a:extLst>
          </p:cNvPr>
          <p:cNvPicPr>
            <a:picLocks noChangeAspect="1"/>
          </p:cNvPicPr>
          <p:nvPr/>
        </p:nvPicPr>
        <p:blipFill>
          <a:blip r:embed="rId3"/>
          <a:stretch>
            <a:fillRect/>
          </a:stretch>
        </p:blipFill>
        <p:spPr>
          <a:xfrm>
            <a:off x="0" y="1419405"/>
            <a:ext cx="6529396" cy="4019190"/>
          </a:xfrm>
          <a:prstGeom prst="rect">
            <a:avLst/>
          </a:prstGeom>
        </p:spPr>
      </p:pic>
      <p:pic>
        <p:nvPicPr>
          <p:cNvPr id="7" name="Bilde 6">
            <a:extLst>
              <a:ext uri="{FF2B5EF4-FFF2-40B4-BE49-F238E27FC236}">
                <a16:creationId xmlns:a16="http://schemas.microsoft.com/office/drawing/2014/main" id="{3144FBCF-4122-437D-9A5B-45A50650E5A6}"/>
              </a:ext>
            </a:extLst>
          </p:cNvPr>
          <p:cNvPicPr>
            <a:picLocks noChangeAspect="1"/>
          </p:cNvPicPr>
          <p:nvPr/>
        </p:nvPicPr>
        <p:blipFill>
          <a:blip r:embed="rId4"/>
          <a:stretch>
            <a:fillRect/>
          </a:stretch>
        </p:blipFill>
        <p:spPr>
          <a:xfrm>
            <a:off x="6453575" y="1825625"/>
            <a:ext cx="4976046" cy="4131455"/>
          </a:xfrm>
          <a:prstGeom prst="rect">
            <a:avLst/>
          </a:prstGeom>
        </p:spPr>
      </p:pic>
    </p:spTree>
    <p:extLst>
      <p:ext uri="{BB962C8B-B14F-4D97-AF65-F5344CB8AC3E}">
        <p14:creationId xmlns:p14="http://schemas.microsoft.com/office/powerpoint/2010/main" val="23387704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2658D29-2738-41C3-A6F2-4908FF6446EC}"/>
              </a:ext>
            </a:extLst>
          </p:cNvPr>
          <p:cNvSpPr>
            <a:spLocks noGrp="1"/>
          </p:cNvSpPr>
          <p:nvPr>
            <p:ph type="title"/>
          </p:nvPr>
        </p:nvSpPr>
        <p:spPr/>
        <p:txBody>
          <a:bodyPr/>
          <a:lstStyle/>
          <a:p>
            <a:endParaRPr lang="nb-NO" dirty="0"/>
          </a:p>
        </p:txBody>
      </p:sp>
      <p:pic>
        <p:nvPicPr>
          <p:cNvPr id="7" name="Plassholder for innhold 6">
            <a:extLst>
              <a:ext uri="{FF2B5EF4-FFF2-40B4-BE49-F238E27FC236}">
                <a16:creationId xmlns:a16="http://schemas.microsoft.com/office/drawing/2014/main" id="{22FEA836-C841-47A7-98ED-E72F239AC56C}"/>
              </a:ext>
            </a:extLst>
          </p:cNvPr>
          <p:cNvPicPr>
            <a:picLocks noGrp="1" noChangeAspect="1"/>
          </p:cNvPicPr>
          <p:nvPr>
            <p:ph idx="1"/>
          </p:nvPr>
        </p:nvPicPr>
        <p:blipFill>
          <a:blip r:embed="rId3"/>
          <a:stretch>
            <a:fillRect/>
          </a:stretch>
        </p:blipFill>
        <p:spPr>
          <a:xfrm>
            <a:off x="5673970" y="1904999"/>
            <a:ext cx="6496558" cy="3988484"/>
          </a:xfrm>
        </p:spPr>
      </p:pic>
      <p:pic>
        <p:nvPicPr>
          <p:cNvPr id="9" name="Bilde 8">
            <a:extLst>
              <a:ext uri="{FF2B5EF4-FFF2-40B4-BE49-F238E27FC236}">
                <a16:creationId xmlns:a16="http://schemas.microsoft.com/office/drawing/2014/main" id="{037808F3-D86B-4A3F-88B4-CE11571C1BFD}"/>
              </a:ext>
            </a:extLst>
          </p:cNvPr>
          <p:cNvPicPr>
            <a:picLocks noChangeAspect="1"/>
          </p:cNvPicPr>
          <p:nvPr/>
        </p:nvPicPr>
        <p:blipFill>
          <a:blip r:embed="rId4"/>
          <a:stretch>
            <a:fillRect/>
          </a:stretch>
        </p:blipFill>
        <p:spPr>
          <a:xfrm>
            <a:off x="1" y="2086707"/>
            <a:ext cx="5726656" cy="3806775"/>
          </a:xfrm>
          <a:prstGeom prst="rect">
            <a:avLst/>
          </a:prstGeom>
        </p:spPr>
      </p:pic>
    </p:spTree>
    <p:extLst>
      <p:ext uri="{BB962C8B-B14F-4D97-AF65-F5344CB8AC3E}">
        <p14:creationId xmlns:p14="http://schemas.microsoft.com/office/powerpoint/2010/main" val="21713485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lassholder for innhold 4">
            <a:extLst>
              <a:ext uri="{FF2B5EF4-FFF2-40B4-BE49-F238E27FC236}">
                <a16:creationId xmlns:a16="http://schemas.microsoft.com/office/drawing/2014/main" id="{916FF378-E72C-4B75-AF99-7800A4D6F370}"/>
              </a:ext>
            </a:extLst>
          </p:cNvPr>
          <p:cNvPicPr>
            <a:picLocks noGrp="1" noChangeAspect="1"/>
          </p:cNvPicPr>
          <p:nvPr>
            <p:ph idx="1"/>
          </p:nvPr>
        </p:nvPicPr>
        <p:blipFill>
          <a:blip r:embed="rId2"/>
          <a:stretch>
            <a:fillRect/>
          </a:stretch>
        </p:blipFill>
        <p:spPr>
          <a:xfrm>
            <a:off x="643467" y="1111673"/>
            <a:ext cx="10905066" cy="4634652"/>
          </a:xfrm>
          <a:prstGeom prst="rect">
            <a:avLst/>
          </a:prstGeom>
        </p:spPr>
      </p:pic>
    </p:spTree>
    <p:extLst>
      <p:ext uri="{BB962C8B-B14F-4D97-AF65-F5344CB8AC3E}">
        <p14:creationId xmlns:p14="http://schemas.microsoft.com/office/powerpoint/2010/main" val="30066908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lassholder for innhold 4">
            <a:extLst>
              <a:ext uri="{FF2B5EF4-FFF2-40B4-BE49-F238E27FC236}">
                <a16:creationId xmlns:a16="http://schemas.microsoft.com/office/drawing/2014/main" id="{11EA8CCF-5055-46EC-A817-9D7693D1651D}"/>
              </a:ext>
            </a:extLst>
          </p:cNvPr>
          <p:cNvPicPr>
            <a:picLocks noGrp="1" noChangeAspect="1"/>
          </p:cNvPicPr>
          <p:nvPr>
            <p:ph idx="1"/>
          </p:nvPr>
        </p:nvPicPr>
        <p:blipFill>
          <a:blip r:embed="rId2"/>
          <a:stretch>
            <a:fillRect/>
          </a:stretch>
        </p:blipFill>
        <p:spPr>
          <a:xfrm>
            <a:off x="643467" y="1316143"/>
            <a:ext cx="10905066" cy="4225712"/>
          </a:xfrm>
          <a:prstGeom prst="rect">
            <a:avLst/>
          </a:prstGeom>
        </p:spPr>
      </p:pic>
    </p:spTree>
    <p:extLst>
      <p:ext uri="{BB962C8B-B14F-4D97-AF65-F5344CB8AC3E}">
        <p14:creationId xmlns:p14="http://schemas.microsoft.com/office/powerpoint/2010/main" val="12164072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FAA75D7-340A-47EA-81A8-9C03098DD426}"/>
              </a:ext>
            </a:extLst>
          </p:cNvPr>
          <p:cNvSpPr>
            <a:spLocks noGrp="1"/>
          </p:cNvSpPr>
          <p:nvPr>
            <p:ph type="title"/>
          </p:nvPr>
        </p:nvSpPr>
        <p:spPr/>
        <p:txBody>
          <a:bodyPr/>
          <a:lstStyle/>
          <a:p>
            <a:r>
              <a:rPr lang="nb-NO" dirty="0" err="1"/>
              <a:t>Memes</a:t>
            </a:r>
            <a:endParaRPr lang="nb-NO" dirty="0"/>
          </a:p>
        </p:txBody>
      </p:sp>
      <p:pic>
        <p:nvPicPr>
          <p:cNvPr id="1026" name="Picture 2">
            <a:extLst>
              <a:ext uri="{FF2B5EF4-FFF2-40B4-BE49-F238E27FC236}">
                <a16:creationId xmlns:a16="http://schemas.microsoft.com/office/drawing/2014/main" id="{B6EEDBDE-C793-4BC6-93E8-28E91F92FD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028" y="3850782"/>
            <a:ext cx="3337673" cy="314888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thats pretty much every torrent: memes">
            <a:extLst>
              <a:ext uri="{FF2B5EF4-FFF2-40B4-BE49-F238E27FC236}">
                <a16:creationId xmlns:a16="http://schemas.microsoft.com/office/drawing/2014/main" id="{CC0251F0-E2AC-46CF-BC05-140692C466A6}"/>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8421668" y="3734873"/>
            <a:ext cx="3448732" cy="295109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Torrent Downloads - download free torrents! | Popular memes, Memes of the  day, Stupid memes">
            <a:extLst>
              <a:ext uri="{FF2B5EF4-FFF2-40B4-BE49-F238E27FC236}">
                <a16:creationId xmlns:a16="http://schemas.microsoft.com/office/drawing/2014/main" id="{5D85EFAA-36AA-4CAA-8D30-8C6E2CAF8D2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55345" y="0"/>
            <a:ext cx="2536655" cy="3323018"/>
          </a:xfrm>
          <a:prstGeom prst="rect">
            <a:avLst/>
          </a:prstGeom>
          <a:noFill/>
          <a:extLst>
            <a:ext uri="{909E8E84-426E-40DD-AFC4-6F175D3DCCD1}">
              <a14:hiddenFill xmlns:a14="http://schemas.microsoft.com/office/drawing/2010/main">
                <a:solidFill>
                  <a:srgbClr val="FFFFFF"/>
                </a:solidFill>
              </a14:hiddenFill>
            </a:ext>
          </a:extLst>
        </p:spPr>
      </p:pic>
      <p:pic>
        <p:nvPicPr>
          <p:cNvPr id="5" name="Bilde 4">
            <a:extLst>
              <a:ext uri="{FF2B5EF4-FFF2-40B4-BE49-F238E27FC236}">
                <a16:creationId xmlns:a16="http://schemas.microsoft.com/office/drawing/2014/main" id="{71FA0EE5-CF50-421E-A5A0-ACD89BBC10EC}"/>
              </a:ext>
            </a:extLst>
          </p:cNvPr>
          <p:cNvPicPr>
            <a:picLocks noChangeAspect="1"/>
          </p:cNvPicPr>
          <p:nvPr/>
        </p:nvPicPr>
        <p:blipFill>
          <a:blip r:embed="rId6"/>
          <a:stretch>
            <a:fillRect/>
          </a:stretch>
        </p:blipFill>
        <p:spPr>
          <a:xfrm>
            <a:off x="5348555" y="151838"/>
            <a:ext cx="2817134" cy="3019342"/>
          </a:xfrm>
          <a:prstGeom prst="rect">
            <a:avLst/>
          </a:prstGeom>
        </p:spPr>
      </p:pic>
      <p:pic>
        <p:nvPicPr>
          <p:cNvPr id="1028" name="Picture 4" descr="Kan være en tegneserie av tekst som sier '-Programmers now a days with Internet offline'">
            <a:extLst>
              <a:ext uri="{FF2B5EF4-FFF2-40B4-BE49-F238E27FC236}">
                <a16:creationId xmlns:a16="http://schemas.microsoft.com/office/drawing/2014/main" id="{1067EF18-3FAB-45FC-BED7-DEA17E67A8E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42763" y="2814770"/>
            <a:ext cx="4094409" cy="4043229"/>
          </a:xfrm>
          <a:prstGeom prst="rect">
            <a:avLst/>
          </a:prstGeom>
          <a:noFill/>
          <a:extLst>
            <a:ext uri="{909E8E84-426E-40DD-AFC4-6F175D3DCCD1}">
              <a14:hiddenFill xmlns:a14="http://schemas.microsoft.com/office/drawing/2010/main">
                <a:solidFill>
                  <a:srgbClr val="FFFFFF"/>
                </a:solidFill>
              </a14:hiddenFill>
            </a:ext>
          </a:extLst>
        </p:spPr>
      </p:pic>
      <p:sp>
        <p:nvSpPr>
          <p:cNvPr id="6" name="TekstSylinder 5">
            <a:extLst>
              <a:ext uri="{FF2B5EF4-FFF2-40B4-BE49-F238E27FC236}">
                <a16:creationId xmlns:a16="http://schemas.microsoft.com/office/drawing/2014/main" id="{857389A3-8426-4D5D-A08A-91A57836896D}"/>
              </a:ext>
            </a:extLst>
          </p:cNvPr>
          <p:cNvSpPr txBox="1"/>
          <p:nvPr/>
        </p:nvSpPr>
        <p:spPr>
          <a:xfrm>
            <a:off x="838200" y="1690688"/>
            <a:ext cx="1441361" cy="923330"/>
          </a:xfrm>
          <a:prstGeom prst="rect">
            <a:avLst/>
          </a:prstGeom>
          <a:noFill/>
        </p:spPr>
        <p:txBody>
          <a:bodyPr wrap="square" rtlCol="0">
            <a:spAutoFit/>
          </a:bodyPr>
          <a:lstStyle/>
          <a:p>
            <a:r>
              <a:rPr lang="nb-NO" dirty="0" err="1"/>
              <a:t>Oblig</a:t>
            </a:r>
            <a:r>
              <a:rPr lang="nb-NO" dirty="0"/>
              <a:t> frist 15.09.2021 klokka 23:59</a:t>
            </a:r>
          </a:p>
        </p:txBody>
      </p:sp>
    </p:spTree>
    <p:extLst>
      <p:ext uri="{BB962C8B-B14F-4D97-AF65-F5344CB8AC3E}">
        <p14:creationId xmlns:p14="http://schemas.microsoft.com/office/powerpoint/2010/main" val="1981396354"/>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72</TotalTime>
  <Words>727</Words>
  <Application>Microsoft Office PowerPoint</Application>
  <PresentationFormat>Widescreen</PresentationFormat>
  <Paragraphs>74</Paragraphs>
  <Slides>20</Slides>
  <Notes>16</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20</vt:i4>
      </vt:variant>
    </vt:vector>
  </HeadingPairs>
  <TitlesOfParts>
    <vt:vector size="24" baseType="lpstr">
      <vt:lpstr>Arial</vt:lpstr>
      <vt:lpstr>Calibri</vt:lpstr>
      <vt:lpstr>Calibri Light</vt:lpstr>
      <vt:lpstr>Office-tema</vt:lpstr>
      <vt:lpstr>Datanettverk!</vt:lpstr>
      <vt:lpstr>Nettbasert programvare</vt:lpstr>
      <vt:lpstr>PowerPoint-presentasjon</vt:lpstr>
      <vt:lpstr>Nettverk, Hva er komponentene?</vt:lpstr>
      <vt:lpstr>PowerPoint-presentasjon</vt:lpstr>
      <vt:lpstr>Eksamensoppgave:</vt:lpstr>
      <vt:lpstr>Aksessmodeller for datakommunikasjon</vt:lpstr>
      <vt:lpstr>PowerPoint-presentasjon</vt:lpstr>
      <vt:lpstr>CDN –Content Delivery Network</vt:lpstr>
      <vt:lpstr>Peer to Peer</vt:lpstr>
      <vt:lpstr>Nettverksstrukturer</vt:lpstr>
      <vt:lpstr>PowerPoint-presentasjon</vt:lpstr>
      <vt:lpstr>PowerPoint-presentasjon</vt:lpstr>
      <vt:lpstr>PowerPoint-presentasjon</vt:lpstr>
      <vt:lpstr>PowerPoint-presentasjon</vt:lpstr>
      <vt:lpstr>Lagdeling i nettverket</vt:lpstr>
      <vt:lpstr>PowerPoint-presentasjon</vt:lpstr>
      <vt:lpstr>PowerPoint-presentasjon</vt:lpstr>
      <vt:lpstr>PowerPoint-presentasjon</vt:lpstr>
      <vt:lpstr>Memes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Datanettverk!</dc:title>
  <dc:creator>Oscar Hæstad Bjørnstad</dc:creator>
  <cp:lastModifiedBy>Oscar Hæstad Bjørnstad</cp:lastModifiedBy>
  <cp:revision>9</cp:revision>
  <dcterms:created xsi:type="dcterms:W3CDTF">2021-09-06T12:24:17Z</dcterms:created>
  <dcterms:modified xsi:type="dcterms:W3CDTF">2021-09-06T13:37:18Z</dcterms:modified>
</cp:coreProperties>
</file>