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3" r:id="rId10"/>
    <p:sldId id="262" r:id="rId11"/>
    <p:sldId id="264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 snapToObjects="1">
      <p:cViewPr varScale="1">
        <p:scale>
          <a:sx n="103" d="100"/>
          <a:sy n="103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83C23B-5FBD-AE48-BA57-698F547DA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B8FCDEA-2C7C-3245-9145-52970BDF5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D14D98-8506-E449-A441-1D4A879EE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B1A10-CF81-034D-A38D-A7C0E0B07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7177B4-712C-4D4B-B773-4CD723B8D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012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1D3A1E-9919-8241-8599-A3307D567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AFB9FA-E3F0-DD45-ACA8-8C128CFE4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2D486F-8F61-3844-BDD3-D4F076DAD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E0C7A1-07AE-0841-86D6-54B83C65D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ECDBA3-EE51-444C-B116-DD5EB6504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164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75241C-E727-834A-B743-A3953E704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3B5401-0C0C-844C-A01A-643AF6A7A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0EE7A8-C69B-C54D-B1C6-37E20468A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3064ED-CB3C-FB47-8DA4-B6D0FF5B7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E1CE9C-A5FA-2049-9C09-48E79B0F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9715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27804E-338B-1A4D-B89C-5085CD5E8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A0D7AD-BCB8-AA42-BCCA-81B5255BB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A04C445-5BD9-474B-8AD5-BCC3F6D40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4595940-8B93-264C-95D1-74CCC4B11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B23AB3E-95D7-4D49-B583-03D39DF74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9B59B03-769A-F241-ACD0-14F951B9E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681C61-75F5-E84C-A8AA-EF74781F1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C9C09CC-8E75-BC4F-B09F-BFCFCBE12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F8CE579-5BB0-4F4B-9602-52B7CBAAF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4E3A8A7-D498-1748-BC33-85FF797CB4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454D04-4AB0-134E-963D-9C2353EE05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3BDAFE8-AFFF-9C43-9203-8210E4065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5F67C51-43CF-8243-8469-91A4FE684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8817733-A33F-1949-B62E-2A9A2D89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45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57C863-CA1C-B643-BB39-9BF60C65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428ABCB-1EAF-934F-A850-3BFC68FF5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A2D8C15-E721-4441-B770-B711317EA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09F95A3-F87D-DB43-BE2C-A8C06B0EC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8163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C12F12C-F2D1-0B4D-AAC3-BC05619D1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55F8D64-EEF6-E74E-B591-C340D470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A9D0C5C-7C0E-4E4B-8BB8-0C69DBEE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436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A84546-97DA-C941-A8F9-FE99E7C6C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FA1346-A018-6F4F-B933-4DC62D253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E8E40D-6E4E-5042-BEAD-C927A72CF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E151AD-C26C-6F4C-B202-B1633E871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BA848CE-8349-9C4E-A5C1-78C056404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1B4119-0737-0040-ACA4-8FF4642F3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3726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E1585A-9242-D149-950F-71EA51C7C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CE95200-1DF4-B946-A9CE-C64D71E6C7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6D5D27B-CA2A-5D4F-8D06-0DDC5B58B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E4DFB72-81BA-E746-9AEF-E5E07CA68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758D03F-E9B9-DE40-87C7-D1FB59B56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4A54050-27A1-374E-845C-CC6D40D87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28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DAA18E-5EC8-6C4B-AA76-1598BB214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02816AF-66E1-194C-8F6E-730E3C007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EA4865-548A-7D48-AC1A-F2306F924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377A669-6500-E348-BEE2-812722A8A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36EDC66-32BE-0D4D-9A86-B296A54D5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5245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F58AAE9-C3FD-C348-A0B8-B09375947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1B3F296-88B5-AA48-AB9E-260C14A0B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D1E6BD-4693-0C44-8062-CF6D56F34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4F2966C-DE30-5145-AF70-974012BAE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958AFF-A97B-6542-8A43-05D5D2155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69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2569FA6-6905-CA4D-8AC9-98ED183B1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433E12-EE2C-A94C-9148-FE1CB1C52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68C0D6-FE86-8047-8ABA-A77950D829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56C8F-81B9-614D-AEF1-55A2E4C25EDA}" type="datetimeFigureOut">
              <a:rPr lang="nb-NO" smtClean="0"/>
              <a:t>01.02.2021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452D04-505A-4649-A9D7-C83D117A1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393926-8DBA-FE41-A5C7-AD52919D4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720ED-6189-2B4D-A30A-A76C8660BB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33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D27964-2EA9-5D4A-A00B-BCE7631E64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Uke3</a:t>
            </a:r>
            <a:br>
              <a:rPr lang="nb-NO" dirty="0"/>
            </a:br>
            <a:r>
              <a:rPr lang="nb-NO" dirty="0"/>
              <a:t>ukens tema: samlinger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8314D95-F81F-3B40-BC57-0BFF61B107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Lister</a:t>
            </a:r>
          </a:p>
          <a:p>
            <a:r>
              <a:rPr lang="nb-NO" dirty="0"/>
              <a:t>Ordbøker</a:t>
            </a:r>
          </a:p>
          <a:p>
            <a:r>
              <a:rPr lang="nb-NO" dirty="0"/>
              <a:t>mengder</a:t>
            </a:r>
          </a:p>
        </p:txBody>
      </p:sp>
    </p:spTree>
    <p:extLst>
      <p:ext uri="{BB962C8B-B14F-4D97-AF65-F5344CB8AC3E}">
        <p14:creationId xmlns:p14="http://schemas.microsoft.com/office/powerpoint/2010/main" val="2417818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E9CD4F-6A44-894C-9304-DBB6E2E52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C75DF1-D1B4-B746-8ECF-C406599DE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samling av data (heltall, flyttall, strenger, sannhetsverdier, mm)</a:t>
            </a:r>
          </a:p>
          <a:p>
            <a:r>
              <a:rPr lang="nb-NO" dirty="0"/>
              <a:t>Nyttig når vi trenger å ta vare på mer enn en verdi</a:t>
            </a:r>
          </a:p>
          <a:p>
            <a:r>
              <a:rPr lang="nb-NO" dirty="0"/>
              <a:t>Tilbyr ulike tjenester(funksjoner)</a:t>
            </a:r>
          </a:p>
          <a:p>
            <a:r>
              <a:rPr lang="nb-NO" dirty="0"/>
              <a:t>Er av dynamisk størrelse</a:t>
            </a:r>
          </a:p>
        </p:txBody>
      </p:sp>
    </p:spTree>
    <p:extLst>
      <p:ext uri="{BB962C8B-B14F-4D97-AF65-F5344CB8AC3E}">
        <p14:creationId xmlns:p14="http://schemas.microsoft.com/office/powerpoint/2010/main" val="3796335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B46782-1514-114E-B554-97BFE1B96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bruk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37A585-617D-BE46-9D52-F76A788E1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Opprettes slik: navn = [] eller navn = list()</a:t>
            </a:r>
          </a:p>
          <a:p>
            <a:r>
              <a:rPr lang="nb-NO" dirty="0"/>
              <a:t>Liste:</a:t>
            </a:r>
          </a:p>
          <a:p>
            <a:pPr lvl="1"/>
            <a:r>
              <a:rPr lang="nb-NO" dirty="0"/>
              <a:t>Navneliste = [ «Roger», «Jasmin»,  «</a:t>
            </a:r>
            <a:r>
              <a:rPr lang="nb-NO" dirty="0" err="1"/>
              <a:t>Jessie</a:t>
            </a:r>
            <a:r>
              <a:rPr lang="nb-NO" dirty="0"/>
              <a:t>»]</a:t>
            </a:r>
          </a:p>
          <a:p>
            <a:r>
              <a:rPr lang="nb-NO" dirty="0"/>
              <a:t>Uten liste:</a:t>
            </a:r>
          </a:p>
          <a:p>
            <a:pPr lvl="1"/>
            <a:r>
              <a:rPr lang="nb-NO" dirty="0"/>
              <a:t>Navn1 = «Roger»</a:t>
            </a:r>
          </a:p>
          <a:p>
            <a:pPr lvl="1"/>
            <a:r>
              <a:rPr lang="nb-NO" dirty="0"/>
              <a:t>Navn2 = «Jasmin»</a:t>
            </a:r>
          </a:p>
          <a:p>
            <a:pPr lvl="1"/>
            <a:r>
              <a:rPr lang="nb-NO" dirty="0"/>
              <a:t>Navn3 = «</a:t>
            </a:r>
            <a:r>
              <a:rPr lang="nb-NO" dirty="0" err="1"/>
              <a:t>Jessie</a:t>
            </a:r>
            <a:r>
              <a:rPr lang="nb-NO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165333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725481-FDC0-9848-97FB-E0B840CC3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774BA2-0C83-7B4F-870E-857E20EDA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Starter på 0</a:t>
            </a:r>
          </a:p>
          <a:p>
            <a:r>
              <a:rPr lang="nb-NO" dirty="0"/>
              <a:t>Eksempelliste = [1,2,3,4,5,6]</a:t>
            </a:r>
          </a:p>
          <a:p>
            <a:r>
              <a:rPr lang="nb-NO" dirty="0"/>
              <a:t>Eksempelliste[0] = 1</a:t>
            </a:r>
          </a:p>
          <a:p>
            <a:r>
              <a:rPr lang="nb-NO" dirty="0"/>
              <a:t>Eksempelliste[5] = 6</a:t>
            </a:r>
          </a:p>
        </p:txBody>
      </p:sp>
    </p:spTree>
    <p:extLst>
      <p:ext uri="{BB962C8B-B14F-4D97-AF65-F5344CB8AC3E}">
        <p14:creationId xmlns:p14="http://schemas.microsoft.com/office/powerpoint/2010/main" val="4272754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3B2CF2-0316-B442-B512-28C602C2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tjenester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F77412-33DC-1347-ABC0-909611BB1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Len(&lt;navn på listen&gt;): gir lengden på listen</a:t>
            </a:r>
          </a:p>
          <a:p>
            <a:r>
              <a:rPr lang="nb-NO" dirty="0" err="1"/>
              <a:t>Liste.append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): legger </a:t>
            </a:r>
            <a:r>
              <a:rPr lang="nb-NO" dirty="0" err="1"/>
              <a:t>elm</a:t>
            </a:r>
            <a:r>
              <a:rPr lang="nb-NO" dirty="0"/>
              <a:t> i slutten av listen</a:t>
            </a:r>
          </a:p>
          <a:p>
            <a:r>
              <a:rPr lang="nb-NO" dirty="0" err="1"/>
              <a:t>Liste.insert</a:t>
            </a:r>
            <a:r>
              <a:rPr lang="nb-NO" dirty="0"/>
              <a:t>(</a:t>
            </a:r>
            <a:r>
              <a:rPr lang="nb-NO" dirty="0" err="1"/>
              <a:t>indeks,elm</a:t>
            </a:r>
            <a:r>
              <a:rPr lang="nb-NO" dirty="0"/>
              <a:t>): legger </a:t>
            </a:r>
            <a:r>
              <a:rPr lang="nb-NO" dirty="0" err="1"/>
              <a:t>elm</a:t>
            </a:r>
            <a:r>
              <a:rPr lang="nb-NO" dirty="0"/>
              <a:t> på plass indeks</a:t>
            </a:r>
          </a:p>
          <a:p>
            <a:r>
              <a:rPr lang="nb-NO" dirty="0" err="1"/>
              <a:t>Liste.remove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): fjerner </a:t>
            </a:r>
            <a:r>
              <a:rPr lang="nb-NO" dirty="0" err="1"/>
              <a:t>elm</a:t>
            </a:r>
            <a:r>
              <a:rPr lang="nb-NO" dirty="0"/>
              <a:t> fra listen</a:t>
            </a:r>
          </a:p>
          <a:p>
            <a:r>
              <a:rPr lang="nb-NO" dirty="0" err="1"/>
              <a:t>Liste.pop</a:t>
            </a:r>
            <a:r>
              <a:rPr lang="nb-NO" dirty="0"/>
              <a:t>(indeks): fjerner element på plass indeks, fjerner siste element hvis ingen indeks er oppgitt</a:t>
            </a:r>
          </a:p>
        </p:txBody>
      </p:sp>
    </p:spTree>
    <p:extLst>
      <p:ext uri="{BB962C8B-B14F-4D97-AF65-F5344CB8AC3E}">
        <p14:creationId xmlns:p14="http://schemas.microsoft.com/office/powerpoint/2010/main" val="3647896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C1C03C-139E-9048-9B9F-DCF066B55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 (lister i lister)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B6F5D-C7A3-0C40-9CEA-BC4A5DF9D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 liste1 = [1,2,3], liste2 = [4,5,6], liste3 = [7,8,9]</a:t>
            </a:r>
          </a:p>
          <a:p>
            <a:r>
              <a:rPr lang="nb-NO" dirty="0" err="1"/>
              <a:t>Nosted_liste</a:t>
            </a:r>
            <a:r>
              <a:rPr lang="nb-NO" dirty="0"/>
              <a:t> = [liste1,liste2,liste3]</a:t>
            </a:r>
          </a:p>
          <a:p>
            <a:r>
              <a:rPr lang="nb-NO" dirty="0"/>
              <a:t>Indekser er nesten likt, men vi vil trenge en [] mer</a:t>
            </a:r>
          </a:p>
          <a:p>
            <a:r>
              <a:rPr lang="nb-NO" dirty="0"/>
              <a:t>Eks </a:t>
            </a:r>
            <a:r>
              <a:rPr lang="nb-NO" dirty="0" err="1"/>
              <a:t>noested_liste</a:t>
            </a:r>
            <a:r>
              <a:rPr lang="nb-NO" dirty="0"/>
              <a:t>[0] = liste1, skal vi finne tallene i liste1 må vi legge på en ekstra [] etter </a:t>
            </a:r>
            <a:r>
              <a:rPr lang="nb-NO" dirty="0" err="1"/>
              <a:t>noested_liste</a:t>
            </a:r>
            <a:r>
              <a:rPr lang="nb-NO" dirty="0"/>
              <a:t>[0]</a:t>
            </a:r>
          </a:p>
          <a:p>
            <a:r>
              <a:rPr lang="nb-NO" dirty="0" err="1"/>
              <a:t>Noested_liste</a:t>
            </a:r>
            <a:r>
              <a:rPr lang="nb-NO" dirty="0"/>
              <a:t>[0][2] = 3, akkurat som liste1[2]</a:t>
            </a:r>
          </a:p>
        </p:txBody>
      </p:sp>
    </p:spTree>
    <p:extLst>
      <p:ext uri="{BB962C8B-B14F-4D97-AF65-F5344CB8AC3E}">
        <p14:creationId xmlns:p14="http://schemas.microsoft.com/office/powerpoint/2010/main" val="235668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5E020E-B814-5C4E-90CA-D5E6C60E9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hente elementer i nøstet liste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CC6316-FE0B-F744-B36E-217B02371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klaer</a:t>
            </a:r>
            <a:r>
              <a:rPr lang="nb-NO" dirty="0"/>
              <a:t> = ["jakke","bukse","sokker","</a:t>
            </a:r>
            <a:r>
              <a:rPr lang="nb-NO" dirty="0" err="1"/>
              <a:t>undertoy</a:t>
            </a:r>
            <a:r>
              <a:rPr lang="nb-NO" dirty="0"/>
              <a:t>"]</a:t>
            </a:r>
          </a:p>
          <a:p>
            <a:r>
              <a:rPr lang="nb-NO" dirty="0"/>
              <a:t>toalettsaker = ["</a:t>
            </a:r>
            <a:r>
              <a:rPr lang="nb-NO" dirty="0" err="1"/>
              <a:t>tannborste</a:t>
            </a:r>
            <a:r>
              <a:rPr lang="nb-NO" dirty="0"/>
              <a:t>","</a:t>
            </a:r>
            <a:r>
              <a:rPr lang="nb-NO" dirty="0" err="1"/>
              <a:t>haarboerste</a:t>
            </a:r>
            <a:r>
              <a:rPr lang="nb-NO" dirty="0"/>
              <a:t>","tannkrem"]</a:t>
            </a:r>
          </a:p>
          <a:p>
            <a:r>
              <a:rPr lang="nb-NO" dirty="0"/>
              <a:t>div = ["</a:t>
            </a:r>
            <a:r>
              <a:rPr lang="nb-NO" dirty="0" err="1"/>
              <a:t>Kamera","lommebok","pass","mobillader</a:t>
            </a:r>
            <a:r>
              <a:rPr lang="nb-NO" dirty="0"/>
              <a:t>"]</a:t>
            </a:r>
          </a:p>
          <a:p>
            <a:r>
              <a:rPr lang="nb-NO" dirty="0"/>
              <a:t>Koffert = [</a:t>
            </a:r>
            <a:r>
              <a:rPr lang="nb-NO" dirty="0" err="1"/>
              <a:t>toalettsaker,klaer,div</a:t>
            </a:r>
            <a:r>
              <a:rPr lang="nb-NO" dirty="0"/>
              <a:t>]</a:t>
            </a:r>
          </a:p>
          <a:p>
            <a:r>
              <a:rPr lang="nb-NO" dirty="0"/>
              <a:t>Koffert[0][2]&gt;tannkrem</a:t>
            </a:r>
          </a:p>
          <a:p>
            <a:r>
              <a:rPr lang="nb-NO" dirty="0"/>
              <a:t>Koffert[2][1]&gt;lommebok</a:t>
            </a:r>
          </a:p>
        </p:txBody>
      </p:sp>
    </p:spTree>
    <p:extLst>
      <p:ext uri="{BB962C8B-B14F-4D97-AF65-F5344CB8AC3E}">
        <p14:creationId xmlns:p14="http://schemas.microsoft.com/office/powerpoint/2010/main" val="2066415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B1FC30-98E9-5544-8350-BA6445FF7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hente elementer del2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ED0A6D-BFB2-BF46-A9AF-EB49C6F3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err="1"/>
              <a:t>klaer</a:t>
            </a:r>
            <a:r>
              <a:rPr lang="nb-NO" dirty="0"/>
              <a:t> = ["jakke","bukse","sokker","</a:t>
            </a:r>
            <a:r>
              <a:rPr lang="nb-NO" dirty="0" err="1"/>
              <a:t>undertoy</a:t>
            </a:r>
            <a:r>
              <a:rPr lang="nb-NO" dirty="0"/>
              <a:t>"]</a:t>
            </a:r>
          </a:p>
          <a:p>
            <a:r>
              <a:rPr lang="nb-NO" dirty="0"/>
              <a:t>toalettsaker = ["</a:t>
            </a:r>
            <a:r>
              <a:rPr lang="nb-NO" dirty="0" err="1"/>
              <a:t>tannborste</a:t>
            </a:r>
            <a:r>
              <a:rPr lang="nb-NO" dirty="0"/>
              <a:t>","</a:t>
            </a:r>
            <a:r>
              <a:rPr lang="nb-NO" dirty="0" err="1"/>
              <a:t>haarboerste</a:t>
            </a:r>
            <a:r>
              <a:rPr lang="nb-NO" dirty="0"/>
              <a:t>","tannkrem"]</a:t>
            </a:r>
          </a:p>
          <a:p>
            <a:r>
              <a:rPr lang="nb-NO" dirty="0"/>
              <a:t>div = ["</a:t>
            </a:r>
            <a:r>
              <a:rPr lang="nb-NO" dirty="0" err="1"/>
              <a:t>Kamera","lommebok","pass","mobillader</a:t>
            </a:r>
            <a:r>
              <a:rPr lang="nb-NO" dirty="0"/>
              <a:t>"]</a:t>
            </a:r>
          </a:p>
          <a:p>
            <a:r>
              <a:rPr lang="nb-NO" dirty="0"/>
              <a:t>koffert = [</a:t>
            </a:r>
            <a:r>
              <a:rPr lang="nb-NO" dirty="0" err="1"/>
              <a:t>toalettsaker,klaer,div</a:t>
            </a:r>
            <a:r>
              <a:rPr lang="nb-NO" dirty="0"/>
              <a:t>]</a:t>
            </a:r>
          </a:p>
          <a:p>
            <a:r>
              <a:rPr lang="nb-NO" dirty="0"/>
              <a:t>Hva hentes ut her:</a:t>
            </a:r>
          </a:p>
          <a:p>
            <a:pPr lvl="1"/>
            <a:r>
              <a:rPr lang="nb-NO" dirty="0"/>
              <a:t>koffert [1] [1]</a:t>
            </a:r>
          </a:p>
          <a:p>
            <a:pPr lvl="1"/>
            <a:r>
              <a:rPr lang="nb-NO" dirty="0"/>
              <a:t>koffert [2] [0]</a:t>
            </a:r>
          </a:p>
          <a:p>
            <a:pPr lvl="1"/>
            <a:r>
              <a:rPr lang="nb-NO" dirty="0"/>
              <a:t>koffert [0] [0]</a:t>
            </a:r>
          </a:p>
          <a:p>
            <a:r>
              <a:rPr lang="nb-NO" dirty="0"/>
              <a:t>Hvordan henter man:</a:t>
            </a:r>
          </a:p>
          <a:p>
            <a:pPr lvl="1"/>
            <a:r>
              <a:rPr lang="nb-NO" dirty="0"/>
              <a:t>“mobillader”</a:t>
            </a:r>
          </a:p>
          <a:p>
            <a:pPr lvl="1"/>
            <a:r>
              <a:rPr lang="nb-NO" dirty="0"/>
              <a:t>“sokker”</a:t>
            </a:r>
          </a:p>
          <a:p>
            <a:pPr lvl="1"/>
            <a:r>
              <a:rPr lang="nb-NO" dirty="0"/>
              <a:t>“</a:t>
            </a:r>
            <a:r>
              <a:rPr lang="nb-NO" dirty="0" err="1"/>
              <a:t>haarborste</a:t>
            </a:r>
            <a:r>
              <a:rPr lang="nb-NO" dirty="0"/>
              <a:t>”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87427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A86DE-C42E-6749-8A3D-EEE996CF6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Ordbøker(</a:t>
            </a:r>
            <a:r>
              <a:rPr lang="nb-NO" dirty="0" err="1"/>
              <a:t>dictionary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A12317-4383-BD44-81FE-1F235728B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Består av par, en nøkkel som tilhører en verdi</a:t>
            </a:r>
          </a:p>
          <a:p>
            <a:r>
              <a:rPr lang="nb-NO" dirty="0" err="1"/>
              <a:t>Syntax</a:t>
            </a:r>
            <a:r>
              <a:rPr lang="nb-NO" dirty="0"/>
              <a:t>: navn = {nøkkel1:verdi1,nøkkel2:verdi2, ...}</a:t>
            </a:r>
          </a:p>
          <a:p>
            <a:r>
              <a:rPr lang="nb-NO" dirty="0"/>
              <a:t>Tom ordbok opprettes slik: ordbok = {}</a:t>
            </a:r>
          </a:p>
          <a:p>
            <a:r>
              <a:rPr lang="nb-NO" dirty="0"/>
              <a:t>Eks ordbok = {«</a:t>
            </a:r>
            <a:r>
              <a:rPr lang="nb-NO" dirty="0" err="1"/>
              <a:t>peppes</a:t>
            </a:r>
            <a:r>
              <a:rPr lang="nb-NO" dirty="0"/>
              <a:t>»: 2222555}, </a:t>
            </a:r>
            <a:r>
              <a:rPr lang="nb-NO" dirty="0" err="1"/>
              <a:t>peppes</a:t>
            </a:r>
            <a:r>
              <a:rPr lang="nb-NO" dirty="0"/>
              <a:t> er nøkkelen og 22225555 er verdien. Nøkkelen MÅ være en streng, verdien kan være hva som helst.</a:t>
            </a:r>
          </a:p>
          <a:p>
            <a:r>
              <a:rPr lang="nb-NO" dirty="0"/>
              <a:t>Verdier legges til slik: </a:t>
            </a:r>
            <a:r>
              <a:rPr lang="nb-NO" dirty="0" err="1"/>
              <a:t>orbok</a:t>
            </a:r>
            <a:r>
              <a:rPr lang="nb-NO" dirty="0"/>
              <a:t>{</a:t>
            </a:r>
            <a:r>
              <a:rPr lang="nb-NO" dirty="0" err="1"/>
              <a:t>ny_nokkel</a:t>
            </a:r>
            <a:r>
              <a:rPr lang="nb-NO" dirty="0"/>
              <a:t>} = </a:t>
            </a:r>
            <a:r>
              <a:rPr lang="nb-NO" dirty="0" err="1"/>
              <a:t>ny_verdi</a:t>
            </a:r>
            <a:r>
              <a:rPr lang="nb-NO" dirty="0"/>
              <a:t>. Obs hvis nøkkelen allerede finnes vil verdiens som fantes bli overskrevet.</a:t>
            </a:r>
          </a:p>
          <a:p>
            <a:r>
              <a:rPr lang="nb-NO" dirty="0" err="1"/>
              <a:t>Orbok.keys</a:t>
            </a:r>
            <a:r>
              <a:rPr lang="nb-NO" dirty="0"/>
              <a:t>() gir en liste over alle nøklene i ordboken</a:t>
            </a:r>
          </a:p>
          <a:p>
            <a:r>
              <a:rPr lang="nb-NO" dirty="0"/>
              <a:t>Er av dynamisk størrelse</a:t>
            </a:r>
          </a:p>
        </p:txBody>
      </p:sp>
    </p:spTree>
    <p:extLst>
      <p:ext uri="{BB962C8B-B14F-4D97-AF65-F5344CB8AC3E}">
        <p14:creationId xmlns:p14="http://schemas.microsoft.com/office/powerpoint/2010/main" val="238376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7C75D5-1667-C54F-8CAD-B03DCBE87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Mengder(</a:t>
            </a:r>
            <a:r>
              <a:rPr lang="nb-NO" dirty="0" err="1"/>
              <a:t>set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18C63-89F2-9E4F-A3CF-F0B7BEE09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Liste med kun unike elementer, en verdi kan kun forekomme 1 gang</a:t>
            </a:r>
          </a:p>
          <a:p>
            <a:r>
              <a:rPr lang="nb-NO" dirty="0"/>
              <a:t>Tilbyr tjenester i likhet med lister</a:t>
            </a:r>
          </a:p>
          <a:p>
            <a:r>
              <a:rPr lang="nb-NO" dirty="0"/>
              <a:t>Tom mengde opprettes slik: mengde = </a:t>
            </a:r>
            <a:r>
              <a:rPr lang="nb-NO" dirty="0" err="1"/>
              <a:t>set</a:t>
            </a:r>
            <a:r>
              <a:rPr lang="nb-NO" dirty="0"/>
              <a:t>(), ikke slik: mengde = {}, da blir mengde en ordbok</a:t>
            </a:r>
          </a:p>
          <a:p>
            <a:r>
              <a:rPr lang="nb-NO" dirty="0"/>
              <a:t>En ikke tom mengde kan opprettes på disse måtene: mengde = {1,2,3} eller mengde = </a:t>
            </a:r>
            <a:r>
              <a:rPr lang="nb-NO" dirty="0" err="1"/>
              <a:t>set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). Elm kan her enten være en liste eller en verdi</a:t>
            </a:r>
          </a:p>
          <a:p>
            <a:r>
              <a:rPr lang="nb-NO" dirty="0"/>
              <a:t>Er av dynamisk størrelse</a:t>
            </a:r>
          </a:p>
        </p:txBody>
      </p:sp>
    </p:spTree>
    <p:extLst>
      <p:ext uri="{BB962C8B-B14F-4D97-AF65-F5344CB8AC3E}">
        <p14:creationId xmlns:p14="http://schemas.microsoft.com/office/powerpoint/2010/main" val="1842340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03A3A-5D31-C043-BE14-65C43612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Tjenester til mengder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083958-2C61-5C4A-912C-0DF01BB38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Mengde.add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): legger til </a:t>
            </a:r>
            <a:r>
              <a:rPr lang="nb-NO" dirty="0" err="1"/>
              <a:t>elm</a:t>
            </a:r>
            <a:r>
              <a:rPr lang="nb-NO" dirty="0"/>
              <a:t> i mengden</a:t>
            </a:r>
          </a:p>
          <a:p>
            <a:r>
              <a:rPr lang="nb-NO" dirty="0" err="1"/>
              <a:t>Mengde.discard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): fjerner </a:t>
            </a:r>
            <a:r>
              <a:rPr lang="nb-NO" dirty="0" err="1"/>
              <a:t>elm</a:t>
            </a:r>
            <a:r>
              <a:rPr lang="nb-NO" dirty="0"/>
              <a:t> hvis </a:t>
            </a:r>
            <a:r>
              <a:rPr lang="nb-NO" dirty="0" err="1"/>
              <a:t>elm</a:t>
            </a:r>
            <a:r>
              <a:rPr lang="nb-NO" dirty="0"/>
              <a:t> er i mengden, gjør ingenting dersom </a:t>
            </a:r>
            <a:r>
              <a:rPr lang="nb-NO" dirty="0" err="1"/>
              <a:t>elm</a:t>
            </a:r>
            <a:r>
              <a:rPr lang="nb-NO" dirty="0"/>
              <a:t> ikke er i mengden</a:t>
            </a:r>
          </a:p>
          <a:p>
            <a:r>
              <a:rPr lang="nb-NO" dirty="0" err="1"/>
              <a:t>Mengde.remove</a:t>
            </a:r>
            <a:r>
              <a:rPr lang="nb-NO" dirty="0"/>
              <a:t>(</a:t>
            </a:r>
            <a:r>
              <a:rPr lang="nb-NO" dirty="0" err="1"/>
              <a:t>elm</a:t>
            </a:r>
            <a:r>
              <a:rPr lang="nb-NO" dirty="0"/>
              <a:t>): fjerner </a:t>
            </a:r>
            <a:r>
              <a:rPr lang="nb-NO" dirty="0" err="1"/>
              <a:t>elm</a:t>
            </a:r>
            <a:r>
              <a:rPr lang="nb-NO" dirty="0"/>
              <a:t> hvis </a:t>
            </a:r>
            <a:r>
              <a:rPr lang="nb-NO" dirty="0" err="1"/>
              <a:t>elm</a:t>
            </a:r>
            <a:r>
              <a:rPr lang="nb-NO" dirty="0"/>
              <a:t> er i mengden, gir feilmelding dersom </a:t>
            </a:r>
            <a:r>
              <a:rPr lang="nb-NO" dirty="0" err="1"/>
              <a:t>elm</a:t>
            </a:r>
            <a:r>
              <a:rPr lang="nb-NO" dirty="0"/>
              <a:t> ikke finnes i mengden</a:t>
            </a:r>
          </a:p>
          <a:p>
            <a:r>
              <a:rPr lang="nb-NO" dirty="0" err="1"/>
              <a:t>Mengde.clear</a:t>
            </a:r>
            <a:r>
              <a:rPr lang="nb-NO" dirty="0"/>
              <a:t>(): fjerner alle elementene i mengden og gjør den tom</a:t>
            </a:r>
          </a:p>
          <a:p>
            <a:r>
              <a:rPr lang="nb-NO" dirty="0"/>
              <a:t>Len(mengde): </a:t>
            </a:r>
            <a:r>
              <a:rPr lang="nb-NO" dirty="0" err="1"/>
              <a:t>returerer</a:t>
            </a:r>
            <a:r>
              <a:rPr lang="nb-NO" dirty="0"/>
              <a:t> lengden på mengden</a:t>
            </a:r>
          </a:p>
        </p:txBody>
      </p:sp>
    </p:spTree>
    <p:extLst>
      <p:ext uri="{BB962C8B-B14F-4D97-AF65-F5344CB8AC3E}">
        <p14:creationId xmlns:p14="http://schemas.microsoft.com/office/powerpoint/2010/main" val="1635515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681</Words>
  <Application>Microsoft Macintosh PowerPoint</Application>
  <PresentationFormat>Widescreen</PresentationFormat>
  <Paragraphs>74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Uke3 ukens tema: samlinger</vt:lpstr>
      <vt:lpstr>lister</vt:lpstr>
      <vt:lpstr>Eksempel på bruk</vt:lpstr>
      <vt:lpstr>indeks</vt:lpstr>
      <vt:lpstr>tjenester</vt:lpstr>
      <vt:lpstr>Nøstede lister (lister i lister)</vt:lpstr>
      <vt:lpstr>Hvordan hente elementer i nøstet liste</vt:lpstr>
      <vt:lpstr>Hvordan hente elementer del2</vt:lpstr>
      <vt:lpstr>Ordbøker(dictionary)</vt:lpstr>
      <vt:lpstr>Mengder(set)</vt:lpstr>
      <vt:lpstr>Tjenester til mengder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Uke3 ukens tema: lister, menger og ordbøker</dc:title>
  <dc:creator>Lars Christian Palm</dc:creator>
  <cp:lastModifiedBy>Lars Christian Palm</cp:lastModifiedBy>
  <cp:revision>9</cp:revision>
  <dcterms:created xsi:type="dcterms:W3CDTF">2021-01-31T17:39:53Z</dcterms:created>
  <dcterms:modified xsi:type="dcterms:W3CDTF">2021-02-01T08:48:34Z</dcterms:modified>
</cp:coreProperties>
</file>