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 snapToObjects="1">
      <p:cViewPr varScale="1">
        <p:scale>
          <a:sx n="103" d="100"/>
          <a:sy n="103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C17CDE-D7D7-E54D-BEDB-8E30FFC54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C337FD-46F0-464C-928F-8BD0ED334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8E6D67-3C4F-2F41-8CA3-17D5EFAA3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70D621-58D0-1442-AFD2-36E210FDF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6E247F-CC99-1244-9216-FD373E8E6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104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C6F577-C42F-6143-81CF-0A12B5B1E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D7E518-416F-C84C-B650-825426A24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C82DF3-8FD4-5949-9B94-E61E71865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F62CCC-05CA-CC4B-B288-3313FE71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53C5B7-2E56-A143-95F6-B2B3905F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288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AEE8EB-ADA9-7E46-9540-4982E56C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FB8602-CE83-A940-B98D-551A08E76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8BDCE6-6714-564A-98DF-7F8472BB9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EB0013-810A-BE49-B69E-61C7C80A1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470056-8BBC-3246-AC8C-BD81AC8D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0092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E0E492-759A-3344-8F1D-7E387685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AA0481-A331-D447-8111-9A8B5586B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706AFED-B4EA-D84D-86F0-27B5F727E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A80B1C-4B4C-8446-A4EE-DF452BCE3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CC50673-965E-2B40-9C96-0732EA01C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31F0908-BC37-E14C-A890-738A2D1D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2069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F7607B-616B-AF4D-9CB9-2D6DE8299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39D2BD-13D8-104E-8EFC-262356D50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DB9FCC-FD1B-964A-B61F-0364CB28F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0C61FC5-57BF-294E-A152-93BEF4BF9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CFDFE7F-B544-074C-B84C-779C1B6B3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FF282D9-9CDD-4D4F-92F0-D24FDB96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8529210-4198-AD41-9B52-F4AC6FE43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32579D3-8486-4443-99AD-FFC55AA3A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3157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AF1C9B-89E0-264C-A548-F6EBDC28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6574049-0064-4A40-97AD-8A437C0F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C5EF6BF-A59B-3143-A9EB-86A875BD9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792079D-9D98-DA40-A8DB-B55ACC76A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6600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83B5511-A551-3143-9E59-3678B8E4C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FEDF4BA-F9D0-154C-8E1C-2BC97107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D9A0C04-67A8-8A4D-96BF-423C11BE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88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F4FFA5-C885-4E4A-96F0-3954416D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2A41F1-EEB6-F247-A6EB-EDFB8929A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F504416-BDB1-3442-83FD-9EDC5A2C6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1729C55-4EBE-4E4D-9580-093BC0F4F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FA56EBA-FAC0-F547-8771-0FF7DD4F7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44D3A9C-90DE-4B46-A6AE-7C676679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476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1DFFB3-8D42-7646-B25E-5203E634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1792CFF-8853-9B4F-99E2-820B89B620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94C78A-0F7D-F54C-9145-82182A501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8CDD78-2785-974B-819D-8524BF7EC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497FA77-532E-EC4C-A85D-BFD11A0B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47CA76-DDF3-CE45-81AA-FB7ED066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303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137750-B4BD-B149-8D39-5A44B87B9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7557D54-EC0E-C941-9004-92559FE87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8EB1028-6778-6F49-99AB-B559F2244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130C26-10C8-AF4C-9128-A3FCD18EC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C3BB02-785D-B44D-92EC-9A0F344D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527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ADD1B2F-F33A-3147-8690-B84E8A2B4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B9E5CD6-8E05-1344-BCA4-A3CBD80E1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4FD3C0-CF6F-C040-8092-5899D8E48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1676FA-6AEF-344C-8549-98472A196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AB03E1-D1A8-F44F-8D20-A65F33D9F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642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6C77A43-55DE-7041-86B9-8C83C7A46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0BCBC0-D0A4-6A49-BEED-871230831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1E2E60-0A4C-7F42-9C2A-AB0450E086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ECADD-33A2-174C-9D75-8B738160353A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B0C73E-AA10-874C-B681-EDDF3D713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31C534-74F3-C741-929E-CCFD7D5F0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81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AC983F-791C-404F-B4DF-BD4F6EA31B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gruppe 3</a:t>
            </a:r>
            <a:br>
              <a:rPr lang="nb-NO" dirty="0"/>
            </a:br>
            <a:r>
              <a:rPr lang="nb-NO" dirty="0"/>
              <a:t>uke 4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B5E5E1F-DB6E-7144-ADC8-BBE7CCB0E9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Ukens tema: løkker og repetisjon av prosedyrer</a:t>
            </a:r>
          </a:p>
        </p:txBody>
      </p:sp>
    </p:spTree>
    <p:extLst>
      <p:ext uri="{BB962C8B-B14F-4D97-AF65-F5344CB8AC3E}">
        <p14:creationId xmlns:p14="http://schemas.microsoft.com/office/powerpoint/2010/main" val="1419886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E64798-6827-6445-8CD4-239B892D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typer løkker i </a:t>
            </a:r>
            <a:r>
              <a:rPr lang="nb-NO" dirty="0" err="1"/>
              <a:t>python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8E4473-982F-BC40-A7C0-C9837FF7A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  <a:p>
            <a:r>
              <a:rPr lang="nb-NO" dirty="0"/>
              <a:t>For </a:t>
            </a:r>
            <a:r>
              <a:rPr lang="nb-NO" dirty="0" err="1"/>
              <a:t>each</a:t>
            </a:r>
            <a:r>
              <a:rPr lang="nb-NO" dirty="0"/>
              <a:t>-løkker</a:t>
            </a:r>
          </a:p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</p:spTree>
    <p:extLst>
      <p:ext uri="{BB962C8B-B14F-4D97-AF65-F5344CB8AC3E}">
        <p14:creationId xmlns:p14="http://schemas.microsoft.com/office/powerpoint/2010/main" val="224738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23DFE9-A230-8444-939D-4195D205B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ADECE4-C85E-6A48-8DED-5C45CE88F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Itererer over tall i en liste</a:t>
            </a:r>
          </a:p>
          <a:p>
            <a:r>
              <a:rPr lang="nb-NO" dirty="0" err="1"/>
              <a:t>Syntax</a:t>
            </a:r>
            <a:r>
              <a:rPr lang="nb-NO" dirty="0"/>
              <a:t>: for i in range():</a:t>
            </a:r>
          </a:p>
          <a:p>
            <a:pPr lvl="1"/>
            <a:r>
              <a:rPr lang="nb-NO" dirty="0"/>
              <a:t>Kroppen til løkken</a:t>
            </a:r>
          </a:p>
          <a:p>
            <a:r>
              <a:rPr lang="nb-NO" dirty="0"/>
              <a:t>Range tar i mot minimum 1 parameter, maks 3</a:t>
            </a:r>
          </a:p>
          <a:p>
            <a:r>
              <a:rPr lang="nb-NO" dirty="0"/>
              <a:t>En parameter gir tall fra 0 til n, der n er tallet som er oppgitt</a:t>
            </a:r>
          </a:p>
          <a:p>
            <a:r>
              <a:rPr lang="nb-NO" dirty="0"/>
              <a:t>Range(5): gir tall fra og med 0, til 5 (0,1,2,3,4). Nb: til, ikke til og med</a:t>
            </a:r>
          </a:p>
          <a:p>
            <a:r>
              <a:rPr lang="nb-NO" dirty="0"/>
              <a:t>2 parametere gir tall fra parameter 1 til parameter 2</a:t>
            </a:r>
          </a:p>
          <a:p>
            <a:r>
              <a:rPr lang="nb-NO" dirty="0"/>
              <a:t>Range(5,11): gir tall fra 5 til 11 (5,6,7,8,9,10)</a:t>
            </a:r>
          </a:p>
          <a:p>
            <a:r>
              <a:rPr lang="nb-NO" dirty="0"/>
              <a:t>3 parametere gir tall fra og med parameter 1 til parameter 2. parameter3 er «</a:t>
            </a:r>
            <a:r>
              <a:rPr lang="nb-NO" dirty="0" err="1"/>
              <a:t>step</a:t>
            </a:r>
            <a:r>
              <a:rPr lang="nb-NO" dirty="0"/>
              <a:t> </a:t>
            </a:r>
            <a:r>
              <a:rPr lang="nb-NO" dirty="0" err="1"/>
              <a:t>size</a:t>
            </a:r>
            <a:r>
              <a:rPr lang="nb-NO" dirty="0"/>
              <a:t>»</a:t>
            </a:r>
          </a:p>
          <a:p>
            <a:r>
              <a:rPr lang="nb-NO" dirty="0"/>
              <a:t>Range(0,10,2) gir alle partall mellom 0 og 10 (0,2,4,6,8)</a:t>
            </a:r>
          </a:p>
        </p:txBody>
      </p:sp>
    </p:spTree>
    <p:extLst>
      <p:ext uri="{BB962C8B-B14F-4D97-AF65-F5344CB8AC3E}">
        <p14:creationId xmlns:p14="http://schemas.microsoft.com/office/powerpoint/2010/main" val="302812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4D5B1C-8C2E-6849-A515-F1AC3EC7C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</a:t>
            </a:r>
            <a:r>
              <a:rPr lang="nb-NO" dirty="0" err="1"/>
              <a:t>each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9CFCB4-4607-214C-8B15-830BA8EDA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Gir oss elementene i en liste, fremfor indeksene</a:t>
            </a:r>
          </a:p>
          <a:p>
            <a:r>
              <a:rPr lang="nb-NO" dirty="0" err="1"/>
              <a:t>Syntax</a:t>
            </a:r>
            <a:r>
              <a:rPr lang="nb-NO" dirty="0"/>
              <a:t>: for </a:t>
            </a:r>
            <a:r>
              <a:rPr lang="nb-NO" dirty="0" err="1"/>
              <a:t>elm</a:t>
            </a:r>
            <a:r>
              <a:rPr lang="nb-NO" dirty="0"/>
              <a:t> in liste:</a:t>
            </a:r>
          </a:p>
          <a:p>
            <a:pPr lvl="1"/>
            <a:r>
              <a:rPr lang="nb-NO" dirty="0"/>
              <a:t>kroppen</a:t>
            </a:r>
          </a:p>
          <a:p>
            <a:r>
              <a:rPr lang="nb-NO" dirty="0"/>
              <a:t>Eksempel:</a:t>
            </a:r>
          </a:p>
          <a:p>
            <a:r>
              <a:rPr lang="nb-NO" dirty="0"/>
              <a:t>Liste = [«hei», «</a:t>
            </a:r>
            <a:r>
              <a:rPr lang="nb-NO" dirty="0" err="1"/>
              <a:t>hello</a:t>
            </a:r>
            <a:r>
              <a:rPr lang="nb-NO" dirty="0"/>
              <a:t>», «hvordan», «går», «det»]</a:t>
            </a:r>
          </a:p>
          <a:p>
            <a:r>
              <a:rPr lang="nb-NO" dirty="0"/>
              <a:t>For </a:t>
            </a:r>
            <a:r>
              <a:rPr lang="nb-NO" dirty="0" err="1"/>
              <a:t>elm</a:t>
            </a:r>
            <a:r>
              <a:rPr lang="nb-NO" dirty="0"/>
              <a:t> in liste:</a:t>
            </a:r>
          </a:p>
          <a:p>
            <a:pPr lvl="1"/>
            <a:r>
              <a:rPr lang="nb-NO" dirty="0"/>
              <a:t>Elm får da verdien til elementene i listen</a:t>
            </a:r>
          </a:p>
          <a:p>
            <a:pPr lvl="1"/>
            <a:r>
              <a:rPr lang="nb-NO" dirty="0"/>
              <a:t>Første iterasjon er </a:t>
            </a:r>
            <a:r>
              <a:rPr lang="nb-NO" dirty="0" err="1"/>
              <a:t>elm</a:t>
            </a:r>
            <a:r>
              <a:rPr lang="nb-NO" dirty="0"/>
              <a:t> = «hei»</a:t>
            </a:r>
          </a:p>
          <a:p>
            <a:pPr lvl="1"/>
            <a:r>
              <a:rPr lang="nb-NO" dirty="0"/>
              <a:t>Siste iterasjon er </a:t>
            </a:r>
            <a:r>
              <a:rPr lang="nb-NO" dirty="0" err="1"/>
              <a:t>elm</a:t>
            </a:r>
            <a:r>
              <a:rPr lang="nb-NO" dirty="0"/>
              <a:t> = «det»</a:t>
            </a:r>
          </a:p>
        </p:txBody>
      </p:sp>
    </p:spTree>
    <p:extLst>
      <p:ext uri="{BB962C8B-B14F-4D97-AF65-F5344CB8AC3E}">
        <p14:creationId xmlns:p14="http://schemas.microsoft.com/office/powerpoint/2010/main" val="3558356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4D2A75-385A-D94C-8D55-D92505EA2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Forskjell på for-løkke og for </a:t>
            </a:r>
            <a:r>
              <a:rPr lang="nb-NO" dirty="0" err="1"/>
              <a:t>each</a:t>
            </a:r>
            <a:r>
              <a:rPr lang="nb-NO" dirty="0"/>
              <a:t>-løkke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43A1DE-DC97-8A4A-B3BC-8DC5E2036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  <a:p>
            <a:r>
              <a:rPr lang="nb-NO" dirty="0"/>
              <a:t>Liste = [«hei», «på», «deg»]</a:t>
            </a:r>
          </a:p>
          <a:p>
            <a:r>
              <a:rPr lang="nb-NO" dirty="0"/>
              <a:t>For-løkke:</a:t>
            </a:r>
          </a:p>
          <a:p>
            <a:r>
              <a:rPr lang="nb-NO" dirty="0"/>
              <a:t>For i in range(len(liste)):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(liste[i])</a:t>
            </a:r>
          </a:p>
          <a:p>
            <a:r>
              <a:rPr lang="nb-NO" dirty="0"/>
              <a:t>For </a:t>
            </a:r>
            <a:r>
              <a:rPr lang="nb-NO" dirty="0" err="1"/>
              <a:t>each</a:t>
            </a:r>
            <a:r>
              <a:rPr lang="nb-NO" dirty="0"/>
              <a:t>:</a:t>
            </a:r>
          </a:p>
          <a:p>
            <a:r>
              <a:rPr lang="nb-NO" dirty="0"/>
              <a:t>For </a:t>
            </a:r>
            <a:r>
              <a:rPr lang="nb-NO" dirty="0" err="1"/>
              <a:t>elm</a:t>
            </a:r>
            <a:r>
              <a:rPr lang="nb-NO" dirty="0"/>
              <a:t> in liste: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2293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480755-CF01-064C-9BFC-EF95228B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6C0E25-B0D4-C446-80AA-99232F3A1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Går så lenge utrykket er sant</a:t>
            </a:r>
          </a:p>
          <a:p>
            <a:r>
              <a:rPr lang="nb-NO" dirty="0"/>
              <a:t>Eksempel:</a:t>
            </a:r>
          </a:p>
          <a:p>
            <a:r>
              <a:rPr lang="nb-NO" dirty="0"/>
              <a:t>Nb! teller må være deklarert før </a:t>
            </a:r>
            <a:r>
              <a:rPr lang="nb-NO" dirty="0" err="1"/>
              <a:t>while</a:t>
            </a:r>
            <a:r>
              <a:rPr lang="nb-NO" dirty="0"/>
              <a:t>-løkken begynner </a:t>
            </a:r>
          </a:p>
          <a:p>
            <a:r>
              <a:rPr lang="nb-NO" dirty="0"/>
              <a:t>t</a:t>
            </a:r>
            <a:r>
              <a:rPr lang="nb-NO"/>
              <a:t>eller </a:t>
            </a:r>
            <a:r>
              <a:rPr lang="nb-NO" dirty="0"/>
              <a:t>= 0</a:t>
            </a:r>
          </a:p>
          <a:p>
            <a:r>
              <a:rPr lang="nb-NO" dirty="0" err="1"/>
              <a:t>While</a:t>
            </a:r>
            <a:r>
              <a:rPr lang="nb-NO" dirty="0"/>
              <a:t> teller&lt;10: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(teller)</a:t>
            </a:r>
          </a:p>
          <a:p>
            <a:pPr lvl="1"/>
            <a:r>
              <a:rPr lang="nb-NO" dirty="0"/>
              <a:t>Teller+=1</a:t>
            </a:r>
          </a:p>
          <a:p>
            <a:r>
              <a:rPr lang="nb-NO" dirty="0"/>
              <a:t>Denne løkken går så lenge teller&lt;10</a:t>
            </a:r>
          </a:p>
          <a:p>
            <a:r>
              <a:rPr lang="nb-NO" dirty="0"/>
              <a:t>Obs! Uten teller+=1 ville denne løkken gått evig</a:t>
            </a:r>
          </a:p>
        </p:txBody>
      </p:sp>
    </p:spTree>
    <p:extLst>
      <p:ext uri="{BB962C8B-B14F-4D97-AF65-F5344CB8AC3E}">
        <p14:creationId xmlns:p14="http://schemas.microsoft.com/office/powerpoint/2010/main" val="415758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7C343E-6990-5D47-8981-5372BB48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løkke </a:t>
            </a:r>
            <a:r>
              <a:rPr lang="nb-NO" dirty="0" err="1"/>
              <a:t>vs</a:t>
            </a:r>
            <a:r>
              <a:rPr lang="nb-NO" dirty="0"/>
              <a:t> </a:t>
            </a:r>
            <a:r>
              <a:rPr lang="nb-NO" dirty="0" err="1"/>
              <a:t>while</a:t>
            </a:r>
            <a:r>
              <a:rPr lang="nb-NO" dirty="0"/>
              <a:t> løkke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3E7099-07FC-3940-BACE-1D68DA72B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Liste=[«student», «foreleser», «gruppelærer]</a:t>
            </a:r>
          </a:p>
          <a:p>
            <a:r>
              <a:rPr lang="nb-NO" dirty="0"/>
              <a:t>For løkke:</a:t>
            </a:r>
          </a:p>
          <a:p>
            <a:r>
              <a:rPr lang="nb-NO" dirty="0"/>
              <a:t>For i in range(len(liste)):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(liste[i])</a:t>
            </a:r>
          </a:p>
          <a:p>
            <a:r>
              <a:rPr lang="nb-NO" dirty="0" err="1"/>
              <a:t>While</a:t>
            </a:r>
            <a:r>
              <a:rPr lang="nb-NO" dirty="0"/>
              <a:t> løkke:</a:t>
            </a:r>
          </a:p>
          <a:p>
            <a:r>
              <a:rPr lang="nb-NO" dirty="0"/>
              <a:t>i = 0</a:t>
            </a:r>
          </a:p>
          <a:p>
            <a:r>
              <a:rPr lang="nb-NO" dirty="0" err="1"/>
              <a:t>While</a:t>
            </a:r>
            <a:r>
              <a:rPr lang="nb-NO" dirty="0"/>
              <a:t> i&lt;len(liste):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(liste[i])</a:t>
            </a:r>
          </a:p>
          <a:p>
            <a:pPr lvl="1"/>
            <a:r>
              <a:rPr lang="nb-NO" dirty="0"/>
              <a:t>i+=1</a:t>
            </a:r>
          </a:p>
        </p:txBody>
      </p:sp>
    </p:spTree>
    <p:extLst>
      <p:ext uri="{BB962C8B-B14F-4D97-AF65-F5344CB8AC3E}">
        <p14:creationId xmlns:p14="http://schemas.microsoft.com/office/powerpoint/2010/main" val="2960646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5E932D-659A-F54A-B256-74FA76F7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 av prosedyrer og funksjoner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CB686D-5708-704C-8870-6C7ECEBC2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Funksjon: defineres med </a:t>
            </a:r>
            <a:r>
              <a:rPr lang="nb-NO" dirty="0" err="1"/>
              <a:t>def</a:t>
            </a:r>
            <a:r>
              <a:rPr lang="nb-NO" dirty="0"/>
              <a:t> navn (potensielle parametere), og </a:t>
            </a:r>
            <a:r>
              <a:rPr lang="nb-NO" dirty="0" err="1"/>
              <a:t>returerner</a:t>
            </a:r>
            <a:r>
              <a:rPr lang="nb-NO" dirty="0"/>
              <a:t> en verdi</a:t>
            </a:r>
          </a:p>
          <a:p>
            <a:r>
              <a:rPr lang="nb-NO" dirty="0"/>
              <a:t>Eks:</a:t>
            </a:r>
          </a:p>
          <a:p>
            <a:r>
              <a:rPr lang="nb-NO" dirty="0"/>
              <a:t>Def summer(tall1,tall2):</a:t>
            </a:r>
          </a:p>
          <a:p>
            <a:pPr lvl="1"/>
            <a:r>
              <a:rPr lang="nb-NO" dirty="0"/>
              <a:t>Return tall1+tall2</a:t>
            </a:r>
          </a:p>
          <a:p>
            <a:r>
              <a:rPr lang="nb-NO" dirty="0"/>
              <a:t>Prosedyre: tilsvarende som en funksjon, men har ingen retur-verdi</a:t>
            </a:r>
          </a:p>
          <a:p>
            <a:r>
              <a:rPr lang="nb-NO" dirty="0"/>
              <a:t>Eks:</a:t>
            </a:r>
          </a:p>
          <a:p>
            <a:r>
              <a:rPr lang="nb-NO" dirty="0"/>
              <a:t>Def </a:t>
            </a:r>
            <a:r>
              <a:rPr lang="nb-NO" dirty="0" err="1"/>
              <a:t>print_hello</a:t>
            </a:r>
            <a:r>
              <a:rPr lang="nb-NO" dirty="0"/>
              <a:t>(navn):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(«</a:t>
            </a:r>
            <a:r>
              <a:rPr lang="nb-NO" dirty="0" err="1"/>
              <a:t>hello</a:t>
            </a:r>
            <a:r>
              <a:rPr lang="nb-NO" dirty="0"/>
              <a:t>»,navn)</a:t>
            </a:r>
          </a:p>
          <a:p>
            <a:r>
              <a:rPr lang="nb-NO" dirty="0"/>
              <a:t>Metoder: tilsvarende som funksjon/prosedyre, men som en del av en klasse. </a:t>
            </a:r>
          </a:p>
        </p:txBody>
      </p:sp>
    </p:spTree>
    <p:extLst>
      <p:ext uri="{BB962C8B-B14F-4D97-AF65-F5344CB8AC3E}">
        <p14:creationId xmlns:p14="http://schemas.microsoft.com/office/powerpoint/2010/main" val="2357670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7FAB7A-B881-E54F-9BD8-D4F8345B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 av boolske utrykk i if-tester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C9B6A2-50A4-EC48-873A-06B26F114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Verdi = True</a:t>
            </a:r>
          </a:p>
          <a:p>
            <a:r>
              <a:rPr lang="nb-NO" dirty="0"/>
              <a:t>If verdi == True: # står egentlig </a:t>
            </a:r>
            <a:r>
              <a:rPr lang="nb-NO" dirty="0" err="1"/>
              <a:t>if</a:t>
            </a:r>
            <a:r>
              <a:rPr lang="nb-NO" dirty="0"/>
              <a:t> True == True, noe som blir True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(True)</a:t>
            </a:r>
          </a:p>
          <a:p>
            <a:r>
              <a:rPr lang="nb-NO" dirty="0"/>
              <a:t>If verdi:# står egentlig </a:t>
            </a:r>
            <a:r>
              <a:rPr lang="nb-NO" dirty="0" err="1"/>
              <a:t>if</a:t>
            </a:r>
            <a:r>
              <a:rPr lang="nb-NO"/>
              <a:t> True</a:t>
            </a:r>
            <a:endParaRPr lang="nb-NO" dirty="0"/>
          </a:p>
          <a:p>
            <a:pPr lvl="1"/>
            <a:r>
              <a:rPr lang="nb-NO" dirty="0" err="1"/>
              <a:t>Print</a:t>
            </a:r>
            <a:r>
              <a:rPr lang="nb-NO" dirty="0"/>
              <a:t>(True)</a:t>
            </a:r>
          </a:p>
          <a:p>
            <a:r>
              <a:rPr lang="nb-NO" dirty="0"/>
              <a:t>Disse to if-testene vil gi samme verdi</a:t>
            </a:r>
          </a:p>
        </p:txBody>
      </p:sp>
    </p:spTree>
    <p:extLst>
      <p:ext uri="{BB962C8B-B14F-4D97-AF65-F5344CB8AC3E}">
        <p14:creationId xmlns:p14="http://schemas.microsoft.com/office/powerpoint/2010/main" val="1834667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489</Words>
  <Application>Microsoft Macintosh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Gruppetime gruppe 3 uke 4</vt:lpstr>
      <vt:lpstr>Ulike typer løkker i python</vt:lpstr>
      <vt:lpstr>For-løkker</vt:lpstr>
      <vt:lpstr>For each</vt:lpstr>
      <vt:lpstr>Forskjell på for-løkke og for each-løkke</vt:lpstr>
      <vt:lpstr>While-løkker</vt:lpstr>
      <vt:lpstr>For løkke vs while løkke</vt:lpstr>
      <vt:lpstr>Repetisjon av prosedyrer og funksjoner</vt:lpstr>
      <vt:lpstr>Repetisjon av boolske utrykk i if-tester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gruppe 3 uke 4</dc:title>
  <dc:creator>Lars Christian Palm</dc:creator>
  <cp:lastModifiedBy>Lars Christian Palm</cp:lastModifiedBy>
  <cp:revision>5</cp:revision>
  <dcterms:created xsi:type="dcterms:W3CDTF">2021-02-05T10:15:52Z</dcterms:created>
  <dcterms:modified xsi:type="dcterms:W3CDTF">2021-02-05T13:01:45Z</dcterms:modified>
</cp:coreProperties>
</file>