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651E3-3639-4C2F-BC2A-A0CD218522E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FCC7-33CE-4948-B3BC-5B1C09AD07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5932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651E3-3639-4C2F-BC2A-A0CD218522E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FCC7-33CE-4948-B3BC-5B1C09AD07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4418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651E3-3639-4C2F-BC2A-A0CD218522E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FCC7-33CE-4948-B3BC-5B1C09AD07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9504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651E3-3639-4C2F-BC2A-A0CD218522E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FCC7-33CE-4948-B3BC-5B1C09AD07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2448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651E3-3639-4C2F-BC2A-A0CD218522E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FCC7-33CE-4948-B3BC-5B1C09AD07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2602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651E3-3639-4C2F-BC2A-A0CD218522E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FCC7-33CE-4948-B3BC-5B1C09AD07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3634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651E3-3639-4C2F-BC2A-A0CD218522E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FCC7-33CE-4948-B3BC-5B1C09AD07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0042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651E3-3639-4C2F-BC2A-A0CD218522E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FCC7-33CE-4948-B3BC-5B1C09AD07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5027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497651E3-3639-4C2F-BC2A-A0CD218522E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12F4FCC7-33CE-4948-B3BC-5B1C09AD07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3012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651E3-3639-4C2F-BC2A-A0CD218522E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FCC7-33CE-4948-B3BC-5B1C09AD07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4131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651E3-3639-4C2F-BC2A-A0CD218522E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FCC7-33CE-4948-B3BC-5B1C09AD07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3371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651E3-3639-4C2F-BC2A-A0CD218522E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FCC7-33CE-4948-B3BC-5B1C09AD07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60678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651E3-3639-4C2F-BC2A-A0CD218522E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FCC7-33CE-4948-B3BC-5B1C09AD07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2009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651E3-3639-4C2F-BC2A-A0CD218522E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FCC7-33CE-4948-B3BC-5B1C09AD07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063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497651E3-3639-4C2F-BC2A-A0CD218522E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12F4FCC7-33CE-4948-B3BC-5B1C09AD07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96514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868642-E1BE-5528-D6EB-C19AFA66D5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Gruppetime uke 3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FE23C23-8F03-4DC8-8BF4-56554DBD89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05758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F3AF213-4967-3275-FDDF-6A4FAF258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i dag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8A01252-F165-E171-2A49-BF4653B536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Lister, Nøstede lister, Mengder, </a:t>
            </a:r>
            <a:r>
              <a:rPr lang="nb-NO" dirty="0" err="1"/>
              <a:t>Mapping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59418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27A554-D738-A1B2-0E0D-CC817675A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Diskusjon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2F80782-8C1C-B053-7D6A-523C0AFE4A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Hva er en liste? </a:t>
            </a:r>
          </a:p>
          <a:p>
            <a:r>
              <a:rPr lang="nb-NO" dirty="0"/>
              <a:t>Hva slags ting gjør du med f.eks. en handleliste?</a:t>
            </a:r>
          </a:p>
        </p:txBody>
      </p:sp>
    </p:spTree>
    <p:extLst>
      <p:ext uri="{BB962C8B-B14F-4D97-AF65-F5344CB8AC3E}">
        <p14:creationId xmlns:p14="http://schemas.microsoft.com/office/powerpoint/2010/main" val="2269477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EEA7EE-6152-ECC0-5338-3471147A9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Lister (programmering)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A1E2FE-1095-FCB8-DB7F-62D3F0FDF4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Sammenlignet med en variabel kan lister holde på flere verdier</a:t>
            </a:r>
          </a:p>
          <a:p>
            <a:r>
              <a:rPr lang="nb-NO" dirty="0"/>
              <a:t>Dynamisk størrelse (legger man til vokser den, fjerner man blir den mindre)</a:t>
            </a:r>
          </a:p>
          <a:p>
            <a:r>
              <a:rPr lang="nb-NO" dirty="0"/>
              <a:t>Kan holde ulike verdier:</a:t>
            </a:r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C63D91A-6636-918E-5948-F0DDA6F348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191" y="4520276"/>
            <a:ext cx="6090278" cy="133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587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BF9309-1FA8-0655-A952-C73DF1911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(3-5 min)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1EE79748-A0E3-CF27-BCF5-DD34CB4E0D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3404" y="1961324"/>
            <a:ext cx="8025395" cy="4662966"/>
          </a:xfrm>
        </p:spPr>
      </p:pic>
    </p:spTree>
    <p:extLst>
      <p:ext uri="{BB962C8B-B14F-4D97-AF65-F5344CB8AC3E}">
        <p14:creationId xmlns:p14="http://schemas.microsoft.com/office/powerpoint/2010/main" val="3161875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1E0171-889E-1C5D-33D2-97A38A332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C737C95C-551D-B2E3-FD00-369BF03D24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8589" y="2080592"/>
            <a:ext cx="7140123" cy="4501866"/>
          </a:xfrm>
        </p:spPr>
      </p:pic>
    </p:spTree>
    <p:extLst>
      <p:ext uri="{BB962C8B-B14F-4D97-AF65-F5344CB8AC3E}">
        <p14:creationId xmlns:p14="http://schemas.microsoft.com/office/powerpoint/2010/main" val="647525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7B5F74-A5B9-3E86-87C5-04E6DF3B7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Indeksering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0B78EF9-9E07-7FB6-2DE3-D7BB7A944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Listene er 0 indeksert (første element får </a:t>
            </a:r>
            <a:r>
              <a:rPr lang="nb-NO" dirty="0" err="1"/>
              <a:t>index</a:t>
            </a:r>
            <a:r>
              <a:rPr lang="nb-NO" dirty="0"/>
              <a:t> 0 og ikke 1)</a:t>
            </a:r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24450FE-A34C-9F94-C009-18DE3FDC3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689" y="4215475"/>
            <a:ext cx="7953700" cy="176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448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CA9A14-99C2-7C8C-B723-9CA285D4C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(3-5 min)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D8D66404-840F-BE68-C701-1871C67F72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20892" y="2531166"/>
            <a:ext cx="4775896" cy="3445469"/>
          </a:xfr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CAEDF080-9067-0176-B344-21BC9546C3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000" y="2030370"/>
            <a:ext cx="3569958" cy="444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6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86E9DF-B8DD-6938-85D6-9D3E8E81B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</a:t>
            </a:r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98B93139-2766-78D7-5DFF-8A8DF51145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3892" y="2158049"/>
            <a:ext cx="5113859" cy="4252763"/>
          </a:xfr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74ACBDDD-B9CF-873F-EBD6-C62AE1397D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7751" y="1963479"/>
            <a:ext cx="2971684" cy="4641902"/>
          </a:xfrm>
          <a:prstGeom prst="rect">
            <a:avLst/>
          </a:prstGeom>
        </p:spPr>
      </p:pic>
      <p:pic>
        <p:nvPicPr>
          <p:cNvPr id="10" name="Plassholder for innhold 4">
            <a:extLst>
              <a:ext uri="{FF2B5EF4-FFF2-40B4-BE49-F238E27FC236}">
                <a16:creationId xmlns:a16="http://schemas.microsoft.com/office/drawing/2014/main" id="{C687F021-BC7C-2767-E776-1D339A12F1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9435" y="1963479"/>
            <a:ext cx="3572465" cy="4641902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</p:pic>
      <p:sp>
        <p:nvSpPr>
          <p:cNvPr id="11" name="Rektangel 10">
            <a:extLst>
              <a:ext uri="{FF2B5EF4-FFF2-40B4-BE49-F238E27FC236}">
                <a16:creationId xmlns:a16="http://schemas.microsoft.com/office/drawing/2014/main" id="{B7575BD6-0823-D6F5-D4AD-C4336E14C5EA}"/>
              </a:ext>
            </a:extLst>
          </p:cNvPr>
          <p:cNvSpPr/>
          <p:nvPr/>
        </p:nvSpPr>
        <p:spPr>
          <a:xfrm>
            <a:off x="1616765" y="3167269"/>
            <a:ext cx="3850986" cy="38431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Finnes </a:t>
            </a:r>
            <a:r>
              <a:rPr lang="nb-NO" dirty="0" err="1"/>
              <a:t>ingeting</a:t>
            </a:r>
            <a:r>
              <a:rPr lang="nb-NO" dirty="0"/>
              <a:t> på indeks 1</a:t>
            </a:r>
          </a:p>
        </p:txBody>
      </p:sp>
    </p:spTree>
    <p:extLst>
      <p:ext uri="{BB962C8B-B14F-4D97-AF65-F5344CB8AC3E}">
        <p14:creationId xmlns:p14="http://schemas.microsoft.com/office/powerpoint/2010/main" val="2712716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D13AB2-1A3E-1A42-11B7-4A0BCA25D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Listeoperasjoner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95612E94-35DF-BC27-8AD0-0FAFC4C41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08" y="2033516"/>
            <a:ext cx="11682662" cy="465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802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D76830-D488-9DDA-169D-E57984603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(5-7 min)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73690EC9-8A1F-0039-75B0-C5DA6A37E9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9043" y="1417638"/>
            <a:ext cx="7620000" cy="5273673"/>
          </a:xfrm>
        </p:spPr>
      </p:pic>
    </p:spTree>
    <p:extLst>
      <p:ext uri="{BB962C8B-B14F-4D97-AF65-F5344CB8AC3E}">
        <p14:creationId xmlns:p14="http://schemas.microsoft.com/office/powerpoint/2010/main" val="258456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8BACD8-4068-E9B3-8DBF-F2141B4F2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6FAB317-7656-F4F2-21EB-C68CA4F5B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82" y="1908312"/>
            <a:ext cx="5346979" cy="4850799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F42C7B6D-8182-160C-10E9-F2BC3F2764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2660" y="1908312"/>
            <a:ext cx="6639340" cy="485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548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520584-120A-A715-887D-8E5BF2FC5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Nøstede lister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083FE12-3021-2B7A-C3DC-29E540CBD2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Lister i lister</a:t>
            </a:r>
          </a:p>
          <a:p>
            <a:r>
              <a:rPr lang="nb-NO" dirty="0"/>
              <a:t>Eksempel:</a:t>
            </a:r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BEAFE07-BAFF-820B-E9F7-50203210C8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092" y="4386470"/>
            <a:ext cx="8014225" cy="1895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091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2BD207-D5AE-42DD-E1D4-A1D8F40E1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(3-5 min)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10F5ED0-B5CA-1C89-95EF-E1BB24319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917" y="2279373"/>
            <a:ext cx="7260125" cy="3689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252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52B3DD-31B5-74CA-318B-C412C659A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A5E3FBB3-4919-58F8-5E46-406EBABBE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521" y="2398644"/>
            <a:ext cx="7499472" cy="1420512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96FBDD46-22B2-02B7-445B-297E40BC0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066" y="4253948"/>
            <a:ext cx="9370382" cy="169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7774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54024E-186C-2B42-06D7-E71779309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6FD5D76-D9A1-B7D9-D3B7-65783CAAB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8886" y="1892730"/>
            <a:ext cx="6732103" cy="451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4529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56FB95-7EBD-EE71-9B66-314D3A4F7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Mengder (</a:t>
            </a:r>
            <a:r>
              <a:rPr lang="nb-NO" dirty="0" err="1"/>
              <a:t>sets</a:t>
            </a:r>
            <a:r>
              <a:rPr lang="nb-NO" dirty="0"/>
              <a:t>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8F5F75B-41DB-9525-5124-07DD09867B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effectLst/>
                <a:latin typeface="Arial" panose="020B0604020202020204" pitchFamily="34" charset="0"/>
              </a:rPr>
              <a:t>mengde = {element, element2, element3, ….}</a:t>
            </a:r>
            <a:endParaRPr lang="nb-NO" b="0" dirty="0">
              <a:effectLst/>
            </a:endParaRPr>
          </a:p>
          <a:p>
            <a:r>
              <a:rPr lang="it-IT" sz="1800" b="0" i="0" u="none" strike="noStrike" dirty="0">
                <a:effectLst/>
                <a:latin typeface="Arial" panose="020B0604020202020204" pitchFamily="34" charset="0"/>
              </a:rPr>
              <a:t>navn = {“Kari”, “Per”, “Ola”}</a:t>
            </a:r>
          </a:p>
          <a:p>
            <a:r>
              <a:rPr lang="it-IT" dirty="0">
                <a:latin typeface="Arial" panose="020B0604020202020204" pitchFamily="34" charset="0"/>
              </a:rPr>
              <a:t>Har ingen spesifik rekkefølge på elementene, ingen indeksering</a:t>
            </a:r>
          </a:p>
          <a:p>
            <a:r>
              <a:rPr lang="it-IT" dirty="0">
                <a:latin typeface="Arial" panose="020B0604020202020204" pitchFamily="34" charset="0"/>
              </a:rPr>
              <a:t>Raskere å opperere på enn lister</a:t>
            </a:r>
            <a:br>
              <a:rPr lang="nb-NO" dirty="0"/>
            </a:b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6A507DB-AE2F-3C0C-9331-F536640BE8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17" y="2655441"/>
            <a:ext cx="10075712" cy="33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563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5DDFCD-404D-4FF9-68E5-C87B100DB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Mengdeoperasjoner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898A946-CD7F-F6FB-0CE3-A58EA508C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Ny liste lages med : </a:t>
            </a:r>
            <a:r>
              <a:rPr lang="nb-NO" dirty="0" err="1"/>
              <a:t>new_set</a:t>
            </a:r>
            <a:r>
              <a:rPr lang="nb-NO" dirty="0"/>
              <a:t> = </a:t>
            </a:r>
            <a:r>
              <a:rPr lang="nb-NO" dirty="0" err="1"/>
              <a:t>set</a:t>
            </a:r>
            <a:r>
              <a:rPr lang="nb-NO" dirty="0"/>
              <a:t>()</a:t>
            </a:r>
          </a:p>
          <a:p>
            <a:r>
              <a:rPr lang="nb-NO" dirty="0"/>
              <a:t>Ikke med : </a:t>
            </a:r>
            <a:r>
              <a:rPr lang="nb-NO" dirty="0" err="1"/>
              <a:t>new_set</a:t>
            </a:r>
            <a:r>
              <a:rPr lang="nb-NO" dirty="0"/>
              <a:t> = {} </a:t>
            </a:r>
          </a:p>
          <a:p>
            <a:r>
              <a:rPr lang="nb-NO" dirty="0"/>
              <a:t>Liste til </a:t>
            </a:r>
            <a:r>
              <a:rPr lang="nb-NO" dirty="0" err="1"/>
              <a:t>set</a:t>
            </a:r>
            <a:r>
              <a:rPr lang="nb-NO" dirty="0"/>
              <a:t> : </a:t>
            </a:r>
            <a:r>
              <a:rPr lang="nb-NO" dirty="0" err="1"/>
              <a:t>set</a:t>
            </a:r>
            <a:r>
              <a:rPr lang="nb-NO" dirty="0"/>
              <a:t>([5, 6, 4])</a:t>
            </a:r>
          </a:p>
          <a:p>
            <a:r>
              <a:rPr lang="nb-NO" dirty="0" err="1"/>
              <a:t>mengde.add</a:t>
            </a:r>
            <a:r>
              <a:rPr lang="nb-NO" dirty="0"/>
              <a:t>(element) Legger til element i </a:t>
            </a:r>
            <a:r>
              <a:rPr lang="nb-NO" dirty="0" err="1"/>
              <a:t>set</a:t>
            </a:r>
            <a:endParaRPr lang="nb-NO" dirty="0"/>
          </a:p>
          <a:p>
            <a:r>
              <a:rPr lang="nb-NO" dirty="0" err="1"/>
              <a:t>mengde.discard</a:t>
            </a:r>
            <a:r>
              <a:rPr lang="nb-NO" dirty="0"/>
              <a:t>(element) fjerner element fra </a:t>
            </a:r>
            <a:r>
              <a:rPr lang="nb-NO" dirty="0" err="1"/>
              <a:t>set</a:t>
            </a:r>
            <a:r>
              <a:rPr lang="nb-NO" dirty="0"/>
              <a:t> (gjør ingenting om element ikke finnes)</a:t>
            </a:r>
          </a:p>
          <a:p>
            <a:r>
              <a:rPr lang="nb-NO" dirty="0" err="1"/>
              <a:t>mengde.remove</a:t>
            </a:r>
            <a:r>
              <a:rPr lang="nb-NO" dirty="0"/>
              <a:t>(element) fjerner element, men får også </a:t>
            </a:r>
            <a:r>
              <a:rPr lang="nb-NO" dirty="0" err="1"/>
              <a:t>untak</a:t>
            </a:r>
            <a:r>
              <a:rPr lang="nb-NO" dirty="0"/>
              <a:t> om element ikke finnes</a:t>
            </a:r>
          </a:p>
          <a:p>
            <a:r>
              <a:rPr lang="nb-NO" dirty="0" err="1"/>
              <a:t>mengde.clear</a:t>
            </a:r>
            <a:r>
              <a:rPr lang="nb-NO" dirty="0"/>
              <a:t>() fjerner alle elementer fra liste</a:t>
            </a:r>
          </a:p>
          <a:p>
            <a:r>
              <a:rPr lang="nb-NO" dirty="0"/>
              <a:t>len(mengde) gir antall elementer i mengde</a:t>
            </a:r>
          </a:p>
        </p:txBody>
      </p:sp>
    </p:spTree>
    <p:extLst>
      <p:ext uri="{BB962C8B-B14F-4D97-AF65-F5344CB8AC3E}">
        <p14:creationId xmlns:p14="http://schemas.microsoft.com/office/powerpoint/2010/main" val="37538037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C3168B-1DE6-1A24-155D-31851B00B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Ordbøker (</a:t>
            </a:r>
            <a:r>
              <a:rPr lang="nb-NO" dirty="0" err="1"/>
              <a:t>dictionary</a:t>
            </a:r>
            <a:r>
              <a:rPr lang="nb-NO" dirty="0"/>
              <a:t>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163925-F1AC-7167-CAE6-06AE83943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Hva er en ordbok? Hva gjør man med en ordbok? (diskuter)</a:t>
            </a:r>
          </a:p>
          <a:p>
            <a:pPr lvl="1"/>
            <a:r>
              <a:rPr lang="nb-NO" dirty="0"/>
              <a:t>Her snakker vi om vanlig ordbøker utenom programmering</a:t>
            </a:r>
          </a:p>
        </p:txBody>
      </p:sp>
    </p:spTree>
    <p:extLst>
      <p:ext uri="{BB962C8B-B14F-4D97-AF65-F5344CB8AC3E}">
        <p14:creationId xmlns:p14="http://schemas.microsoft.com/office/powerpoint/2010/main" val="4082928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C71607-47D8-07FF-2618-4E3C1DE52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Ordbøker (</a:t>
            </a:r>
            <a:r>
              <a:rPr lang="nb-NO" dirty="0" err="1"/>
              <a:t>dictionary</a:t>
            </a:r>
            <a:r>
              <a:rPr lang="nb-NO" dirty="0"/>
              <a:t>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A4D065F-7181-A261-E9DB-6B8AC0B40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En beholder som holder på par av nøkler og verdier</a:t>
            </a:r>
          </a:p>
          <a:p>
            <a:r>
              <a:rPr lang="nb-NO" dirty="0"/>
              <a:t>Syntaks</a:t>
            </a:r>
          </a:p>
          <a:p>
            <a:pPr marL="685800" lvl="1">
              <a:spcBef>
                <a:spcPts val="0"/>
              </a:spcBef>
              <a:spcAft>
                <a:spcPts val="0"/>
              </a:spcAft>
            </a:pPr>
            <a:r>
              <a:rPr lang="nb-NO" b="0" i="0" u="none" strike="noStrike" dirty="0">
                <a:effectLst/>
                <a:latin typeface="Arial" panose="020B0604020202020204" pitchFamily="34" charset="0"/>
              </a:rPr>
              <a:t>ordbok = {nøkkel : verdi, nøkkel2 : verdi2, …..}</a:t>
            </a:r>
            <a:endParaRPr lang="nb-NO" b="0" dirty="0">
              <a:effectLst/>
            </a:endParaRPr>
          </a:p>
          <a:p>
            <a:r>
              <a:rPr lang="nb-NO" dirty="0"/>
              <a:t>Eksempel</a:t>
            </a:r>
          </a:p>
          <a:p>
            <a:pPr marL="685800" lvl="1">
              <a:spcBef>
                <a:spcPts val="0"/>
              </a:spcBef>
              <a:spcAft>
                <a:spcPts val="0"/>
              </a:spcAft>
            </a:pPr>
            <a:r>
              <a:rPr lang="nb-NO" b="0" i="0" u="none" strike="noStrike" dirty="0">
                <a:effectLst/>
                <a:latin typeface="Arial" panose="020B0604020202020204" pitchFamily="34" charset="0"/>
              </a:rPr>
              <a:t>kontakter = {“Kari” : 47543234, “Ola” : 76554532, “Martin” : 99543367}</a:t>
            </a:r>
            <a:endParaRPr lang="nb-NO" b="0" dirty="0">
              <a:effectLst/>
            </a:endParaRPr>
          </a:p>
          <a:p>
            <a:r>
              <a:rPr lang="nb-NO" dirty="0"/>
              <a:t>Man bruker nøkkelen istedenfor indekseringen for å hente elementer</a:t>
            </a:r>
          </a:p>
          <a:p>
            <a:r>
              <a:rPr lang="nb-NO" dirty="0"/>
              <a:t>For eksempel:  kontakter[«</a:t>
            </a:r>
            <a:r>
              <a:rPr lang="nb-NO" dirty="0" err="1"/>
              <a:t>kari</a:t>
            </a:r>
            <a:r>
              <a:rPr lang="nb-NO" dirty="0"/>
              <a:t>] = </a:t>
            </a:r>
            <a:r>
              <a:rPr lang="nb-NO" b="0" i="0" u="none" strike="noStrike" dirty="0">
                <a:effectLst/>
                <a:latin typeface="Arial" panose="020B0604020202020204" pitchFamily="34" charset="0"/>
              </a:rPr>
              <a:t>47543234</a:t>
            </a:r>
          </a:p>
          <a:p>
            <a:r>
              <a:rPr lang="nb-NO" dirty="0" err="1">
                <a:latin typeface="Arial" panose="020B0604020202020204" pitchFamily="34" charset="0"/>
              </a:rPr>
              <a:t>tom_ordbok</a:t>
            </a:r>
            <a:r>
              <a:rPr lang="nb-NO" dirty="0">
                <a:latin typeface="Arial" panose="020B0604020202020204" pitchFamily="34" charset="0"/>
              </a:rPr>
              <a:t> = {} # Derfor skrives ikke tomme mengder på denne måten</a:t>
            </a:r>
            <a:br>
              <a:rPr lang="nb-NO" dirty="0"/>
            </a:b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205092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9D6FFA-C417-DC3B-C351-7486991C4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Ordbøker operasjoner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7B7DCDC-942A-C424-2F98-FAC3510597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ordbok[nøkkel] = verdi</a:t>
            </a:r>
          </a:p>
          <a:p>
            <a:r>
              <a:rPr lang="nb-NO" dirty="0"/>
              <a:t>For eksempel</a:t>
            </a:r>
          </a:p>
          <a:p>
            <a:pPr lvl="1"/>
            <a:r>
              <a:rPr lang="nb-NO" sz="1800" b="0" i="0" u="none" strike="noStrike" dirty="0">
                <a:effectLst/>
                <a:latin typeface="Arial" panose="020B0604020202020204" pitchFamily="34" charset="0"/>
              </a:rPr>
              <a:t>kontakter[“Per”] = 45667990</a:t>
            </a:r>
          </a:p>
          <a:p>
            <a:r>
              <a:rPr lang="nb-NO" sz="1800" b="0" i="0" u="none" strike="noStrike" dirty="0" err="1">
                <a:effectLst/>
                <a:latin typeface="Arial" panose="020B0604020202020204" pitchFamily="34" charset="0"/>
              </a:rPr>
              <a:t>ordbok.pop</a:t>
            </a:r>
            <a:r>
              <a:rPr lang="nb-NO" sz="1800" b="0" i="0" u="none" strike="noStrike" dirty="0">
                <a:effectLst/>
                <a:latin typeface="Arial" panose="020B0604020202020204" pitchFamily="34" charset="0"/>
              </a:rPr>
              <a:t>(nøkkel) </a:t>
            </a:r>
          </a:p>
          <a:p>
            <a:r>
              <a:rPr lang="nb-NO" dirty="0">
                <a:latin typeface="Arial" panose="020B0604020202020204" pitchFamily="34" charset="0"/>
              </a:rPr>
              <a:t>For eksempel</a:t>
            </a:r>
          </a:p>
          <a:p>
            <a:pPr lvl="1"/>
            <a:r>
              <a:rPr lang="nb-NO" sz="1800" b="0" i="0" u="none" strike="noStrike" dirty="0" err="1">
                <a:effectLst/>
                <a:latin typeface="Arial" panose="020B0604020202020204" pitchFamily="34" charset="0"/>
              </a:rPr>
              <a:t>kontakter.pop</a:t>
            </a:r>
            <a:r>
              <a:rPr lang="nb-NO" sz="1800" b="0" i="0" u="none" strike="noStrike" dirty="0">
                <a:effectLst/>
                <a:latin typeface="Arial" panose="020B0604020202020204" pitchFamily="34" charset="0"/>
              </a:rPr>
              <a:t>(“Per”)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6890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14975A-FF1F-4268-595C-55EBE72FE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(3-5 min)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5B0C8A60-B956-15A0-7EE8-69F0EC882B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114" y="2292282"/>
            <a:ext cx="5386939" cy="3485666"/>
          </a:xfr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7877FF0A-ED73-11B5-4F35-728897CE2F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3985" y="2292282"/>
            <a:ext cx="5597153" cy="381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7117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6CB8A9B-D486-D825-8EE4-4BD92261D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1887E18-B729-79DF-1E88-B380C41F2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835" y="1691596"/>
            <a:ext cx="5989982" cy="4838966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625DDB4C-F5A6-7FB7-1EF0-48B1B18DC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6817" y="1895062"/>
            <a:ext cx="5729806" cy="407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4080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D59586-ACF3-7CDE-E787-0D23B1623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Kodestil oppgave (3-5 min)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ABAAD635-8AAE-C140-95AF-32A66FB65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85656"/>
            <a:ext cx="6041527" cy="5272344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607F3FF7-B947-34F9-EB0B-8AB029599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1527" y="1585656"/>
            <a:ext cx="6150473" cy="527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438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78B430-AA75-2E5C-CF89-C9F06AB87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Takk for i dag!</a:t>
            </a:r>
          </a:p>
        </p:txBody>
      </p:sp>
      <p:pic>
        <p:nvPicPr>
          <p:cNvPr id="1026" name="Picture 2" descr="Plakat Smiley Cool - PIXERS.NO">
            <a:extLst>
              <a:ext uri="{FF2B5EF4-FFF2-40B4-BE49-F238E27FC236}">
                <a16:creationId xmlns:a16="http://schemas.microsoft.com/office/drawing/2014/main" id="{766E87EF-BD39-C20F-4AD4-A647CE765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8800"/>
            <a:ext cx="121920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5F9D2246-8A37-62B8-E0D6-63776D391B52}"/>
              </a:ext>
            </a:extLst>
          </p:cNvPr>
          <p:cNvSpPr txBox="1"/>
          <p:nvPr/>
        </p:nvSpPr>
        <p:spPr>
          <a:xfrm>
            <a:off x="1325217" y="63875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495441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n gjengis">
  <a:themeElements>
    <a:clrScheme name="Kan gjengis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Kan gjengis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Kan gjengis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Kan gjengis</Template>
  <TotalTime>148</TotalTime>
  <Words>414</Words>
  <Application>Microsoft Office PowerPoint</Application>
  <PresentationFormat>Widescreen</PresentationFormat>
  <Paragraphs>63</Paragraphs>
  <Slides>25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25</vt:i4>
      </vt:variant>
    </vt:vector>
  </HeadingPairs>
  <TitlesOfParts>
    <vt:vector size="29" baseType="lpstr">
      <vt:lpstr>Arial</vt:lpstr>
      <vt:lpstr>Century Gothic</vt:lpstr>
      <vt:lpstr>Wingdings 2</vt:lpstr>
      <vt:lpstr>Kan gjengis</vt:lpstr>
      <vt:lpstr>Gruppetime uke 3</vt:lpstr>
      <vt:lpstr>Planen for i dag</vt:lpstr>
      <vt:lpstr>Diskusjon</vt:lpstr>
      <vt:lpstr>Lister (programmering)</vt:lpstr>
      <vt:lpstr>Oppgave (3-5 min)</vt:lpstr>
      <vt:lpstr>Løsning</vt:lpstr>
      <vt:lpstr>Indeksering</vt:lpstr>
      <vt:lpstr>Oppgave (3-5 min)</vt:lpstr>
      <vt:lpstr>Løsning</vt:lpstr>
      <vt:lpstr>Listeoperasjoner</vt:lpstr>
      <vt:lpstr>Oppgave (5-7 min)</vt:lpstr>
      <vt:lpstr>Løsning</vt:lpstr>
      <vt:lpstr>Nøstede lister</vt:lpstr>
      <vt:lpstr>Oppgave (3-5 min)</vt:lpstr>
      <vt:lpstr>Løsning</vt:lpstr>
      <vt:lpstr>Løsning</vt:lpstr>
      <vt:lpstr>Mengder (sets)</vt:lpstr>
      <vt:lpstr>Mengdeoperasjoner</vt:lpstr>
      <vt:lpstr>Ordbøker (dictionary)</vt:lpstr>
      <vt:lpstr>Ordbøker (dictionary)</vt:lpstr>
      <vt:lpstr>Ordbøker operasjoner</vt:lpstr>
      <vt:lpstr>Oppgave (3-5 min)</vt:lpstr>
      <vt:lpstr>Løsning</vt:lpstr>
      <vt:lpstr>Kodestil oppgave (3-5 min)</vt:lpstr>
      <vt:lpstr>Takk for i dag!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uke 3</dc:title>
  <dc:creator>Sander</dc:creator>
  <cp:lastModifiedBy>Sander</cp:lastModifiedBy>
  <cp:revision>59</cp:revision>
  <dcterms:created xsi:type="dcterms:W3CDTF">2022-09-06T08:36:33Z</dcterms:created>
  <dcterms:modified xsi:type="dcterms:W3CDTF">2022-09-06T11:04:53Z</dcterms:modified>
</cp:coreProperties>
</file>