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7"/>
  </p:notesMasterIdLst>
  <p:handoutMasterIdLst>
    <p:handoutMasterId r:id="rId8"/>
  </p:handoutMasterIdLst>
  <p:sldIdLst>
    <p:sldId id="257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084D542-9330-32DB-9C8D-9D26255B0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F0451F4-E586-9272-62E4-50D4BACD5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9CFD4B2-280D-1A8D-288A-522810FE3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7214463" cy="542658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Årsrapport HMS og beredskap 2025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B4F0BE9-7EB7-97BC-0801-625AB4B32CE5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Større bredde </a:t>
            </a:r>
            <a:r>
              <a:rPr lang="nb-NO">
                <a:solidFill>
                  <a:schemeClr val="bg1"/>
                </a:solidFill>
              </a:rPr>
              <a:t>i rapporten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Kursforvaltning og E-læringskurs – «HMS-arbeid ved UiO»</a:t>
            </a:r>
          </a:p>
          <a:p>
            <a:r>
              <a:rPr lang="nb-NO" dirty="0">
                <a:solidFill>
                  <a:schemeClr val="bg1"/>
                </a:solidFill>
              </a:rPr>
              <a:t>Brannvern og branntilløp</a:t>
            </a:r>
          </a:p>
          <a:p>
            <a:r>
              <a:rPr lang="nb-NO" dirty="0">
                <a:solidFill>
                  <a:schemeClr val="bg1"/>
                </a:solidFill>
              </a:rPr>
              <a:t>Oppfølging lokalt av overordnet ROS UiO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10" name="Plassholder for bilde 9" descr="Et bilde som inneholder stativ, innendørs, Kameraer og objektiver, Optisk instrument&#10;&#10;KI-generert innhold kan være feil.">
            <a:extLst>
              <a:ext uri="{FF2B5EF4-FFF2-40B4-BE49-F238E27FC236}">
                <a16:creationId xmlns:a16="http://schemas.microsoft.com/office/drawing/2014/main" id="{515A10D0-963C-D2F6-10C1-6A54C54A7FB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8" r="27998"/>
          <a:stretch>
            <a:fillRect/>
          </a:stretch>
        </p:blipFill>
        <p:spPr>
          <a:xfrm>
            <a:off x="7574507" y="870337"/>
            <a:ext cx="4508626" cy="5782438"/>
          </a:xfrm>
        </p:spPr>
      </p:pic>
    </p:spTree>
    <p:extLst>
      <p:ext uri="{BB962C8B-B14F-4D97-AF65-F5344CB8AC3E}">
        <p14:creationId xmlns:p14="http://schemas.microsoft.com/office/powerpoint/2010/main" val="260016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27</TotalTime>
  <Words>29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Arial</vt:lpstr>
      <vt:lpstr>Arial, sans-serif</vt:lpstr>
      <vt:lpstr>Calibri</vt:lpstr>
      <vt:lpstr>Wingdings</vt:lpstr>
      <vt:lpstr>Office-tema</vt:lpstr>
      <vt:lpstr>think-cell Slide</vt:lpstr>
      <vt:lpstr>Årsrapport HMS og beredskap 2025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 Løberg Tofte</dc:creator>
  <cp:lastModifiedBy>Johan Løberg Tofte</cp:lastModifiedBy>
  <cp:revision>1</cp:revision>
  <dcterms:created xsi:type="dcterms:W3CDTF">2025-02-26T11:31:47Z</dcterms:created>
  <dcterms:modified xsi:type="dcterms:W3CDTF">2025-02-26T11:58:47Z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