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6" r:id="rId6"/>
  </p:sldMasterIdLst>
  <p:notesMasterIdLst>
    <p:notesMasterId r:id="rId20"/>
  </p:notesMasterIdLst>
  <p:sldIdLst>
    <p:sldId id="265" r:id="rId7"/>
    <p:sldId id="266" r:id="rId8"/>
    <p:sldId id="750" r:id="rId9"/>
    <p:sldId id="748" r:id="rId10"/>
    <p:sldId id="723" r:id="rId11"/>
    <p:sldId id="749" r:id="rId12"/>
    <p:sldId id="728" r:id="rId13"/>
    <p:sldId id="726" r:id="rId14"/>
    <p:sldId id="730" r:id="rId15"/>
    <p:sldId id="674" r:id="rId16"/>
    <p:sldId id="691" r:id="rId17"/>
    <p:sldId id="733" r:id="rId18"/>
    <p:sldId id="751"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D7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2"/>
    <p:restoredTop sz="94669"/>
  </p:normalViewPr>
  <p:slideViewPr>
    <p:cSldViewPr snapToGrid="0">
      <p:cViewPr varScale="1">
        <p:scale>
          <a:sx n="108" d="100"/>
          <a:sy n="108" d="100"/>
        </p:scale>
        <p:origin x="232"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hyperlink" Target="https://www.uio.no/tjenester/ki/" TargetMode="External"/><Relationship Id="rId1" Type="http://schemas.openxmlformats.org/officeDocument/2006/relationships/hyperlink" Target="https://www.mn.uio.no/kurt/test/kunstig-intelligens/kunstig-intelligens-i-undervisningen.html" TargetMode="Externa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rawing1.xml.rels><?xml version="1.0" encoding="UTF-8" standalone="yes"?>
<Relationships xmlns="http://schemas.openxmlformats.org/package/2006/relationships"><Relationship Id="rId8" Type="http://schemas.openxmlformats.org/officeDocument/2006/relationships/hyperlink" Target="https://www.uio.no/tjenester/ki/" TargetMode="External"/><Relationship Id="rId3" Type="http://schemas.openxmlformats.org/officeDocument/2006/relationships/image" Target="../media/image18.png"/><Relationship Id="rId7" Type="http://schemas.openxmlformats.org/officeDocument/2006/relationships/hyperlink" Target="https://www.mn.uio.no/kurt/test/kunstig-intelligens/kunstig-intelligens-i-undervisningen.html" TargetMode="External"/><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5754D6-BA81-4B05-9A76-7806838A5AEB}"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829F9A9B-5742-4736-AF3E-02770E49C345}">
      <dgm:prSet/>
      <dgm:spPr/>
      <dgm:t>
        <a:bodyPr/>
        <a:lstStyle/>
        <a:p>
          <a:pPr>
            <a:lnSpc>
              <a:spcPct val="100000"/>
            </a:lnSpc>
          </a:pPr>
          <a:r>
            <a:rPr lang="nb-NO"/>
            <a:t>Bruk KI i undervisningen for å vise muligheter, begrensninger og god bruk. </a:t>
          </a:r>
          <a:endParaRPr lang="en-US"/>
        </a:p>
      </dgm:t>
    </dgm:pt>
    <dgm:pt modelId="{6D0EA2AA-CFDD-4FD6-8A75-62D3049A307B}" type="parTrans" cxnId="{F55E2E45-2A1B-48A5-8E87-6DB46676D604}">
      <dgm:prSet/>
      <dgm:spPr/>
      <dgm:t>
        <a:bodyPr/>
        <a:lstStyle/>
        <a:p>
          <a:endParaRPr lang="en-US"/>
        </a:p>
      </dgm:t>
    </dgm:pt>
    <dgm:pt modelId="{DEE76128-B435-4724-AEFB-1480C570A99B}" type="sibTrans" cxnId="{F55E2E45-2A1B-48A5-8E87-6DB46676D604}">
      <dgm:prSet/>
      <dgm:spPr/>
      <dgm:t>
        <a:bodyPr/>
        <a:lstStyle/>
        <a:p>
          <a:endParaRPr lang="en-US"/>
        </a:p>
      </dgm:t>
    </dgm:pt>
    <dgm:pt modelId="{D339755E-C944-469C-BA1A-5760795BA70E}">
      <dgm:prSet/>
      <dgm:spPr/>
      <dgm:t>
        <a:bodyPr/>
        <a:lstStyle/>
        <a:p>
          <a:pPr>
            <a:lnSpc>
              <a:spcPct val="100000"/>
            </a:lnSpc>
          </a:pPr>
          <a:r>
            <a:rPr lang="nb-NO"/>
            <a:t>Lag oppgaver der studenter blir bedt om å bruke </a:t>
          </a:r>
          <a:r>
            <a:rPr lang="nb-NO" err="1"/>
            <a:t>ChatGPT</a:t>
          </a:r>
          <a:r>
            <a:rPr lang="nb-NO"/>
            <a:t> med instruks eksplisitt</a:t>
          </a:r>
          <a:endParaRPr lang="en-US"/>
        </a:p>
      </dgm:t>
    </dgm:pt>
    <dgm:pt modelId="{2B8849FA-4F64-4E06-B524-0FC91405C57F}" type="parTrans" cxnId="{F3238157-85AA-41AF-B7C2-22B4120C35E4}">
      <dgm:prSet/>
      <dgm:spPr/>
      <dgm:t>
        <a:bodyPr/>
        <a:lstStyle/>
        <a:p>
          <a:endParaRPr lang="en-US"/>
        </a:p>
      </dgm:t>
    </dgm:pt>
    <dgm:pt modelId="{C9D8118E-FD8B-4907-BFD5-81BBF267FB98}" type="sibTrans" cxnId="{F3238157-85AA-41AF-B7C2-22B4120C35E4}">
      <dgm:prSet/>
      <dgm:spPr/>
      <dgm:t>
        <a:bodyPr/>
        <a:lstStyle/>
        <a:p>
          <a:endParaRPr lang="en-US"/>
        </a:p>
      </dgm:t>
    </dgm:pt>
    <dgm:pt modelId="{6B683787-CEEF-41DC-8283-FA123F84C22A}">
      <dgm:prSet/>
      <dgm:spPr/>
      <dgm:t>
        <a:bodyPr/>
        <a:lstStyle/>
        <a:p>
          <a:pPr>
            <a:lnSpc>
              <a:spcPct val="100000"/>
            </a:lnSpc>
          </a:pPr>
          <a:r>
            <a:rPr lang="nb-NO"/>
            <a:t>Bruk UiOs ressurser om KI under studiene:</a:t>
          </a:r>
          <a:endParaRPr lang="en-US"/>
        </a:p>
      </dgm:t>
    </dgm:pt>
    <dgm:pt modelId="{C2CA6DCB-4583-4651-8C57-F661FE21E1E7}" type="parTrans" cxnId="{2E58CD0B-9C06-4704-967C-FD8820BC76BE}">
      <dgm:prSet/>
      <dgm:spPr/>
      <dgm:t>
        <a:bodyPr/>
        <a:lstStyle/>
        <a:p>
          <a:endParaRPr lang="en-US"/>
        </a:p>
      </dgm:t>
    </dgm:pt>
    <dgm:pt modelId="{19C0CE8D-2B22-4D17-953F-BF457A49CE3B}" type="sibTrans" cxnId="{2E58CD0B-9C06-4704-967C-FD8820BC76BE}">
      <dgm:prSet/>
      <dgm:spPr/>
      <dgm:t>
        <a:bodyPr/>
        <a:lstStyle/>
        <a:p>
          <a:endParaRPr lang="en-US"/>
        </a:p>
      </dgm:t>
    </dgm:pt>
    <dgm:pt modelId="{B39D6EE8-D6DA-450D-B563-868A5891DACE}">
      <dgm:prSet/>
      <dgm:spPr/>
      <dgm:t>
        <a:bodyPr/>
        <a:lstStyle/>
        <a:p>
          <a:pPr>
            <a:lnSpc>
              <a:spcPct val="100000"/>
            </a:lnSpc>
          </a:pPr>
          <a:r>
            <a:rPr lang="nb-NO" dirty="0">
              <a:hlinkClick xmlns:r="http://schemas.openxmlformats.org/officeDocument/2006/relationships" r:id="rId1"/>
            </a:rPr>
            <a:t>Tips til hvordan bruke kunstig intelligens på en god måte - KURT – Kompetansesenter for undervisning i realfag og teknologi </a:t>
          </a:r>
          <a:endParaRPr lang="en-US" dirty="0"/>
        </a:p>
      </dgm:t>
    </dgm:pt>
    <dgm:pt modelId="{40DC5569-2B43-4C8B-9D13-8F57CD300ECF}" type="parTrans" cxnId="{B7BA09C6-4E49-43A6-9C10-0887104152C2}">
      <dgm:prSet/>
      <dgm:spPr/>
      <dgm:t>
        <a:bodyPr/>
        <a:lstStyle/>
        <a:p>
          <a:endParaRPr lang="en-US"/>
        </a:p>
      </dgm:t>
    </dgm:pt>
    <dgm:pt modelId="{D83F466A-D853-4BB7-B123-51C1BB3D39C6}" type="sibTrans" cxnId="{B7BA09C6-4E49-43A6-9C10-0887104152C2}">
      <dgm:prSet/>
      <dgm:spPr/>
      <dgm:t>
        <a:bodyPr/>
        <a:lstStyle/>
        <a:p>
          <a:endParaRPr lang="en-US"/>
        </a:p>
      </dgm:t>
    </dgm:pt>
    <dgm:pt modelId="{7307E034-7BA3-4163-ABE4-6726FC6E8774}">
      <dgm:prSet/>
      <dgm:spPr/>
      <dgm:t>
        <a:bodyPr/>
        <a:lstStyle/>
        <a:p>
          <a:pPr>
            <a:lnSpc>
              <a:spcPct val="100000"/>
            </a:lnSpc>
          </a:pPr>
          <a:r>
            <a:rPr lang="nn-NO">
              <a:hlinkClick xmlns:r="http://schemas.openxmlformats.org/officeDocument/2006/relationships" r:id="rId2"/>
            </a:rPr>
            <a:t>Kunstig intelligens (KI) ved UiO - Universitetet i Oslo</a:t>
          </a:r>
          <a:r>
            <a:rPr lang="nn-NO"/>
            <a:t> </a:t>
          </a:r>
          <a:r>
            <a:rPr lang="nb-NO">
              <a:hlinkClick xmlns:r="http://schemas.openxmlformats.org/officeDocument/2006/relationships" r:id="rId1"/>
            </a:rPr>
            <a:t>(uio.no)</a:t>
          </a:r>
          <a:endParaRPr lang="en-US"/>
        </a:p>
      </dgm:t>
    </dgm:pt>
    <dgm:pt modelId="{8C092D39-26B3-4584-ACB3-D75A4DB9A4AB}" type="parTrans" cxnId="{315E277E-9D58-4E50-BE9E-ABE0A2B9B271}">
      <dgm:prSet/>
      <dgm:spPr/>
      <dgm:t>
        <a:bodyPr/>
        <a:lstStyle/>
        <a:p>
          <a:endParaRPr lang="en-US"/>
        </a:p>
      </dgm:t>
    </dgm:pt>
    <dgm:pt modelId="{D5F02435-AFC7-4D41-9F18-E1E9340D3D7D}" type="sibTrans" cxnId="{315E277E-9D58-4E50-BE9E-ABE0A2B9B271}">
      <dgm:prSet/>
      <dgm:spPr/>
      <dgm:t>
        <a:bodyPr/>
        <a:lstStyle/>
        <a:p>
          <a:endParaRPr lang="en-US"/>
        </a:p>
      </dgm:t>
    </dgm:pt>
    <dgm:pt modelId="{2ADC00D5-F088-4044-A491-154A7236A444}" type="pres">
      <dgm:prSet presAssocID="{845754D6-BA81-4B05-9A76-7806838A5AEB}" presName="root" presStyleCnt="0">
        <dgm:presLayoutVars>
          <dgm:dir/>
          <dgm:resizeHandles val="exact"/>
        </dgm:presLayoutVars>
      </dgm:prSet>
      <dgm:spPr/>
    </dgm:pt>
    <dgm:pt modelId="{1DC44A58-824E-4BC3-AF27-DF2DF7DE8801}" type="pres">
      <dgm:prSet presAssocID="{829F9A9B-5742-4736-AF3E-02770E49C345}" presName="compNode" presStyleCnt="0"/>
      <dgm:spPr/>
    </dgm:pt>
    <dgm:pt modelId="{500CAA8F-7765-40ED-AC6A-FB3BCA3D7077}" type="pres">
      <dgm:prSet presAssocID="{829F9A9B-5742-4736-AF3E-02770E49C345}" presName="bgRect" presStyleLbl="bgShp" presStyleIdx="0" presStyleCnt="3" custLinFactY="25702" custLinFactNeighborX="3504" custLinFactNeighborY="100000"/>
      <dgm:spPr/>
    </dgm:pt>
    <dgm:pt modelId="{ED05784F-E176-4FE8-B365-593C4ED0EEFA}" type="pres">
      <dgm:prSet presAssocID="{829F9A9B-5742-4736-AF3E-02770E49C345}" presName="iconRect" presStyleLbl="node1" presStyleIdx="0"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Klasserom"/>
        </a:ext>
      </dgm:extLst>
    </dgm:pt>
    <dgm:pt modelId="{A82D55D2-8B06-405F-BA8C-2CC45B831C29}" type="pres">
      <dgm:prSet presAssocID="{829F9A9B-5742-4736-AF3E-02770E49C345}" presName="spaceRect" presStyleCnt="0"/>
      <dgm:spPr/>
    </dgm:pt>
    <dgm:pt modelId="{56699EB8-DF11-40BB-81AD-86A8FC93F38E}" type="pres">
      <dgm:prSet presAssocID="{829F9A9B-5742-4736-AF3E-02770E49C345}" presName="parTx" presStyleLbl="revTx" presStyleIdx="0" presStyleCnt="4">
        <dgm:presLayoutVars>
          <dgm:chMax val="0"/>
          <dgm:chPref val="0"/>
        </dgm:presLayoutVars>
      </dgm:prSet>
      <dgm:spPr/>
    </dgm:pt>
    <dgm:pt modelId="{9274CEEE-F4A4-4972-9A75-5E8697FDBD1E}" type="pres">
      <dgm:prSet presAssocID="{DEE76128-B435-4724-AEFB-1480C570A99B}" presName="sibTrans" presStyleCnt="0"/>
      <dgm:spPr/>
    </dgm:pt>
    <dgm:pt modelId="{A4D440D5-3618-4DE7-BA31-B1C37995976C}" type="pres">
      <dgm:prSet presAssocID="{D339755E-C944-469C-BA1A-5760795BA70E}" presName="compNode" presStyleCnt="0"/>
      <dgm:spPr/>
    </dgm:pt>
    <dgm:pt modelId="{0272B84C-3497-4786-B7DC-450A535E762D}" type="pres">
      <dgm:prSet presAssocID="{D339755E-C944-469C-BA1A-5760795BA70E}" presName="bgRect" presStyleLbl="bgShp" presStyleIdx="1" presStyleCnt="3"/>
      <dgm:spPr/>
    </dgm:pt>
    <dgm:pt modelId="{B49896CF-E461-4458-A654-AC5AEDD8367C}" type="pres">
      <dgm:prSet presAssocID="{D339755E-C944-469C-BA1A-5760795BA70E}" presName="iconRect" presStyleLbl="node1" presStyleIdx="1"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Lærer maler med heldekkende fyll"/>
        </a:ext>
      </dgm:extLst>
    </dgm:pt>
    <dgm:pt modelId="{9FE000BD-3572-4A10-AF76-E1D1EE3345C4}" type="pres">
      <dgm:prSet presAssocID="{D339755E-C944-469C-BA1A-5760795BA70E}" presName="spaceRect" presStyleCnt="0"/>
      <dgm:spPr/>
    </dgm:pt>
    <dgm:pt modelId="{1630C3B2-0ACB-4B71-8EFC-3BC6497FC0C5}" type="pres">
      <dgm:prSet presAssocID="{D339755E-C944-469C-BA1A-5760795BA70E}" presName="parTx" presStyleLbl="revTx" presStyleIdx="1" presStyleCnt="4">
        <dgm:presLayoutVars>
          <dgm:chMax val="0"/>
          <dgm:chPref val="0"/>
        </dgm:presLayoutVars>
      </dgm:prSet>
      <dgm:spPr/>
    </dgm:pt>
    <dgm:pt modelId="{8821A018-8392-4FE5-8FAF-2A6E0B76D04E}" type="pres">
      <dgm:prSet presAssocID="{C9D8118E-FD8B-4907-BFD5-81BBF267FB98}" presName="sibTrans" presStyleCnt="0"/>
      <dgm:spPr/>
    </dgm:pt>
    <dgm:pt modelId="{1564C874-008F-47C9-B4E0-E6F6C7D8F6B8}" type="pres">
      <dgm:prSet presAssocID="{6B683787-CEEF-41DC-8283-FA123F84C22A}" presName="compNode" presStyleCnt="0"/>
      <dgm:spPr/>
    </dgm:pt>
    <dgm:pt modelId="{EC4D6701-58E2-4949-81DC-069C45A95B2D}" type="pres">
      <dgm:prSet presAssocID="{6B683787-CEEF-41DC-8283-FA123F84C22A}" presName="bgRect" presStyleLbl="bgShp" presStyleIdx="2" presStyleCnt="3"/>
      <dgm:spPr/>
    </dgm:pt>
    <dgm:pt modelId="{7595C7B3-B4FA-4530-AA18-795732128521}" type="pres">
      <dgm:prSet presAssocID="{6B683787-CEEF-41DC-8283-FA123F84C22A}" presName="iconRect" presStyleLbl="node1" presStyleIdx="2" presStyleCnt="3"/>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erson with Idea"/>
        </a:ext>
      </dgm:extLst>
    </dgm:pt>
    <dgm:pt modelId="{1400D15D-E363-489B-98A3-CB2EA863D079}" type="pres">
      <dgm:prSet presAssocID="{6B683787-CEEF-41DC-8283-FA123F84C22A}" presName="spaceRect" presStyleCnt="0"/>
      <dgm:spPr/>
    </dgm:pt>
    <dgm:pt modelId="{E482F134-74F7-42D1-A39C-8047DD6689E6}" type="pres">
      <dgm:prSet presAssocID="{6B683787-CEEF-41DC-8283-FA123F84C22A}" presName="parTx" presStyleLbl="revTx" presStyleIdx="2" presStyleCnt="4">
        <dgm:presLayoutVars>
          <dgm:chMax val="0"/>
          <dgm:chPref val="0"/>
        </dgm:presLayoutVars>
      </dgm:prSet>
      <dgm:spPr/>
    </dgm:pt>
    <dgm:pt modelId="{2122E368-54D6-4C02-8116-2110A3AF624F}" type="pres">
      <dgm:prSet presAssocID="{6B683787-CEEF-41DC-8283-FA123F84C22A}" presName="desTx" presStyleLbl="revTx" presStyleIdx="3" presStyleCnt="4">
        <dgm:presLayoutVars/>
      </dgm:prSet>
      <dgm:spPr/>
    </dgm:pt>
  </dgm:ptLst>
  <dgm:cxnLst>
    <dgm:cxn modelId="{2E58CD0B-9C06-4704-967C-FD8820BC76BE}" srcId="{845754D6-BA81-4B05-9A76-7806838A5AEB}" destId="{6B683787-CEEF-41DC-8283-FA123F84C22A}" srcOrd="2" destOrd="0" parTransId="{C2CA6DCB-4583-4651-8C57-F661FE21E1E7}" sibTransId="{19C0CE8D-2B22-4D17-953F-BF457A49CE3B}"/>
    <dgm:cxn modelId="{E443AB12-49AC-4B0F-983D-F8BCA0B68EEB}" type="presOf" srcId="{6B683787-CEEF-41DC-8283-FA123F84C22A}" destId="{E482F134-74F7-42D1-A39C-8047DD6689E6}" srcOrd="0" destOrd="0" presId="urn:microsoft.com/office/officeart/2018/2/layout/IconVerticalSolidList"/>
    <dgm:cxn modelId="{57BE7D27-E1F4-4A06-BF16-DABBD7266E87}" type="presOf" srcId="{845754D6-BA81-4B05-9A76-7806838A5AEB}" destId="{2ADC00D5-F088-4044-A491-154A7236A444}" srcOrd="0" destOrd="0" presId="urn:microsoft.com/office/officeart/2018/2/layout/IconVerticalSolidList"/>
    <dgm:cxn modelId="{F55E2E45-2A1B-48A5-8E87-6DB46676D604}" srcId="{845754D6-BA81-4B05-9A76-7806838A5AEB}" destId="{829F9A9B-5742-4736-AF3E-02770E49C345}" srcOrd="0" destOrd="0" parTransId="{6D0EA2AA-CFDD-4FD6-8A75-62D3049A307B}" sibTransId="{DEE76128-B435-4724-AEFB-1480C570A99B}"/>
    <dgm:cxn modelId="{F3238157-85AA-41AF-B7C2-22B4120C35E4}" srcId="{845754D6-BA81-4B05-9A76-7806838A5AEB}" destId="{D339755E-C944-469C-BA1A-5760795BA70E}" srcOrd="1" destOrd="0" parTransId="{2B8849FA-4F64-4E06-B524-0FC91405C57F}" sibTransId="{C9D8118E-FD8B-4907-BFD5-81BBF267FB98}"/>
    <dgm:cxn modelId="{D363456C-C5D6-41AE-8C17-DE26342DDD6F}" type="presOf" srcId="{B39D6EE8-D6DA-450D-B563-868A5891DACE}" destId="{2122E368-54D6-4C02-8116-2110A3AF624F}" srcOrd="0" destOrd="0" presId="urn:microsoft.com/office/officeart/2018/2/layout/IconVerticalSolidList"/>
    <dgm:cxn modelId="{48B93379-91DB-4A0C-8D93-E8BC2517E81A}" type="presOf" srcId="{D339755E-C944-469C-BA1A-5760795BA70E}" destId="{1630C3B2-0ACB-4B71-8EFC-3BC6497FC0C5}" srcOrd="0" destOrd="0" presId="urn:microsoft.com/office/officeart/2018/2/layout/IconVerticalSolidList"/>
    <dgm:cxn modelId="{315E277E-9D58-4E50-BE9E-ABE0A2B9B271}" srcId="{6B683787-CEEF-41DC-8283-FA123F84C22A}" destId="{7307E034-7BA3-4163-ABE4-6726FC6E8774}" srcOrd="1" destOrd="0" parTransId="{8C092D39-26B3-4584-ACB3-D75A4DB9A4AB}" sibTransId="{D5F02435-AFC7-4D41-9F18-E1E9340D3D7D}"/>
    <dgm:cxn modelId="{615803A3-7675-4407-8F0D-306B9E5DD8AE}" type="presOf" srcId="{7307E034-7BA3-4163-ABE4-6726FC6E8774}" destId="{2122E368-54D6-4C02-8116-2110A3AF624F}" srcOrd="0" destOrd="1" presId="urn:microsoft.com/office/officeart/2018/2/layout/IconVerticalSolidList"/>
    <dgm:cxn modelId="{B7BA09C6-4E49-43A6-9C10-0887104152C2}" srcId="{6B683787-CEEF-41DC-8283-FA123F84C22A}" destId="{B39D6EE8-D6DA-450D-B563-868A5891DACE}" srcOrd="0" destOrd="0" parTransId="{40DC5569-2B43-4C8B-9D13-8F57CD300ECF}" sibTransId="{D83F466A-D853-4BB7-B123-51C1BB3D39C6}"/>
    <dgm:cxn modelId="{982BE0F2-ED77-4C68-89D9-5719E990CC93}" type="presOf" srcId="{829F9A9B-5742-4736-AF3E-02770E49C345}" destId="{56699EB8-DF11-40BB-81AD-86A8FC93F38E}" srcOrd="0" destOrd="0" presId="urn:microsoft.com/office/officeart/2018/2/layout/IconVerticalSolidList"/>
    <dgm:cxn modelId="{8E979A24-6BB5-49B5-815B-21414B425E77}" type="presParOf" srcId="{2ADC00D5-F088-4044-A491-154A7236A444}" destId="{1DC44A58-824E-4BC3-AF27-DF2DF7DE8801}" srcOrd="0" destOrd="0" presId="urn:microsoft.com/office/officeart/2018/2/layout/IconVerticalSolidList"/>
    <dgm:cxn modelId="{B02EEDCC-BCAB-4C48-97ED-85A28FE6BB23}" type="presParOf" srcId="{1DC44A58-824E-4BC3-AF27-DF2DF7DE8801}" destId="{500CAA8F-7765-40ED-AC6A-FB3BCA3D7077}" srcOrd="0" destOrd="0" presId="urn:microsoft.com/office/officeart/2018/2/layout/IconVerticalSolidList"/>
    <dgm:cxn modelId="{137ED48D-A8E7-4B80-B610-F800DADB6D15}" type="presParOf" srcId="{1DC44A58-824E-4BC3-AF27-DF2DF7DE8801}" destId="{ED05784F-E176-4FE8-B365-593C4ED0EEFA}" srcOrd="1" destOrd="0" presId="urn:microsoft.com/office/officeart/2018/2/layout/IconVerticalSolidList"/>
    <dgm:cxn modelId="{A3706371-F8C5-40C5-A3D1-3B79F4DF4A01}" type="presParOf" srcId="{1DC44A58-824E-4BC3-AF27-DF2DF7DE8801}" destId="{A82D55D2-8B06-405F-BA8C-2CC45B831C29}" srcOrd="2" destOrd="0" presId="urn:microsoft.com/office/officeart/2018/2/layout/IconVerticalSolidList"/>
    <dgm:cxn modelId="{C5C32784-DCDE-4699-8435-1016007B9D37}" type="presParOf" srcId="{1DC44A58-824E-4BC3-AF27-DF2DF7DE8801}" destId="{56699EB8-DF11-40BB-81AD-86A8FC93F38E}" srcOrd="3" destOrd="0" presId="urn:microsoft.com/office/officeart/2018/2/layout/IconVerticalSolidList"/>
    <dgm:cxn modelId="{7107C78F-60BD-4E7E-8E2D-531D38F589A7}" type="presParOf" srcId="{2ADC00D5-F088-4044-A491-154A7236A444}" destId="{9274CEEE-F4A4-4972-9A75-5E8697FDBD1E}" srcOrd="1" destOrd="0" presId="urn:microsoft.com/office/officeart/2018/2/layout/IconVerticalSolidList"/>
    <dgm:cxn modelId="{B5FAD4ED-B44B-40E5-8BBF-B0EA7215C003}" type="presParOf" srcId="{2ADC00D5-F088-4044-A491-154A7236A444}" destId="{A4D440D5-3618-4DE7-BA31-B1C37995976C}" srcOrd="2" destOrd="0" presId="urn:microsoft.com/office/officeart/2018/2/layout/IconVerticalSolidList"/>
    <dgm:cxn modelId="{10D23B4D-A6C5-40A4-9E25-B1D99DFD676D}" type="presParOf" srcId="{A4D440D5-3618-4DE7-BA31-B1C37995976C}" destId="{0272B84C-3497-4786-B7DC-450A535E762D}" srcOrd="0" destOrd="0" presId="urn:microsoft.com/office/officeart/2018/2/layout/IconVerticalSolidList"/>
    <dgm:cxn modelId="{28D287C1-6715-4FED-8828-7A206D2F775D}" type="presParOf" srcId="{A4D440D5-3618-4DE7-BA31-B1C37995976C}" destId="{B49896CF-E461-4458-A654-AC5AEDD8367C}" srcOrd="1" destOrd="0" presId="urn:microsoft.com/office/officeart/2018/2/layout/IconVerticalSolidList"/>
    <dgm:cxn modelId="{6178B5EB-D09E-4F2C-AED5-CABAC9F65672}" type="presParOf" srcId="{A4D440D5-3618-4DE7-BA31-B1C37995976C}" destId="{9FE000BD-3572-4A10-AF76-E1D1EE3345C4}" srcOrd="2" destOrd="0" presId="urn:microsoft.com/office/officeart/2018/2/layout/IconVerticalSolidList"/>
    <dgm:cxn modelId="{4E17DCEB-1DA8-4454-BB63-C23088002EBD}" type="presParOf" srcId="{A4D440D5-3618-4DE7-BA31-B1C37995976C}" destId="{1630C3B2-0ACB-4B71-8EFC-3BC6497FC0C5}" srcOrd="3" destOrd="0" presId="urn:microsoft.com/office/officeart/2018/2/layout/IconVerticalSolidList"/>
    <dgm:cxn modelId="{7C5F794F-E2C5-44A4-BE35-EC0A350922C2}" type="presParOf" srcId="{2ADC00D5-F088-4044-A491-154A7236A444}" destId="{8821A018-8392-4FE5-8FAF-2A6E0B76D04E}" srcOrd="3" destOrd="0" presId="urn:microsoft.com/office/officeart/2018/2/layout/IconVerticalSolidList"/>
    <dgm:cxn modelId="{18F26257-A56A-475E-A852-631431A6D4F4}" type="presParOf" srcId="{2ADC00D5-F088-4044-A491-154A7236A444}" destId="{1564C874-008F-47C9-B4E0-E6F6C7D8F6B8}" srcOrd="4" destOrd="0" presId="urn:microsoft.com/office/officeart/2018/2/layout/IconVerticalSolidList"/>
    <dgm:cxn modelId="{4604BFF7-3718-41B4-90AB-2A3E280FD09D}" type="presParOf" srcId="{1564C874-008F-47C9-B4E0-E6F6C7D8F6B8}" destId="{EC4D6701-58E2-4949-81DC-069C45A95B2D}" srcOrd="0" destOrd="0" presId="urn:microsoft.com/office/officeart/2018/2/layout/IconVerticalSolidList"/>
    <dgm:cxn modelId="{D02CABDC-3745-4F3C-837F-F81195BFDA55}" type="presParOf" srcId="{1564C874-008F-47C9-B4E0-E6F6C7D8F6B8}" destId="{7595C7B3-B4FA-4530-AA18-795732128521}" srcOrd="1" destOrd="0" presId="urn:microsoft.com/office/officeart/2018/2/layout/IconVerticalSolidList"/>
    <dgm:cxn modelId="{99A2A17F-4254-498B-8B2A-5EE0680BDC44}" type="presParOf" srcId="{1564C874-008F-47C9-B4E0-E6F6C7D8F6B8}" destId="{1400D15D-E363-489B-98A3-CB2EA863D079}" srcOrd="2" destOrd="0" presId="urn:microsoft.com/office/officeart/2018/2/layout/IconVerticalSolidList"/>
    <dgm:cxn modelId="{D9B4299A-C251-4FA2-A690-A9AF9158402A}" type="presParOf" srcId="{1564C874-008F-47C9-B4E0-E6F6C7D8F6B8}" destId="{E482F134-74F7-42D1-A39C-8047DD6689E6}" srcOrd="3" destOrd="0" presId="urn:microsoft.com/office/officeart/2018/2/layout/IconVerticalSolidList"/>
    <dgm:cxn modelId="{697171B5-9E6A-4183-B846-C9338825EAB3}" type="presParOf" srcId="{1564C874-008F-47C9-B4E0-E6F6C7D8F6B8}" destId="{2122E368-54D6-4C02-8116-2110A3AF624F}"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0CAA8F-7765-40ED-AC6A-FB3BCA3D7077}">
      <dsp:nvSpPr>
        <dsp:cNvPr id="0" name=""/>
        <dsp:cNvSpPr/>
      </dsp:nvSpPr>
      <dsp:spPr>
        <a:xfrm>
          <a:off x="0" y="1465197"/>
          <a:ext cx="10561320" cy="116521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05784F-E176-4FE8-B365-593C4ED0EEFA}">
      <dsp:nvSpPr>
        <dsp:cNvPr id="0" name=""/>
        <dsp:cNvSpPr/>
      </dsp:nvSpPr>
      <dsp:spPr>
        <a:xfrm>
          <a:off x="352477" y="262671"/>
          <a:ext cx="640868" cy="64086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6699EB8-DF11-40BB-81AD-86A8FC93F38E}">
      <dsp:nvSpPr>
        <dsp:cNvPr id="0" name=""/>
        <dsp:cNvSpPr/>
      </dsp:nvSpPr>
      <dsp:spPr>
        <a:xfrm>
          <a:off x="1345824" y="497"/>
          <a:ext cx="9215495" cy="11652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319" tIns="123319" rIns="123319" bIns="123319" numCol="1" spcCol="1270" anchor="ctr" anchorCtr="0">
          <a:noAutofit/>
        </a:bodyPr>
        <a:lstStyle/>
        <a:p>
          <a:pPr marL="0" lvl="0" indent="0" algn="l" defTabSz="1111250">
            <a:lnSpc>
              <a:spcPct val="100000"/>
            </a:lnSpc>
            <a:spcBef>
              <a:spcPct val="0"/>
            </a:spcBef>
            <a:spcAft>
              <a:spcPct val="35000"/>
            </a:spcAft>
            <a:buNone/>
          </a:pPr>
          <a:r>
            <a:rPr lang="nb-NO" sz="2500" kern="1200"/>
            <a:t>Bruk KI i undervisningen for å vise muligheter, begrensninger og god bruk. </a:t>
          </a:r>
          <a:endParaRPr lang="en-US" sz="2500" kern="1200"/>
        </a:p>
      </dsp:txBody>
      <dsp:txXfrm>
        <a:off x="1345824" y="497"/>
        <a:ext cx="9215495" cy="1165215"/>
      </dsp:txXfrm>
    </dsp:sp>
    <dsp:sp modelId="{0272B84C-3497-4786-B7DC-450A535E762D}">
      <dsp:nvSpPr>
        <dsp:cNvPr id="0" name=""/>
        <dsp:cNvSpPr/>
      </dsp:nvSpPr>
      <dsp:spPr>
        <a:xfrm>
          <a:off x="0" y="1457017"/>
          <a:ext cx="10561320" cy="116521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9896CF-E461-4458-A654-AC5AEDD8367C}">
      <dsp:nvSpPr>
        <dsp:cNvPr id="0" name=""/>
        <dsp:cNvSpPr/>
      </dsp:nvSpPr>
      <dsp:spPr>
        <a:xfrm>
          <a:off x="352477" y="1719191"/>
          <a:ext cx="640868" cy="64086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630C3B2-0ACB-4B71-8EFC-3BC6497FC0C5}">
      <dsp:nvSpPr>
        <dsp:cNvPr id="0" name=""/>
        <dsp:cNvSpPr/>
      </dsp:nvSpPr>
      <dsp:spPr>
        <a:xfrm>
          <a:off x="1345824" y="1457017"/>
          <a:ext cx="9215495" cy="11652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319" tIns="123319" rIns="123319" bIns="123319" numCol="1" spcCol="1270" anchor="ctr" anchorCtr="0">
          <a:noAutofit/>
        </a:bodyPr>
        <a:lstStyle/>
        <a:p>
          <a:pPr marL="0" lvl="0" indent="0" algn="l" defTabSz="1111250">
            <a:lnSpc>
              <a:spcPct val="100000"/>
            </a:lnSpc>
            <a:spcBef>
              <a:spcPct val="0"/>
            </a:spcBef>
            <a:spcAft>
              <a:spcPct val="35000"/>
            </a:spcAft>
            <a:buNone/>
          </a:pPr>
          <a:r>
            <a:rPr lang="nb-NO" sz="2500" kern="1200"/>
            <a:t>Lag oppgaver der studenter blir bedt om å bruke </a:t>
          </a:r>
          <a:r>
            <a:rPr lang="nb-NO" sz="2500" kern="1200" err="1"/>
            <a:t>ChatGPT</a:t>
          </a:r>
          <a:r>
            <a:rPr lang="nb-NO" sz="2500" kern="1200"/>
            <a:t> med instruks eksplisitt</a:t>
          </a:r>
          <a:endParaRPr lang="en-US" sz="2500" kern="1200"/>
        </a:p>
      </dsp:txBody>
      <dsp:txXfrm>
        <a:off x="1345824" y="1457017"/>
        <a:ext cx="9215495" cy="1165215"/>
      </dsp:txXfrm>
    </dsp:sp>
    <dsp:sp modelId="{EC4D6701-58E2-4949-81DC-069C45A95B2D}">
      <dsp:nvSpPr>
        <dsp:cNvPr id="0" name=""/>
        <dsp:cNvSpPr/>
      </dsp:nvSpPr>
      <dsp:spPr>
        <a:xfrm>
          <a:off x="0" y="2913537"/>
          <a:ext cx="10561320" cy="116521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95C7B3-B4FA-4530-AA18-795732128521}">
      <dsp:nvSpPr>
        <dsp:cNvPr id="0" name=""/>
        <dsp:cNvSpPr/>
      </dsp:nvSpPr>
      <dsp:spPr>
        <a:xfrm>
          <a:off x="352477" y="3175710"/>
          <a:ext cx="640868" cy="64086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482F134-74F7-42D1-A39C-8047DD6689E6}">
      <dsp:nvSpPr>
        <dsp:cNvPr id="0" name=""/>
        <dsp:cNvSpPr/>
      </dsp:nvSpPr>
      <dsp:spPr>
        <a:xfrm>
          <a:off x="1345824" y="2913537"/>
          <a:ext cx="4752594" cy="11652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319" tIns="123319" rIns="123319" bIns="123319" numCol="1" spcCol="1270" anchor="ctr" anchorCtr="0">
          <a:noAutofit/>
        </a:bodyPr>
        <a:lstStyle/>
        <a:p>
          <a:pPr marL="0" lvl="0" indent="0" algn="l" defTabSz="1111250">
            <a:lnSpc>
              <a:spcPct val="100000"/>
            </a:lnSpc>
            <a:spcBef>
              <a:spcPct val="0"/>
            </a:spcBef>
            <a:spcAft>
              <a:spcPct val="35000"/>
            </a:spcAft>
            <a:buNone/>
          </a:pPr>
          <a:r>
            <a:rPr lang="nb-NO" sz="2500" kern="1200"/>
            <a:t>Bruk UiOs ressurser om KI under studiene:</a:t>
          </a:r>
          <a:endParaRPr lang="en-US" sz="2500" kern="1200"/>
        </a:p>
      </dsp:txBody>
      <dsp:txXfrm>
        <a:off x="1345824" y="2913537"/>
        <a:ext cx="4752594" cy="1165215"/>
      </dsp:txXfrm>
    </dsp:sp>
    <dsp:sp modelId="{2122E368-54D6-4C02-8116-2110A3AF624F}">
      <dsp:nvSpPr>
        <dsp:cNvPr id="0" name=""/>
        <dsp:cNvSpPr/>
      </dsp:nvSpPr>
      <dsp:spPr>
        <a:xfrm>
          <a:off x="6098418" y="2913537"/>
          <a:ext cx="4462901" cy="11652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319" tIns="123319" rIns="123319" bIns="123319" numCol="1" spcCol="1270" anchor="ctr" anchorCtr="0">
          <a:noAutofit/>
        </a:bodyPr>
        <a:lstStyle/>
        <a:p>
          <a:pPr marL="0" lvl="0" indent="0" algn="l" defTabSz="533400">
            <a:lnSpc>
              <a:spcPct val="100000"/>
            </a:lnSpc>
            <a:spcBef>
              <a:spcPct val="0"/>
            </a:spcBef>
            <a:spcAft>
              <a:spcPct val="35000"/>
            </a:spcAft>
            <a:buNone/>
          </a:pPr>
          <a:r>
            <a:rPr lang="nb-NO" sz="1200" kern="1200" dirty="0">
              <a:hlinkClick xmlns:r="http://schemas.openxmlformats.org/officeDocument/2006/relationships" r:id="rId7"/>
            </a:rPr>
            <a:t>Tips til hvordan bruke kunstig intelligens på en god måte - KURT – Kompetansesenter for undervisning i realfag og teknologi </a:t>
          </a:r>
          <a:endParaRPr lang="en-US" sz="1200" kern="1200" dirty="0"/>
        </a:p>
        <a:p>
          <a:pPr marL="0" lvl="0" indent="0" algn="l" defTabSz="533400">
            <a:lnSpc>
              <a:spcPct val="100000"/>
            </a:lnSpc>
            <a:spcBef>
              <a:spcPct val="0"/>
            </a:spcBef>
            <a:spcAft>
              <a:spcPct val="35000"/>
            </a:spcAft>
            <a:buNone/>
          </a:pPr>
          <a:r>
            <a:rPr lang="nn-NO" sz="1200" kern="1200">
              <a:hlinkClick xmlns:r="http://schemas.openxmlformats.org/officeDocument/2006/relationships" r:id="rId8"/>
            </a:rPr>
            <a:t>Kunstig intelligens (KI) ved UiO - Universitetet i Oslo</a:t>
          </a:r>
          <a:r>
            <a:rPr lang="nn-NO" sz="1200" kern="1200"/>
            <a:t> </a:t>
          </a:r>
          <a:r>
            <a:rPr lang="nb-NO" sz="1200" kern="1200">
              <a:hlinkClick xmlns:r="http://schemas.openxmlformats.org/officeDocument/2006/relationships" r:id="rId7"/>
            </a:rPr>
            <a:t>(uio.no)</a:t>
          </a:r>
          <a:endParaRPr lang="en-US" sz="1200" kern="1200"/>
        </a:p>
      </dsp:txBody>
      <dsp:txXfrm>
        <a:off x="6098418" y="2913537"/>
        <a:ext cx="4462901" cy="116521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B926A3-AA23-4D0C-8A6C-A7C7F081E42B}" type="datetimeFigureOut">
              <a:rPr lang="nb-NO" smtClean="0"/>
              <a:t>04.03.2024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2E9347-4766-4029-84A9-F72BE12A3DC1}" type="slidenum">
              <a:rPr lang="nb-NO" smtClean="0"/>
              <a:t>‹#›</a:t>
            </a:fld>
            <a:endParaRPr lang="nb-NO"/>
          </a:p>
        </p:txBody>
      </p:sp>
    </p:spTree>
    <p:extLst>
      <p:ext uri="{BB962C8B-B14F-4D97-AF65-F5344CB8AC3E}">
        <p14:creationId xmlns:p14="http://schemas.microsoft.com/office/powerpoint/2010/main" val="35326367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D2E9347-4766-4029-84A9-F72BE12A3DC1}" type="slidenum">
              <a:rPr lang="nb-NO" smtClean="0"/>
              <a:t>1</a:t>
            </a:fld>
            <a:endParaRPr lang="nb-NO"/>
          </a:p>
        </p:txBody>
      </p:sp>
    </p:spTree>
    <p:extLst>
      <p:ext uri="{BB962C8B-B14F-4D97-AF65-F5344CB8AC3E}">
        <p14:creationId xmlns:p14="http://schemas.microsoft.com/office/powerpoint/2010/main" val="654561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D2E9347-4766-4029-84A9-F72BE12A3DC1}" type="slidenum">
              <a:rPr lang="nb-NO" smtClean="0"/>
              <a:t>2</a:t>
            </a:fld>
            <a:endParaRPr lang="nb-NO"/>
          </a:p>
        </p:txBody>
      </p:sp>
    </p:spTree>
    <p:extLst>
      <p:ext uri="{BB962C8B-B14F-4D97-AF65-F5344CB8AC3E}">
        <p14:creationId xmlns:p14="http://schemas.microsoft.com/office/powerpoint/2010/main" val="3828226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D2E9347-4766-4029-84A9-F72BE12A3DC1}" type="slidenum">
              <a:rPr lang="nb-NO" smtClean="0"/>
              <a:t>8</a:t>
            </a:fld>
            <a:endParaRPr lang="nb-NO"/>
          </a:p>
        </p:txBody>
      </p:sp>
    </p:spTree>
    <p:extLst>
      <p:ext uri="{BB962C8B-B14F-4D97-AF65-F5344CB8AC3E}">
        <p14:creationId xmlns:p14="http://schemas.microsoft.com/office/powerpoint/2010/main" val="25040159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BEB416CD-0FED-48C7-853A-34D4AF6ECB4D}" type="slidenum">
              <a:rPr lang="nb-NO" smtClean="0"/>
              <a:t>10</a:t>
            </a:fld>
            <a:endParaRPr lang="nb-NO"/>
          </a:p>
        </p:txBody>
      </p:sp>
    </p:spTree>
    <p:extLst>
      <p:ext uri="{BB962C8B-B14F-4D97-AF65-F5344CB8AC3E}">
        <p14:creationId xmlns:p14="http://schemas.microsoft.com/office/powerpoint/2010/main" val="3436893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US"/>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3/4/24</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137542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3/4/24</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3074127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US"/>
          </a:p>
        </p:txBody>
      </p:sp>
      <p:sp>
        <p:nvSpPr>
          <p:cNvPr id="3" name="Plassholder f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p:cNvSpPr>
            <a:spLocks noGrp="1"/>
          </p:cNvSpPr>
          <p:nvPr>
            <p:ph type="dt" sz="half" idx="10"/>
          </p:nvPr>
        </p:nvSpPr>
        <p:spPr/>
        <p:txBody>
          <a:bodyPr/>
          <a:lstStyle/>
          <a:p>
            <a:fld id="{28543BDC-0553-40FA-A4DB-EDAAA606CFF6}" type="datetimeFigureOut">
              <a:rPr lang="en-US" smtClean="0"/>
              <a:t>3/4/24</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2697081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innhold 2"/>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innhold 3"/>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Plassholder for dato 4"/>
          <p:cNvSpPr>
            <a:spLocks noGrp="1"/>
          </p:cNvSpPr>
          <p:nvPr>
            <p:ph type="dt" sz="half" idx="10"/>
          </p:nvPr>
        </p:nvSpPr>
        <p:spPr/>
        <p:txBody>
          <a:bodyPr/>
          <a:lstStyle/>
          <a:p>
            <a:fld id="{28543BDC-0553-40FA-A4DB-EDAAA606CFF6}" type="datetimeFigureOut">
              <a:rPr lang="en-US" smtClean="0"/>
              <a:t>3/4/24</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2764821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b-NO"/>
              <a:t>Klikk for å redigere tittelstil</a:t>
            </a:r>
            <a:endParaRPr lang="en-US"/>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Plassholder for dato 6"/>
          <p:cNvSpPr>
            <a:spLocks noGrp="1"/>
          </p:cNvSpPr>
          <p:nvPr>
            <p:ph type="dt" sz="half" idx="10"/>
          </p:nvPr>
        </p:nvSpPr>
        <p:spPr/>
        <p:txBody>
          <a:bodyPr/>
          <a:lstStyle/>
          <a:p>
            <a:fld id="{28543BDC-0553-40FA-A4DB-EDAAA606CFF6}" type="datetimeFigureOut">
              <a:rPr lang="en-US" smtClean="0"/>
              <a:t>3/4/24</a:t>
            </a:fld>
            <a:endParaRPr lang="en-US"/>
          </a:p>
        </p:txBody>
      </p:sp>
      <p:sp>
        <p:nvSpPr>
          <p:cNvPr id="8" name="Plassholder for bunntekst 7"/>
          <p:cNvSpPr>
            <a:spLocks noGrp="1"/>
          </p:cNvSpPr>
          <p:nvPr>
            <p:ph type="ftr" sz="quarter" idx="11"/>
          </p:nvPr>
        </p:nvSpPr>
        <p:spPr/>
        <p:txBody>
          <a:bodyPr/>
          <a:lstStyle/>
          <a:p>
            <a:endParaRPr lang="en-US"/>
          </a:p>
        </p:txBody>
      </p:sp>
      <p:sp>
        <p:nvSpPr>
          <p:cNvPr id="9" name="Plassholder for lysbildenummer 8"/>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4043207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dato 2"/>
          <p:cNvSpPr>
            <a:spLocks noGrp="1"/>
          </p:cNvSpPr>
          <p:nvPr>
            <p:ph type="dt" sz="half" idx="10"/>
          </p:nvPr>
        </p:nvSpPr>
        <p:spPr/>
        <p:txBody>
          <a:bodyPr/>
          <a:lstStyle/>
          <a:p>
            <a:fld id="{28543BDC-0553-40FA-A4DB-EDAAA606CFF6}" type="datetimeFigureOut">
              <a:rPr lang="en-US" smtClean="0"/>
              <a:t>3/4/24</a:t>
            </a:fld>
            <a:endParaRPr lang="en-US"/>
          </a:p>
        </p:txBody>
      </p:sp>
      <p:sp>
        <p:nvSpPr>
          <p:cNvPr id="4" name="Plassholder for bunntekst 3"/>
          <p:cNvSpPr>
            <a:spLocks noGrp="1"/>
          </p:cNvSpPr>
          <p:nvPr>
            <p:ph type="ftr" sz="quarter" idx="11"/>
          </p:nvPr>
        </p:nvSpPr>
        <p:spPr/>
        <p:txBody>
          <a:bodyPr/>
          <a:lstStyle/>
          <a:p>
            <a:endParaRPr lang="en-US"/>
          </a:p>
        </p:txBody>
      </p:sp>
      <p:sp>
        <p:nvSpPr>
          <p:cNvPr id="5" name="Plassholder for lysbildenummer 4"/>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3347560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28543BDC-0553-40FA-A4DB-EDAAA606CFF6}" type="datetimeFigureOut">
              <a:rPr lang="en-US" smtClean="0"/>
              <a:t>3/4/24</a:t>
            </a:fld>
            <a:endParaRPr lang="en-US"/>
          </a:p>
        </p:txBody>
      </p:sp>
      <p:sp>
        <p:nvSpPr>
          <p:cNvPr id="3" name="Plassholder for bunntekst 2"/>
          <p:cNvSpPr>
            <a:spLocks noGrp="1"/>
          </p:cNvSpPr>
          <p:nvPr>
            <p:ph type="ftr" sz="quarter" idx="11"/>
          </p:nvPr>
        </p:nvSpPr>
        <p:spPr/>
        <p:txBody>
          <a:bodyPr/>
          <a:lstStyle/>
          <a:p>
            <a:endParaRPr lang="en-US"/>
          </a:p>
        </p:txBody>
      </p:sp>
      <p:sp>
        <p:nvSpPr>
          <p:cNvPr id="4" name="Plassholder for lysbildenummer 3"/>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086863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a:p>
        </p:txBody>
      </p:sp>
      <p:sp>
        <p:nvSpPr>
          <p:cNvPr id="3" name="Plassholder for inn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28543BDC-0553-40FA-A4DB-EDAAA606CFF6}" type="datetimeFigureOut">
              <a:rPr lang="en-US" smtClean="0"/>
              <a:t>3/4/24</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635284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a:p>
        </p:txBody>
      </p:sp>
      <p:sp>
        <p:nvSpPr>
          <p:cNvPr id="3" name="Plassholder for bil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28543BDC-0553-40FA-A4DB-EDAAA606CFF6}" type="datetimeFigureOut">
              <a:rPr lang="en-US" smtClean="0"/>
              <a:t>3/4/24</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4132015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3/4/24</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2170980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811838"/>
          </a:xfrm>
        </p:spPr>
        <p:txBody>
          <a:bodyPr vert="eaVert"/>
          <a:lstStyle/>
          <a:p>
            <a:r>
              <a:rPr lang="nb-NO"/>
              <a:t>Klikk for å redigere tittelstil</a:t>
            </a:r>
            <a:endParaRPr lang="en-US"/>
          </a:p>
        </p:txBody>
      </p:sp>
      <p:sp>
        <p:nvSpPr>
          <p:cNvPr id="3" name="Plassholder for loddrett tekst 2"/>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3/4/24</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5573339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telside">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9A03E78E-A3A3-4B18-96BB-369B77EDA8B7}"/>
              </a:ext>
            </a:extLst>
          </p:cNvPr>
          <p:cNvPicPr>
            <a:picLocks noChangeAspect="1"/>
          </p:cNvPicPr>
          <p:nvPr userDrawn="1"/>
        </p:nvPicPr>
        <p:blipFill>
          <a:blip r:embed="rId2"/>
          <a:stretch>
            <a:fillRect/>
          </a:stretch>
        </p:blipFill>
        <p:spPr>
          <a:xfrm>
            <a:off x="4615" y="1495176"/>
            <a:ext cx="12182771" cy="5362823"/>
          </a:xfrm>
          <a:prstGeom prst="rect">
            <a:avLst/>
          </a:prstGeom>
        </p:spPr>
      </p:pic>
      <p:sp>
        <p:nvSpPr>
          <p:cNvPr id="2" name="Tittel 1"/>
          <p:cNvSpPr>
            <a:spLocks noGrp="1"/>
          </p:cNvSpPr>
          <p:nvPr>
            <p:ph type="ctrTitle"/>
          </p:nvPr>
        </p:nvSpPr>
        <p:spPr>
          <a:xfrm>
            <a:off x="1524000" y="2234517"/>
            <a:ext cx="9144000" cy="1316076"/>
          </a:xfrm>
        </p:spPr>
        <p:txBody>
          <a:bodyPr anchor="b">
            <a:normAutofit/>
          </a:bodyPr>
          <a:lstStyle>
            <a:lvl1pPr algn="ctr">
              <a:defRPr sz="4265">
                <a:solidFill>
                  <a:schemeClr val="lt1"/>
                </a:solidFill>
              </a:defRPr>
            </a:lvl1pPr>
          </a:lstStyle>
          <a:p>
            <a:r>
              <a:rPr lang="en-US"/>
              <a:t>Click to edit Master title style</a:t>
            </a:r>
            <a:endParaRPr lang="nb-NO"/>
          </a:p>
        </p:txBody>
      </p:sp>
      <p:sp>
        <p:nvSpPr>
          <p:cNvPr id="3" name="Undertittel 2"/>
          <p:cNvSpPr>
            <a:spLocks noGrp="1"/>
          </p:cNvSpPr>
          <p:nvPr>
            <p:ph type="subTitle" idx="1"/>
          </p:nvPr>
        </p:nvSpPr>
        <p:spPr>
          <a:xfrm>
            <a:off x="1524000" y="3581726"/>
            <a:ext cx="9144000" cy="785725"/>
          </a:xfrm>
        </p:spPr>
        <p:txBody>
          <a:bodyPr>
            <a:normAutofit/>
          </a:bodyPr>
          <a:lstStyle>
            <a:lvl1pPr marL="0" indent="0" algn="ctr">
              <a:spcBef>
                <a:spcPts val="0"/>
              </a:spcBef>
              <a:buNone/>
              <a:defRPr sz="2133" b="1">
                <a:solidFill>
                  <a:schemeClr val="lt1"/>
                </a:solidFill>
              </a:defRPr>
            </a:lvl1pPr>
            <a:lvl2pPr marL="457051" indent="0" algn="ctr">
              <a:buNone/>
              <a:defRPr sz="1999"/>
            </a:lvl2pPr>
            <a:lvl3pPr marL="914103" indent="0" algn="ctr">
              <a:buNone/>
              <a:defRPr sz="1799"/>
            </a:lvl3pPr>
            <a:lvl4pPr marL="1371154" indent="0" algn="ctr">
              <a:buNone/>
              <a:defRPr sz="1599"/>
            </a:lvl4pPr>
            <a:lvl5pPr marL="1828206" indent="0" algn="ctr">
              <a:buNone/>
              <a:defRPr sz="1599"/>
            </a:lvl5pPr>
            <a:lvl6pPr marL="2285257" indent="0" algn="ctr">
              <a:buNone/>
              <a:defRPr sz="1599"/>
            </a:lvl6pPr>
            <a:lvl7pPr marL="2742308" indent="0" algn="ctr">
              <a:buNone/>
              <a:defRPr sz="1599"/>
            </a:lvl7pPr>
            <a:lvl8pPr marL="3199360" indent="0" algn="ctr">
              <a:buNone/>
              <a:defRPr sz="1599"/>
            </a:lvl8pPr>
            <a:lvl9pPr marL="3656411" indent="0" algn="ctr">
              <a:buNone/>
              <a:defRPr sz="1599"/>
            </a:lvl9pPr>
          </a:lstStyle>
          <a:p>
            <a:r>
              <a:rPr lang="en-US"/>
              <a:t>Click to edit Master subtitle style</a:t>
            </a:r>
            <a:endParaRPr lang="nb-NO"/>
          </a:p>
        </p:txBody>
      </p:sp>
      <p:sp>
        <p:nvSpPr>
          <p:cNvPr id="10" name="Plassholder for tekst 9">
            <a:extLst>
              <a:ext uri="{FF2B5EF4-FFF2-40B4-BE49-F238E27FC236}">
                <a16:creationId xmlns:a16="http://schemas.microsoft.com/office/drawing/2014/main" id="{071B160B-9A00-4EFC-AFE8-9655D5BA2356}"/>
              </a:ext>
            </a:extLst>
          </p:cNvPr>
          <p:cNvSpPr>
            <a:spLocks noGrp="1"/>
          </p:cNvSpPr>
          <p:nvPr>
            <p:ph type="body" sz="quarter" idx="13"/>
          </p:nvPr>
        </p:nvSpPr>
        <p:spPr>
          <a:xfrm>
            <a:off x="960120" y="5231040"/>
            <a:ext cx="2175933" cy="511839"/>
          </a:xfrm>
        </p:spPr>
        <p:txBody>
          <a:bodyPr>
            <a:normAutofit/>
          </a:bodyPr>
          <a:lstStyle>
            <a:lvl1pPr marL="0" indent="0">
              <a:spcBef>
                <a:spcPts val="0"/>
              </a:spcBef>
              <a:buNone/>
              <a:defRPr sz="1333"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1AD0B27C-B238-4423-8677-A476C443572C}"/>
              </a:ext>
            </a:extLst>
          </p:cNvPr>
          <p:cNvSpPr>
            <a:spLocks noChangeAspect="1"/>
          </p:cNvSpPr>
          <p:nvPr userDrawn="1"/>
        </p:nvSpPr>
        <p:spPr>
          <a:xfrm>
            <a:off x="600075" y="5183048"/>
            <a:ext cx="216000" cy="215933"/>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399">
              <a:solidFill>
                <a:schemeClr val="lt1"/>
              </a:solidFill>
            </a:endParaRPr>
          </a:p>
        </p:txBody>
      </p:sp>
      <p:sp>
        <p:nvSpPr>
          <p:cNvPr id="14" name="Ellipse 13">
            <a:extLst>
              <a:ext uri="{FF2B5EF4-FFF2-40B4-BE49-F238E27FC236}">
                <a16:creationId xmlns:a16="http://schemas.microsoft.com/office/drawing/2014/main" id="{7564D657-7885-4533-95E9-07977EB1E5F6}"/>
              </a:ext>
            </a:extLst>
          </p:cNvPr>
          <p:cNvSpPr>
            <a:spLocks noChangeAspect="1"/>
          </p:cNvSpPr>
          <p:nvPr userDrawn="1"/>
        </p:nvSpPr>
        <p:spPr>
          <a:xfrm>
            <a:off x="600075" y="5446620"/>
            <a:ext cx="216000" cy="215933"/>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399">
              <a:solidFill>
                <a:schemeClr val="lt1"/>
              </a:solidFill>
            </a:endParaRPr>
          </a:p>
        </p:txBody>
      </p:sp>
      <p:pic>
        <p:nvPicPr>
          <p:cNvPr id="6" name="Bilde 5">
            <a:extLst>
              <a:ext uri="{FF2B5EF4-FFF2-40B4-BE49-F238E27FC236}">
                <a16:creationId xmlns:a16="http://schemas.microsoft.com/office/drawing/2014/main" id="{BD367748-7BE7-44EC-81BA-3B5C2C15E7D9}"/>
              </a:ext>
            </a:extLst>
          </p:cNvPr>
          <p:cNvPicPr>
            <a:picLocks noChangeAspect="1"/>
          </p:cNvPicPr>
          <p:nvPr userDrawn="1"/>
        </p:nvPicPr>
        <p:blipFill>
          <a:blip r:embed="rId3"/>
          <a:stretch>
            <a:fillRect/>
          </a:stretch>
        </p:blipFill>
        <p:spPr>
          <a:xfrm>
            <a:off x="1032130" y="479913"/>
            <a:ext cx="566929" cy="566754"/>
          </a:xfrm>
          <a:prstGeom prst="rect">
            <a:avLst/>
          </a:prstGeom>
        </p:spPr>
      </p:pic>
      <p:sp>
        <p:nvSpPr>
          <p:cNvPr id="15" name="TekstSylinder 14">
            <a:extLst>
              <a:ext uri="{FF2B5EF4-FFF2-40B4-BE49-F238E27FC236}">
                <a16:creationId xmlns:a16="http://schemas.microsoft.com/office/drawing/2014/main" id="{71A4B4FE-9DF4-4F75-9702-F81B6EE27EDE}"/>
              </a:ext>
            </a:extLst>
          </p:cNvPr>
          <p:cNvSpPr txBox="1"/>
          <p:nvPr userDrawn="1"/>
        </p:nvSpPr>
        <p:spPr>
          <a:xfrm>
            <a:off x="2275783" y="565716"/>
            <a:ext cx="5488443" cy="379463"/>
          </a:xfrm>
          <a:prstGeom prst="rect">
            <a:avLst/>
          </a:prstGeom>
          <a:noFill/>
        </p:spPr>
        <p:txBody>
          <a:bodyPr wrap="square" rtlCol="0">
            <a:spAutoFit/>
          </a:bodyPr>
          <a:lstStyle/>
          <a:p>
            <a:r>
              <a:rPr lang="nb-NO" sz="1866" b="1"/>
              <a:t>Det matematisk-naturvitenskapelige fakultet</a:t>
            </a:r>
          </a:p>
        </p:txBody>
      </p:sp>
      <p:grpSp>
        <p:nvGrpSpPr>
          <p:cNvPr id="17" name="Group 4">
            <a:extLst>
              <a:ext uri="{FF2B5EF4-FFF2-40B4-BE49-F238E27FC236}">
                <a16:creationId xmlns:a16="http://schemas.microsoft.com/office/drawing/2014/main" id="{DBF8729D-EC26-46E0-A463-FFB60D8A4A7F}"/>
              </a:ext>
            </a:extLst>
          </p:cNvPr>
          <p:cNvGrpSpPr>
            <a:grpSpLocks noChangeAspect="1"/>
          </p:cNvGrpSpPr>
          <p:nvPr userDrawn="1"/>
        </p:nvGrpSpPr>
        <p:grpSpPr bwMode="auto">
          <a:xfrm>
            <a:off x="1749427" y="682938"/>
            <a:ext cx="585600" cy="181408"/>
            <a:chOff x="699" y="-168"/>
            <a:chExt cx="810" cy="251"/>
          </a:xfrm>
        </p:grpSpPr>
        <p:sp>
          <p:nvSpPr>
            <p:cNvPr id="18" name="Freeform 5">
              <a:extLst>
                <a:ext uri="{FF2B5EF4-FFF2-40B4-BE49-F238E27FC236}">
                  <a16:creationId xmlns:a16="http://schemas.microsoft.com/office/drawing/2014/main" id="{12E83AD0-CDBE-4F26-A2BE-5B57E7C52D6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19" name="Freeform 6">
              <a:extLst>
                <a:ext uri="{FF2B5EF4-FFF2-40B4-BE49-F238E27FC236}">
                  <a16:creationId xmlns:a16="http://schemas.microsoft.com/office/drawing/2014/main" id="{A466584F-AD67-4585-ACAD-663074782B78}"/>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20" name="Freeform 7">
              <a:extLst>
                <a:ext uri="{FF2B5EF4-FFF2-40B4-BE49-F238E27FC236}">
                  <a16:creationId xmlns:a16="http://schemas.microsoft.com/office/drawing/2014/main" id="{37D1EBF0-5C4C-4CD1-B463-32F29047BE15}"/>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21" name="Freeform 8">
              <a:extLst>
                <a:ext uri="{FF2B5EF4-FFF2-40B4-BE49-F238E27FC236}">
                  <a16:creationId xmlns:a16="http://schemas.microsoft.com/office/drawing/2014/main" id="{58A0F797-8B20-460D-9AF2-ED6C18AE2ADE}"/>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22" name="Freeform 9">
              <a:extLst>
                <a:ext uri="{FF2B5EF4-FFF2-40B4-BE49-F238E27FC236}">
                  <a16:creationId xmlns:a16="http://schemas.microsoft.com/office/drawing/2014/main" id="{CCC79193-2924-4E4D-90DA-E7B8FF8B1A1C}"/>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23" name="Freeform 10">
              <a:extLst>
                <a:ext uri="{FF2B5EF4-FFF2-40B4-BE49-F238E27FC236}">
                  <a16:creationId xmlns:a16="http://schemas.microsoft.com/office/drawing/2014/main" id="{0F0B1522-DAF1-4576-BC24-C4B07F3C7BC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grpSp>
    </p:spTree>
    <p:extLst>
      <p:ext uri="{BB962C8B-B14F-4D97-AF65-F5344CB8AC3E}">
        <p14:creationId xmlns:p14="http://schemas.microsoft.com/office/powerpoint/2010/main" val="13989793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telside med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21CF630B-3D3D-45F0-AFAF-5BAFF77886F0}"/>
              </a:ext>
            </a:extLst>
          </p:cNvPr>
          <p:cNvSpPr>
            <a:spLocks noGrp="1"/>
          </p:cNvSpPr>
          <p:nvPr>
            <p:ph type="pic" sz="quarter" idx="14" hasCustomPrompt="1"/>
          </p:nvPr>
        </p:nvSpPr>
        <p:spPr>
          <a:xfrm>
            <a:off x="1" y="1343753"/>
            <a:ext cx="12193524" cy="5514247"/>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333"/>
            </a:lvl1pPr>
          </a:lstStyle>
          <a:p>
            <a:r>
              <a:rPr lang="nb-NO"/>
              <a:t>Sett inn bilde via menyen «Sett inn» og knappen «Bilde»</a:t>
            </a:r>
          </a:p>
        </p:txBody>
      </p:sp>
      <p:sp>
        <p:nvSpPr>
          <p:cNvPr id="2" name="Tittel 1"/>
          <p:cNvSpPr>
            <a:spLocks noGrp="1" noChangeAspect="1"/>
          </p:cNvSpPr>
          <p:nvPr>
            <p:ph type="ctrTitle" hasCustomPrompt="1"/>
          </p:nvPr>
        </p:nvSpPr>
        <p:spPr>
          <a:xfrm>
            <a:off x="5064000" y="1862058"/>
            <a:ext cx="2064000" cy="2063363"/>
          </a:xfrm>
          <a:prstGeom prst="ellipse">
            <a:avLst/>
          </a:prstGeom>
          <a:solidFill>
            <a:schemeClr val="accent1"/>
          </a:solidFill>
        </p:spPr>
        <p:txBody>
          <a:bodyPr anchor="ctr">
            <a:normAutofit/>
          </a:bodyPr>
          <a:lstStyle>
            <a:lvl1pPr algn="ctr">
              <a:defRPr sz="4265">
                <a:solidFill>
                  <a:schemeClr val="lt1"/>
                </a:solidFill>
              </a:defRPr>
            </a:lvl1pPr>
          </a:lstStyle>
          <a:p>
            <a:r>
              <a:rPr lang="nb-NO"/>
              <a:t>Tittel</a:t>
            </a:r>
          </a:p>
        </p:txBody>
      </p:sp>
      <p:sp>
        <p:nvSpPr>
          <p:cNvPr id="3" name="Undertittel 2"/>
          <p:cNvSpPr>
            <a:spLocks noGrp="1" noChangeAspect="1"/>
          </p:cNvSpPr>
          <p:nvPr>
            <p:ph type="subTitle" idx="1" hasCustomPrompt="1"/>
          </p:nvPr>
        </p:nvSpPr>
        <p:spPr>
          <a:xfrm>
            <a:off x="5064000" y="4199229"/>
            <a:ext cx="2064000" cy="2063363"/>
          </a:xfrm>
          <a:prstGeom prst="ellipse">
            <a:avLst/>
          </a:prstGeom>
          <a:solidFill>
            <a:schemeClr val="accent1"/>
          </a:solidFill>
        </p:spPr>
        <p:txBody>
          <a:bodyPr anchor="ctr">
            <a:normAutofit/>
          </a:bodyPr>
          <a:lstStyle>
            <a:lvl1pPr marL="0" indent="0" algn="ctr">
              <a:spcBef>
                <a:spcPts val="0"/>
              </a:spcBef>
              <a:buNone/>
              <a:defRPr sz="2133" b="1">
                <a:solidFill>
                  <a:schemeClr val="lt1"/>
                </a:solidFill>
              </a:defRPr>
            </a:lvl1pPr>
            <a:lvl2pPr marL="457051" indent="0" algn="ctr">
              <a:buNone/>
              <a:defRPr sz="1999"/>
            </a:lvl2pPr>
            <a:lvl3pPr marL="914103" indent="0" algn="ctr">
              <a:buNone/>
              <a:defRPr sz="1799"/>
            </a:lvl3pPr>
            <a:lvl4pPr marL="1371154" indent="0" algn="ctr">
              <a:buNone/>
              <a:defRPr sz="1599"/>
            </a:lvl4pPr>
            <a:lvl5pPr marL="1828206" indent="0" algn="ctr">
              <a:buNone/>
              <a:defRPr sz="1599"/>
            </a:lvl5pPr>
            <a:lvl6pPr marL="2285257" indent="0" algn="ctr">
              <a:buNone/>
              <a:defRPr sz="1599"/>
            </a:lvl6pPr>
            <a:lvl7pPr marL="2742308" indent="0" algn="ctr">
              <a:buNone/>
              <a:defRPr sz="1599"/>
            </a:lvl7pPr>
            <a:lvl8pPr marL="3199360" indent="0" algn="ctr">
              <a:buNone/>
              <a:defRPr sz="1599"/>
            </a:lvl8pPr>
            <a:lvl9pPr marL="3656411" indent="0" algn="ctr">
              <a:buNone/>
              <a:defRPr sz="1599"/>
            </a:lvl9pPr>
          </a:lstStyle>
          <a:p>
            <a:r>
              <a:rPr lang="nb-NO"/>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10201276" y="5231040"/>
            <a:ext cx="1500649" cy="511839"/>
          </a:xfrm>
        </p:spPr>
        <p:txBody>
          <a:bodyPr>
            <a:normAutofit/>
          </a:bodyPr>
          <a:lstStyle>
            <a:lvl1pPr marL="0" indent="0">
              <a:spcBef>
                <a:spcPts val="0"/>
              </a:spcBef>
              <a:buNone/>
              <a:defRPr sz="1333"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7011AA87-01BC-457A-9D24-F263E5A933A7}"/>
              </a:ext>
            </a:extLst>
          </p:cNvPr>
          <p:cNvSpPr>
            <a:spLocks noChangeAspect="1"/>
          </p:cNvSpPr>
          <p:nvPr userDrawn="1"/>
        </p:nvSpPr>
        <p:spPr>
          <a:xfrm>
            <a:off x="9836429" y="5178249"/>
            <a:ext cx="225600" cy="22553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399"/>
          </a:p>
        </p:txBody>
      </p:sp>
      <p:sp>
        <p:nvSpPr>
          <p:cNvPr id="14" name="Ellipse 13">
            <a:extLst>
              <a:ext uri="{FF2B5EF4-FFF2-40B4-BE49-F238E27FC236}">
                <a16:creationId xmlns:a16="http://schemas.microsoft.com/office/drawing/2014/main" id="{1FCCCC5A-87C6-451E-AB30-6B75040B830A}"/>
              </a:ext>
            </a:extLst>
          </p:cNvPr>
          <p:cNvSpPr>
            <a:spLocks noChangeAspect="1"/>
          </p:cNvSpPr>
          <p:nvPr userDrawn="1"/>
        </p:nvSpPr>
        <p:spPr>
          <a:xfrm>
            <a:off x="9836429" y="5442200"/>
            <a:ext cx="225600" cy="22553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399"/>
          </a:p>
        </p:txBody>
      </p:sp>
      <p:pic>
        <p:nvPicPr>
          <p:cNvPr id="12" name="Bilde 11">
            <a:extLst>
              <a:ext uri="{FF2B5EF4-FFF2-40B4-BE49-F238E27FC236}">
                <a16:creationId xmlns:a16="http://schemas.microsoft.com/office/drawing/2014/main" id="{8C0CF3A2-BB35-4B5B-985F-C9049CE100FD}"/>
              </a:ext>
            </a:extLst>
          </p:cNvPr>
          <p:cNvPicPr>
            <a:picLocks noChangeAspect="1"/>
          </p:cNvPicPr>
          <p:nvPr userDrawn="1"/>
        </p:nvPicPr>
        <p:blipFill>
          <a:blip r:embed="rId2"/>
          <a:stretch>
            <a:fillRect/>
          </a:stretch>
        </p:blipFill>
        <p:spPr>
          <a:xfrm>
            <a:off x="1032130" y="479913"/>
            <a:ext cx="566929" cy="566754"/>
          </a:xfrm>
          <a:prstGeom prst="rect">
            <a:avLst/>
          </a:prstGeom>
        </p:spPr>
      </p:pic>
      <p:sp>
        <p:nvSpPr>
          <p:cNvPr id="10" name="TekstSylinder 9">
            <a:extLst>
              <a:ext uri="{FF2B5EF4-FFF2-40B4-BE49-F238E27FC236}">
                <a16:creationId xmlns:a16="http://schemas.microsoft.com/office/drawing/2014/main" id="{919B5DF3-76D1-4FB2-B03A-558958BEEB81}"/>
              </a:ext>
            </a:extLst>
          </p:cNvPr>
          <p:cNvSpPr txBox="1"/>
          <p:nvPr userDrawn="1"/>
        </p:nvSpPr>
        <p:spPr>
          <a:xfrm>
            <a:off x="2275783" y="565716"/>
            <a:ext cx="5488443" cy="379463"/>
          </a:xfrm>
          <a:prstGeom prst="rect">
            <a:avLst/>
          </a:prstGeom>
          <a:noFill/>
        </p:spPr>
        <p:txBody>
          <a:bodyPr wrap="square" rtlCol="0">
            <a:spAutoFit/>
          </a:bodyPr>
          <a:lstStyle/>
          <a:p>
            <a:r>
              <a:rPr lang="nb-NO" sz="1866" b="1"/>
              <a:t>Det matematisk-naturvitenskapelige fakultet</a:t>
            </a:r>
          </a:p>
        </p:txBody>
      </p:sp>
      <p:grpSp>
        <p:nvGrpSpPr>
          <p:cNvPr id="15" name="Group 4">
            <a:extLst>
              <a:ext uri="{FF2B5EF4-FFF2-40B4-BE49-F238E27FC236}">
                <a16:creationId xmlns:a16="http://schemas.microsoft.com/office/drawing/2014/main" id="{AC493A5E-9BD3-4E8F-9929-DFF150B39C87}"/>
              </a:ext>
            </a:extLst>
          </p:cNvPr>
          <p:cNvGrpSpPr>
            <a:grpSpLocks noChangeAspect="1"/>
          </p:cNvGrpSpPr>
          <p:nvPr userDrawn="1"/>
        </p:nvGrpSpPr>
        <p:grpSpPr bwMode="auto">
          <a:xfrm>
            <a:off x="1749427" y="682938"/>
            <a:ext cx="585600" cy="181408"/>
            <a:chOff x="699" y="-168"/>
            <a:chExt cx="810" cy="251"/>
          </a:xfrm>
        </p:grpSpPr>
        <p:sp>
          <p:nvSpPr>
            <p:cNvPr id="18" name="Freeform 5">
              <a:extLst>
                <a:ext uri="{FF2B5EF4-FFF2-40B4-BE49-F238E27FC236}">
                  <a16:creationId xmlns:a16="http://schemas.microsoft.com/office/drawing/2014/main" id="{E9AC40A2-48E8-4E38-A0D0-CAEFC7530A9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19" name="Freeform 6">
              <a:extLst>
                <a:ext uri="{FF2B5EF4-FFF2-40B4-BE49-F238E27FC236}">
                  <a16:creationId xmlns:a16="http://schemas.microsoft.com/office/drawing/2014/main" id="{7F7D78F3-9CE5-4553-8D36-258A12EF6ABE}"/>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20" name="Freeform 7">
              <a:extLst>
                <a:ext uri="{FF2B5EF4-FFF2-40B4-BE49-F238E27FC236}">
                  <a16:creationId xmlns:a16="http://schemas.microsoft.com/office/drawing/2014/main" id="{F5AC0C3A-7F3C-451F-B739-CDD50839D76F}"/>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21" name="Freeform 8">
              <a:extLst>
                <a:ext uri="{FF2B5EF4-FFF2-40B4-BE49-F238E27FC236}">
                  <a16:creationId xmlns:a16="http://schemas.microsoft.com/office/drawing/2014/main" id="{31EAB8D2-F0B4-4FAC-B38F-64CE670894F3}"/>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22" name="Freeform 9">
              <a:extLst>
                <a:ext uri="{FF2B5EF4-FFF2-40B4-BE49-F238E27FC236}">
                  <a16:creationId xmlns:a16="http://schemas.microsoft.com/office/drawing/2014/main" id="{7AF9656E-399E-4288-8913-4F1031205CD3}"/>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23" name="Freeform 10">
              <a:extLst>
                <a:ext uri="{FF2B5EF4-FFF2-40B4-BE49-F238E27FC236}">
                  <a16:creationId xmlns:a16="http://schemas.microsoft.com/office/drawing/2014/main" id="{B1C1BAEC-C920-477B-B026-EFE81143DC69}"/>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grpSp>
    </p:spTree>
    <p:extLst>
      <p:ext uri="{BB962C8B-B14F-4D97-AF65-F5344CB8AC3E}">
        <p14:creationId xmlns:p14="http://schemas.microsoft.com/office/powerpoint/2010/main" val="2591295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telside /m bilde og stor tekstboks">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34E270BA-1CD5-4957-84D6-18A400390989}"/>
              </a:ext>
            </a:extLst>
          </p:cNvPr>
          <p:cNvSpPr>
            <a:spLocks noChangeAspect="1"/>
          </p:cNvSpPr>
          <p:nvPr userDrawn="1"/>
        </p:nvSpPr>
        <p:spPr>
          <a:xfrm>
            <a:off x="9836429" y="5178249"/>
            <a:ext cx="225600" cy="22553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399"/>
          </a:p>
        </p:txBody>
      </p:sp>
      <p:sp>
        <p:nvSpPr>
          <p:cNvPr id="19" name="Ellipse 18">
            <a:extLst>
              <a:ext uri="{FF2B5EF4-FFF2-40B4-BE49-F238E27FC236}">
                <a16:creationId xmlns:a16="http://schemas.microsoft.com/office/drawing/2014/main" id="{21A0141D-73F1-4F3B-9CD6-75FDD560D760}"/>
              </a:ext>
            </a:extLst>
          </p:cNvPr>
          <p:cNvSpPr>
            <a:spLocks noChangeAspect="1"/>
          </p:cNvSpPr>
          <p:nvPr userDrawn="1"/>
        </p:nvSpPr>
        <p:spPr>
          <a:xfrm>
            <a:off x="9836429" y="5442200"/>
            <a:ext cx="225600" cy="22553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399"/>
          </a:p>
        </p:txBody>
      </p:sp>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hasCustomPrompt="1"/>
          </p:nvPr>
        </p:nvSpPr>
        <p:spPr>
          <a:xfrm>
            <a:off x="1" y="1343753"/>
            <a:ext cx="12193524" cy="5514247"/>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333"/>
            </a:lvl1pPr>
          </a:lstStyle>
          <a:p>
            <a:r>
              <a:rPr lang="nb-NO"/>
              <a:t>Sett inn bilde via menyen «Sett inn» og knappen «Bilde»</a:t>
            </a:r>
          </a:p>
        </p:txBody>
      </p:sp>
      <p:sp>
        <p:nvSpPr>
          <p:cNvPr id="2" name="Tittel 1"/>
          <p:cNvSpPr>
            <a:spLocks noGrp="1" noChangeAspect="1"/>
          </p:cNvSpPr>
          <p:nvPr>
            <p:ph type="ctrTitle" hasCustomPrompt="1"/>
          </p:nvPr>
        </p:nvSpPr>
        <p:spPr>
          <a:xfrm>
            <a:off x="3721207" y="1814261"/>
            <a:ext cx="4032000" cy="4030756"/>
          </a:xfrm>
          <a:prstGeom prst="ellipse">
            <a:avLst/>
          </a:prstGeom>
          <a:solidFill>
            <a:schemeClr val="bg1"/>
          </a:solidFill>
        </p:spPr>
        <p:txBody>
          <a:bodyPr lIns="36000" tIns="36000" rIns="36000" bIns="1080000" anchor="b">
            <a:normAutofit/>
          </a:bodyPr>
          <a:lstStyle>
            <a:lvl1pPr algn="ctr">
              <a:defRPr sz="4265">
                <a:solidFill>
                  <a:schemeClr val="accent1"/>
                </a:solidFill>
              </a:defRPr>
            </a:lvl1pPr>
          </a:lstStyle>
          <a:p>
            <a:r>
              <a:rPr lang="nb-NO"/>
              <a:t>Tittel</a:t>
            </a:r>
          </a:p>
        </p:txBody>
      </p:sp>
      <p:sp>
        <p:nvSpPr>
          <p:cNvPr id="3" name="Undertittel 2"/>
          <p:cNvSpPr>
            <a:spLocks noGrp="1" noChangeAspect="1"/>
          </p:cNvSpPr>
          <p:nvPr>
            <p:ph type="subTitle" idx="1" hasCustomPrompt="1"/>
          </p:nvPr>
        </p:nvSpPr>
        <p:spPr>
          <a:xfrm>
            <a:off x="3872753" y="3920881"/>
            <a:ext cx="3717364" cy="722832"/>
          </a:xfrm>
          <a:prstGeom prst="rect">
            <a:avLst/>
          </a:prstGeom>
          <a:noFill/>
        </p:spPr>
        <p:txBody>
          <a:bodyPr anchor="t">
            <a:normAutofit/>
          </a:bodyPr>
          <a:lstStyle>
            <a:lvl1pPr marL="0" indent="0" algn="ctr">
              <a:spcBef>
                <a:spcPts val="0"/>
              </a:spcBef>
              <a:buNone/>
              <a:defRPr sz="2133" b="1">
                <a:solidFill>
                  <a:schemeClr val="accent1"/>
                </a:solidFill>
              </a:defRPr>
            </a:lvl1pPr>
            <a:lvl2pPr marL="457051" indent="0" algn="ctr">
              <a:buNone/>
              <a:defRPr sz="1999"/>
            </a:lvl2pPr>
            <a:lvl3pPr marL="914103" indent="0" algn="ctr">
              <a:buNone/>
              <a:defRPr sz="1799"/>
            </a:lvl3pPr>
            <a:lvl4pPr marL="1371154" indent="0" algn="ctr">
              <a:buNone/>
              <a:defRPr sz="1599"/>
            </a:lvl4pPr>
            <a:lvl5pPr marL="1828206" indent="0" algn="ctr">
              <a:buNone/>
              <a:defRPr sz="1599"/>
            </a:lvl5pPr>
            <a:lvl6pPr marL="2285257" indent="0" algn="ctr">
              <a:buNone/>
              <a:defRPr sz="1599"/>
            </a:lvl6pPr>
            <a:lvl7pPr marL="2742308" indent="0" algn="ctr">
              <a:buNone/>
              <a:defRPr sz="1599"/>
            </a:lvl7pPr>
            <a:lvl8pPr marL="3199360" indent="0" algn="ctr">
              <a:buNone/>
              <a:defRPr sz="1599"/>
            </a:lvl8pPr>
            <a:lvl9pPr marL="3656411" indent="0" algn="ctr">
              <a:buNone/>
              <a:defRPr sz="1599"/>
            </a:lvl9pPr>
          </a:lstStyle>
          <a:p>
            <a:r>
              <a:rPr lang="nb-NO"/>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10201276" y="5231040"/>
            <a:ext cx="1500649" cy="511839"/>
          </a:xfrm>
        </p:spPr>
        <p:txBody>
          <a:bodyPr>
            <a:normAutofit/>
          </a:bodyPr>
          <a:lstStyle>
            <a:lvl1pPr marL="0" indent="0">
              <a:spcBef>
                <a:spcPts val="0"/>
              </a:spcBef>
              <a:buNone/>
              <a:defRPr sz="1333" i="1">
                <a:solidFill>
                  <a:schemeClr val="lt1"/>
                </a:solidFill>
              </a:defRPr>
            </a:lvl1pPr>
          </a:lstStyle>
          <a:p>
            <a:pPr lvl="0"/>
            <a:r>
              <a:rPr lang="en-US"/>
              <a:t>Edit Master text styles</a:t>
            </a:r>
          </a:p>
        </p:txBody>
      </p:sp>
      <p:pic>
        <p:nvPicPr>
          <p:cNvPr id="12" name="Bilde 11">
            <a:extLst>
              <a:ext uri="{FF2B5EF4-FFF2-40B4-BE49-F238E27FC236}">
                <a16:creationId xmlns:a16="http://schemas.microsoft.com/office/drawing/2014/main" id="{1A6D3BBD-497E-444D-8817-667147E479B0}"/>
              </a:ext>
            </a:extLst>
          </p:cNvPr>
          <p:cNvPicPr>
            <a:picLocks noChangeAspect="1"/>
          </p:cNvPicPr>
          <p:nvPr userDrawn="1"/>
        </p:nvPicPr>
        <p:blipFill>
          <a:blip r:embed="rId2"/>
          <a:stretch>
            <a:fillRect/>
          </a:stretch>
        </p:blipFill>
        <p:spPr>
          <a:xfrm>
            <a:off x="1032130" y="479913"/>
            <a:ext cx="566929" cy="566754"/>
          </a:xfrm>
          <a:prstGeom prst="rect">
            <a:avLst/>
          </a:prstGeom>
        </p:spPr>
      </p:pic>
      <p:sp>
        <p:nvSpPr>
          <p:cNvPr id="10" name="TekstSylinder 9">
            <a:extLst>
              <a:ext uri="{FF2B5EF4-FFF2-40B4-BE49-F238E27FC236}">
                <a16:creationId xmlns:a16="http://schemas.microsoft.com/office/drawing/2014/main" id="{A2DCEEDE-996F-4F53-AA53-892FCAE5A1F3}"/>
              </a:ext>
            </a:extLst>
          </p:cNvPr>
          <p:cNvSpPr txBox="1"/>
          <p:nvPr userDrawn="1"/>
        </p:nvSpPr>
        <p:spPr>
          <a:xfrm>
            <a:off x="2275783" y="565716"/>
            <a:ext cx="5488443" cy="379463"/>
          </a:xfrm>
          <a:prstGeom prst="rect">
            <a:avLst/>
          </a:prstGeom>
          <a:noFill/>
        </p:spPr>
        <p:txBody>
          <a:bodyPr wrap="square" rtlCol="0">
            <a:spAutoFit/>
          </a:bodyPr>
          <a:lstStyle/>
          <a:p>
            <a:r>
              <a:rPr lang="nb-NO" sz="1866" b="1"/>
              <a:t>Det matematisk-naturvitenskapelige fakultet</a:t>
            </a:r>
          </a:p>
        </p:txBody>
      </p:sp>
      <p:grpSp>
        <p:nvGrpSpPr>
          <p:cNvPr id="13" name="Group 4">
            <a:extLst>
              <a:ext uri="{FF2B5EF4-FFF2-40B4-BE49-F238E27FC236}">
                <a16:creationId xmlns:a16="http://schemas.microsoft.com/office/drawing/2014/main" id="{E6B1FFA4-DB8A-453A-866D-42BEE9335530}"/>
              </a:ext>
            </a:extLst>
          </p:cNvPr>
          <p:cNvGrpSpPr>
            <a:grpSpLocks noChangeAspect="1"/>
          </p:cNvGrpSpPr>
          <p:nvPr userDrawn="1"/>
        </p:nvGrpSpPr>
        <p:grpSpPr bwMode="auto">
          <a:xfrm>
            <a:off x="1749427" y="682938"/>
            <a:ext cx="585600" cy="181408"/>
            <a:chOff x="699" y="-168"/>
            <a:chExt cx="810" cy="251"/>
          </a:xfrm>
        </p:grpSpPr>
        <p:sp>
          <p:nvSpPr>
            <p:cNvPr id="15" name="Freeform 5">
              <a:extLst>
                <a:ext uri="{FF2B5EF4-FFF2-40B4-BE49-F238E27FC236}">
                  <a16:creationId xmlns:a16="http://schemas.microsoft.com/office/drawing/2014/main" id="{0E559E31-041D-4610-A582-C8215B7875A2}"/>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16" name="Freeform 6">
              <a:extLst>
                <a:ext uri="{FF2B5EF4-FFF2-40B4-BE49-F238E27FC236}">
                  <a16:creationId xmlns:a16="http://schemas.microsoft.com/office/drawing/2014/main" id="{6DFF11FF-8985-45B8-87AD-4F75F97CF5A0}"/>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20" name="Freeform 7">
              <a:extLst>
                <a:ext uri="{FF2B5EF4-FFF2-40B4-BE49-F238E27FC236}">
                  <a16:creationId xmlns:a16="http://schemas.microsoft.com/office/drawing/2014/main" id="{299177C8-B844-4593-8A4D-6028B89B0D1E}"/>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21" name="Freeform 8">
              <a:extLst>
                <a:ext uri="{FF2B5EF4-FFF2-40B4-BE49-F238E27FC236}">
                  <a16:creationId xmlns:a16="http://schemas.microsoft.com/office/drawing/2014/main" id="{C206DB3E-7E5A-4118-A58E-D28E6B6BEE9F}"/>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22" name="Freeform 9">
              <a:extLst>
                <a:ext uri="{FF2B5EF4-FFF2-40B4-BE49-F238E27FC236}">
                  <a16:creationId xmlns:a16="http://schemas.microsoft.com/office/drawing/2014/main" id="{BBAE402C-300B-4295-A825-9A43E9C92F25}"/>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23" name="Freeform 10">
              <a:extLst>
                <a:ext uri="{FF2B5EF4-FFF2-40B4-BE49-F238E27FC236}">
                  <a16:creationId xmlns:a16="http://schemas.microsoft.com/office/drawing/2014/main" id="{7BBA4532-2A30-40BC-97E0-29A2E60C633E}"/>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grpSp>
    </p:spTree>
    <p:extLst>
      <p:ext uri="{BB962C8B-B14F-4D97-AF65-F5344CB8AC3E}">
        <p14:creationId xmlns:p14="http://schemas.microsoft.com/office/powerpoint/2010/main" val="3377203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6258D59-7168-4E0B-A9D6-8E1FF9EA5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5574087"/>
          </a:xfrm>
          <a:prstGeom prst="rect">
            <a:avLst/>
          </a:prstGeom>
        </p:spPr>
      </p:pic>
      <p:sp>
        <p:nvSpPr>
          <p:cNvPr id="2" name="Tittel 1"/>
          <p:cNvSpPr>
            <a:spLocks noGrp="1"/>
          </p:cNvSpPr>
          <p:nvPr>
            <p:ph type="ctrTitle"/>
          </p:nvPr>
        </p:nvSpPr>
        <p:spPr>
          <a:xfrm>
            <a:off x="1721294" y="1880663"/>
            <a:ext cx="8749413" cy="1681993"/>
          </a:xfrm>
        </p:spPr>
        <p:txBody>
          <a:bodyPr wrap="square" anchor="ctr">
            <a:spAutoFit/>
          </a:bodyPr>
          <a:lstStyle>
            <a:lvl1pPr algn="ctr">
              <a:defRPr sz="5465">
                <a:solidFill>
                  <a:schemeClr val="lt1"/>
                </a:solidFill>
              </a:defRPr>
            </a:lvl1pPr>
          </a:lstStyle>
          <a:p>
            <a:r>
              <a:rPr lang="en-US"/>
              <a:t>Click to edit Master title style</a:t>
            </a:r>
            <a:endParaRPr lang="nb-NO"/>
          </a:p>
        </p:txBody>
      </p:sp>
      <p:pic>
        <p:nvPicPr>
          <p:cNvPr id="6" name="Bilde 5">
            <a:extLst>
              <a:ext uri="{FF2B5EF4-FFF2-40B4-BE49-F238E27FC236}">
                <a16:creationId xmlns:a16="http://schemas.microsoft.com/office/drawing/2014/main" id="{69831B6B-6892-4E24-A66F-0CE8685A2D0B}"/>
              </a:ext>
            </a:extLst>
          </p:cNvPr>
          <p:cNvPicPr>
            <a:picLocks noChangeAspect="1"/>
          </p:cNvPicPr>
          <p:nvPr userDrawn="1"/>
        </p:nvPicPr>
        <p:blipFill>
          <a:blip r:embed="rId3"/>
          <a:stretch>
            <a:fillRect/>
          </a:stretch>
        </p:blipFill>
        <p:spPr>
          <a:xfrm>
            <a:off x="2993130" y="6019080"/>
            <a:ext cx="566929" cy="566754"/>
          </a:xfrm>
          <a:prstGeom prst="rect">
            <a:avLst/>
          </a:prstGeom>
        </p:spPr>
      </p:pic>
      <p:sp>
        <p:nvSpPr>
          <p:cNvPr id="8" name="TekstSylinder 7">
            <a:extLst>
              <a:ext uri="{FF2B5EF4-FFF2-40B4-BE49-F238E27FC236}">
                <a16:creationId xmlns:a16="http://schemas.microsoft.com/office/drawing/2014/main" id="{DA88C679-3A11-42E0-9A8B-D596C63A662C}"/>
              </a:ext>
            </a:extLst>
          </p:cNvPr>
          <p:cNvSpPr txBox="1"/>
          <p:nvPr userDrawn="1"/>
        </p:nvSpPr>
        <p:spPr>
          <a:xfrm>
            <a:off x="4236782" y="6109253"/>
            <a:ext cx="5488443" cy="379463"/>
          </a:xfrm>
          <a:prstGeom prst="rect">
            <a:avLst/>
          </a:prstGeom>
          <a:noFill/>
        </p:spPr>
        <p:txBody>
          <a:bodyPr wrap="square" rtlCol="0">
            <a:spAutoFit/>
          </a:bodyPr>
          <a:lstStyle/>
          <a:p>
            <a:r>
              <a:rPr lang="nb-NO" sz="1866" b="1"/>
              <a:t>Det matematisk-naturvitenskapelige fakultet</a:t>
            </a:r>
          </a:p>
        </p:txBody>
      </p:sp>
      <p:grpSp>
        <p:nvGrpSpPr>
          <p:cNvPr id="7" name="Group 4">
            <a:extLst>
              <a:ext uri="{FF2B5EF4-FFF2-40B4-BE49-F238E27FC236}">
                <a16:creationId xmlns:a16="http://schemas.microsoft.com/office/drawing/2014/main" id="{1F52A8C7-01D7-48B7-A36C-B219C7E0197C}"/>
              </a:ext>
            </a:extLst>
          </p:cNvPr>
          <p:cNvGrpSpPr>
            <a:grpSpLocks noChangeAspect="1"/>
          </p:cNvGrpSpPr>
          <p:nvPr userDrawn="1"/>
        </p:nvGrpSpPr>
        <p:grpSpPr bwMode="auto">
          <a:xfrm>
            <a:off x="3710427" y="6220803"/>
            <a:ext cx="585600" cy="181408"/>
            <a:chOff x="699" y="-168"/>
            <a:chExt cx="810" cy="251"/>
          </a:xfrm>
        </p:grpSpPr>
        <p:sp>
          <p:nvSpPr>
            <p:cNvPr id="10" name="Freeform 5">
              <a:extLst>
                <a:ext uri="{FF2B5EF4-FFF2-40B4-BE49-F238E27FC236}">
                  <a16:creationId xmlns:a16="http://schemas.microsoft.com/office/drawing/2014/main" id="{2B391352-4D48-412C-8465-D30BD6C55EAE}"/>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11" name="Freeform 6">
              <a:extLst>
                <a:ext uri="{FF2B5EF4-FFF2-40B4-BE49-F238E27FC236}">
                  <a16:creationId xmlns:a16="http://schemas.microsoft.com/office/drawing/2014/main" id="{E19855DE-927D-4973-BC42-270C92843BF2}"/>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12" name="Freeform 7">
              <a:extLst>
                <a:ext uri="{FF2B5EF4-FFF2-40B4-BE49-F238E27FC236}">
                  <a16:creationId xmlns:a16="http://schemas.microsoft.com/office/drawing/2014/main" id="{5A2B59B8-7CF6-4668-ABCB-F4A7DD75CEA1}"/>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13" name="Freeform 8">
              <a:extLst>
                <a:ext uri="{FF2B5EF4-FFF2-40B4-BE49-F238E27FC236}">
                  <a16:creationId xmlns:a16="http://schemas.microsoft.com/office/drawing/2014/main" id="{74FD7DF4-3E30-4B20-A43D-1A4F8E872970}"/>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14" name="Freeform 9">
              <a:extLst>
                <a:ext uri="{FF2B5EF4-FFF2-40B4-BE49-F238E27FC236}">
                  <a16:creationId xmlns:a16="http://schemas.microsoft.com/office/drawing/2014/main" id="{A64B77F7-76E3-463F-986A-ED33F912ACA9}"/>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15" name="Freeform 10">
              <a:extLst>
                <a:ext uri="{FF2B5EF4-FFF2-40B4-BE49-F238E27FC236}">
                  <a16:creationId xmlns:a16="http://schemas.microsoft.com/office/drawing/2014/main" id="{3D03E1DA-EBA2-4340-99A1-0AAE7C93187B}"/>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grpSp>
    </p:spTree>
    <p:extLst>
      <p:ext uri="{BB962C8B-B14F-4D97-AF65-F5344CB8AC3E}">
        <p14:creationId xmlns:p14="http://schemas.microsoft.com/office/powerpoint/2010/main" val="26608918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o innholdsdeler med bakgru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1206875"/>
            <a:ext cx="12192000" cy="5651126"/>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399"/>
          </a:p>
        </p:txBody>
      </p:sp>
      <p:sp>
        <p:nvSpPr>
          <p:cNvPr id="3" name="Plassholder for tekst 2"/>
          <p:cNvSpPr>
            <a:spLocks noGrp="1"/>
          </p:cNvSpPr>
          <p:nvPr>
            <p:ph type="body" idx="1"/>
          </p:nvPr>
        </p:nvSpPr>
        <p:spPr>
          <a:xfrm>
            <a:off x="768096" y="1576616"/>
            <a:ext cx="4800600" cy="287170"/>
          </a:xfrm>
        </p:spPr>
        <p:txBody>
          <a:bodyPr anchor="t">
            <a:normAutofit/>
          </a:bodyPr>
          <a:lstStyle>
            <a:lvl1pPr marL="0" indent="0">
              <a:spcBef>
                <a:spcPts val="0"/>
              </a:spcBef>
              <a:buNone/>
              <a:defRPr sz="1599" b="1"/>
            </a:lvl1pPr>
            <a:lvl2pPr marL="457051" indent="0">
              <a:buNone/>
              <a:defRPr sz="1999" b="1"/>
            </a:lvl2pPr>
            <a:lvl3pPr marL="914103" indent="0">
              <a:buNone/>
              <a:defRPr sz="1799" b="1"/>
            </a:lvl3pPr>
            <a:lvl4pPr marL="1371154" indent="0">
              <a:buNone/>
              <a:defRPr sz="1599" b="1"/>
            </a:lvl4pPr>
            <a:lvl5pPr marL="1828206" indent="0">
              <a:buNone/>
              <a:defRPr sz="1599" b="1"/>
            </a:lvl5pPr>
            <a:lvl6pPr marL="2285257" indent="0">
              <a:buNone/>
              <a:defRPr sz="1599" b="1"/>
            </a:lvl6pPr>
            <a:lvl7pPr marL="2742308" indent="0">
              <a:buNone/>
              <a:defRPr sz="1599" b="1"/>
            </a:lvl7pPr>
            <a:lvl8pPr marL="3199360" indent="0">
              <a:buNone/>
              <a:defRPr sz="1599" b="1"/>
            </a:lvl8pPr>
            <a:lvl9pPr marL="3656411" indent="0">
              <a:buNone/>
              <a:defRPr sz="1599" b="1"/>
            </a:lvl9pPr>
          </a:lstStyle>
          <a:p>
            <a:pPr lvl="0"/>
            <a:r>
              <a:rPr lang="en-US"/>
              <a:t>Edit Master text styles</a:t>
            </a:r>
          </a:p>
        </p:txBody>
      </p:sp>
      <p:sp>
        <p:nvSpPr>
          <p:cNvPr id="7" name="Plassholder for dato 6"/>
          <p:cNvSpPr>
            <a:spLocks noGrp="1"/>
          </p:cNvSpPr>
          <p:nvPr>
            <p:ph type="dt" sz="half" idx="10"/>
          </p:nvPr>
        </p:nvSpPr>
        <p:spPr/>
        <p:txBody>
          <a:bodyPr/>
          <a:lstStyle/>
          <a:p>
            <a:fld id="{983651F3-9B16-40C6-B209-3688FC9C95F6}" type="datetimeFigureOut">
              <a:rPr lang="nb-NO" smtClean="0"/>
              <a:t>04.03.2024</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6096000" y="2399559"/>
            <a:ext cx="0" cy="3647330"/>
          </a:xfrm>
          <a:prstGeom prst="line">
            <a:avLst/>
          </a:prstGeom>
          <a:ln w="12700">
            <a:solidFill>
              <a:srgbClr val="C7C1B8"/>
            </a:solidFill>
          </a:ln>
        </p:spPr>
        <p:style>
          <a:lnRef idx="1">
            <a:schemeClr val="accent1"/>
          </a:lnRef>
          <a:fillRef idx="0">
            <a:schemeClr val="accent1"/>
          </a:fillRef>
          <a:effectRef idx="0">
            <a:schemeClr val="accent1"/>
          </a:effectRef>
          <a:fontRef idx="minor">
            <a:schemeClr val="tx1"/>
          </a:fontRef>
        </p:style>
      </p:cxnSp>
      <p:sp>
        <p:nvSpPr>
          <p:cNvPr id="14" name="Plassholder for tekst 2">
            <a:extLst>
              <a:ext uri="{FF2B5EF4-FFF2-40B4-BE49-F238E27FC236}">
                <a16:creationId xmlns:a16="http://schemas.microsoft.com/office/drawing/2014/main" id="{E0A86587-8C70-4A7E-BC3D-1C0813361901}"/>
              </a:ext>
            </a:extLst>
          </p:cNvPr>
          <p:cNvSpPr>
            <a:spLocks noGrp="1"/>
          </p:cNvSpPr>
          <p:nvPr>
            <p:ph type="body" idx="14"/>
          </p:nvPr>
        </p:nvSpPr>
        <p:spPr>
          <a:xfrm>
            <a:off x="6623305" y="1595365"/>
            <a:ext cx="4800600" cy="287170"/>
          </a:xfrm>
        </p:spPr>
        <p:txBody>
          <a:bodyPr anchor="t">
            <a:normAutofit/>
          </a:bodyPr>
          <a:lstStyle>
            <a:lvl1pPr marL="0" indent="0">
              <a:spcBef>
                <a:spcPts val="0"/>
              </a:spcBef>
              <a:buNone/>
              <a:defRPr sz="1599" b="1"/>
            </a:lvl1pPr>
            <a:lvl2pPr marL="457051" indent="0">
              <a:buNone/>
              <a:defRPr sz="1999" b="1"/>
            </a:lvl2pPr>
            <a:lvl3pPr marL="914103" indent="0">
              <a:buNone/>
              <a:defRPr sz="1799" b="1"/>
            </a:lvl3pPr>
            <a:lvl4pPr marL="1371154" indent="0">
              <a:buNone/>
              <a:defRPr sz="1599" b="1"/>
            </a:lvl4pPr>
            <a:lvl5pPr marL="1828206" indent="0">
              <a:buNone/>
              <a:defRPr sz="1599" b="1"/>
            </a:lvl5pPr>
            <a:lvl6pPr marL="2285257" indent="0">
              <a:buNone/>
              <a:defRPr sz="1599" b="1"/>
            </a:lvl6pPr>
            <a:lvl7pPr marL="2742308" indent="0">
              <a:buNone/>
              <a:defRPr sz="1599" b="1"/>
            </a:lvl7pPr>
            <a:lvl8pPr marL="3199360" indent="0">
              <a:buNone/>
              <a:defRPr sz="1599" b="1"/>
            </a:lvl8pPr>
            <a:lvl9pPr marL="3656411" indent="0">
              <a:buNone/>
              <a:defRPr sz="1599" b="1"/>
            </a:lvl9pPr>
          </a:lstStyle>
          <a:p>
            <a:pPr lvl="0"/>
            <a:r>
              <a:rPr lang="en-US"/>
              <a:t>Edit Master text styles</a:t>
            </a:r>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p:nvPr>
        </p:nvSpPr>
        <p:spPr>
          <a:xfrm>
            <a:off x="768096" y="2351570"/>
            <a:ext cx="4800600" cy="3647330"/>
          </a:xfrm>
          <a:prstGeom prst="rect">
            <a:avLst/>
          </a:prstGeom>
        </p:spPr>
        <p:txBody>
          <a:bodyPr lIns="0" tIns="0" rIns="0" bIns="0"/>
          <a:lstStyle>
            <a:lvl1pPr marL="0" indent="0">
              <a:buNone/>
              <a:defRPr/>
            </a:lvl1pPr>
          </a:lstStyle>
          <a:p>
            <a:pPr lvl="0"/>
            <a:r>
              <a:rPr lang="en-US"/>
              <a:t>Edit Master text styles</a:t>
            </a:r>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p:nvPr>
        </p:nvSpPr>
        <p:spPr>
          <a:xfrm>
            <a:off x="6623305" y="2370319"/>
            <a:ext cx="4800600" cy="3647330"/>
          </a:xfrm>
          <a:prstGeom prst="rect">
            <a:avLst/>
          </a:prstGeom>
        </p:spPr>
        <p:txBody>
          <a:bodyPr lIns="0" tIns="0" rIns="0" bIns="0"/>
          <a:lstStyle>
            <a:lvl1pPr marL="0" indent="0">
              <a:buNone/>
              <a:defRPr/>
            </a:lvl1pPr>
          </a:lstStyle>
          <a:p>
            <a:pPr lvl="0"/>
            <a:r>
              <a:rPr lang="en-US"/>
              <a:t>Edit Master text styles</a:t>
            </a:r>
          </a:p>
        </p:txBody>
      </p:sp>
    </p:spTree>
    <p:extLst>
      <p:ext uri="{BB962C8B-B14F-4D97-AF65-F5344CB8AC3E}">
        <p14:creationId xmlns:p14="http://schemas.microsoft.com/office/powerpoint/2010/main" val="37247347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dato 3"/>
          <p:cNvSpPr>
            <a:spLocks noGrp="1"/>
          </p:cNvSpPr>
          <p:nvPr>
            <p:ph type="dt" sz="half" idx="10"/>
          </p:nvPr>
        </p:nvSpPr>
        <p:spPr/>
        <p:txBody>
          <a:bodyPr/>
          <a:lstStyle/>
          <a:p>
            <a:fld id="{983651F3-9B16-40C6-B209-3688FC9C95F6}" type="datetimeFigureOut">
              <a:rPr lang="nb-NO" smtClean="0"/>
              <a:t>04.03.2024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2644184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er og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p:nvPr>
        </p:nvSpPr>
        <p:spPr>
          <a:xfrm>
            <a:off x="768100" y="1526120"/>
            <a:ext cx="3336417" cy="2375564"/>
          </a:xfrm>
          <a:prstGeom prst="rect">
            <a:avLst/>
          </a:prstGeom>
        </p:spPr>
        <p:txBody>
          <a:bodyPr lIns="0" tIns="360000" rIns="0" bIns="0" anchor="t"/>
          <a:lstStyle>
            <a:lvl1pPr marL="0" indent="0" algn="ctr">
              <a:buNone/>
              <a:defRPr sz="1466"/>
            </a:lvl1pPr>
          </a:lstStyle>
          <a:p>
            <a:r>
              <a:rPr lang="en-US"/>
              <a:t>Click icon to add picture</a:t>
            </a:r>
            <a:endParaRPr lang="nb-NO"/>
          </a:p>
        </p:txBody>
      </p:sp>
      <p:sp>
        <p:nvSpPr>
          <p:cNvPr id="9" name="Plassholder for tekst 8">
            <a:extLst>
              <a:ext uri="{FF2B5EF4-FFF2-40B4-BE49-F238E27FC236}">
                <a16:creationId xmlns:a16="http://schemas.microsoft.com/office/drawing/2014/main" id="{B547A535-64C8-47BA-A0EF-C549CE5A7AAE}"/>
              </a:ext>
            </a:extLst>
          </p:cNvPr>
          <p:cNvSpPr>
            <a:spLocks noGrp="1"/>
          </p:cNvSpPr>
          <p:nvPr>
            <p:ph type="body" sz="quarter" idx="14"/>
          </p:nvPr>
        </p:nvSpPr>
        <p:spPr>
          <a:xfrm>
            <a:off x="768100" y="3964073"/>
            <a:ext cx="3336417" cy="2375564"/>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p:nvPr>
        </p:nvSpPr>
        <p:spPr>
          <a:xfrm>
            <a:off x="4176524" y="1526120"/>
            <a:ext cx="2376297" cy="2375564"/>
          </a:xfrm>
          <a:prstGeom prst="rect">
            <a:avLst/>
          </a:prstGeom>
        </p:spPr>
        <p:txBody>
          <a:bodyPr lIns="0" tIns="360000" rIns="0" bIns="0" anchor="t"/>
          <a:lstStyle>
            <a:lvl1pPr marL="0" indent="0" algn="ctr">
              <a:buNone/>
              <a:defRPr sz="1466"/>
            </a:lvl1pPr>
          </a:lstStyle>
          <a:p>
            <a:r>
              <a:rPr lang="en-US"/>
              <a:t>Click icon to add picture</a:t>
            </a:r>
            <a:endParaRPr lang="nb-NO"/>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p:nvPr>
        </p:nvSpPr>
        <p:spPr>
          <a:xfrm>
            <a:off x="6615228" y="1526120"/>
            <a:ext cx="2376297" cy="2375564"/>
          </a:xfrm>
          <a:prstGeom prst="rect">
            <a:avLst/>
          </a:prstGeom>
          <a:solidFill>
            <a:schemeClr val="dk1"/>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p:nvPr>
        </p:nvSpPr>
        <p:spPr>
          <a:xfrm>
            <a:off x="9053932" y="1526120"/>
            <a:ext cx="2376297" cy="2375564"/>
          </a:xfrm>
          <a:prstGeom prst="rect">
            <a:avLst/>
          </a:prstGeom>
        </p:spPr>
        <p:txBody>
          <a:bodyPr lIns="0" tIns="360000" rIns="0" bIns="0" anchor="t"/>
          <a:lstStyle>
            <a:lvl1pPr marL="0" indent="0" algn="ctr">
              <a:buNone/>
              <a:defRPr sz="1466"/>
            </a:lvl1pPr>
          </a:lstStyle>
          <a:p>
            <a:r>
              <a:rPr lang="en-US"/>
              <a:t>Click icon to add picture</a:t>
            </a:r>
            <a:endParaRPr lang="nb-NO"/>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p:nvPr>
        </p:nvSpPr>
        <p:spPr>
          <a:xfrm>
            <a:off x="4176523" y="3964071"/>
            <a:ext cx="4815001" cy="2375564"/>
          </a:xfrm>
          <a:prstGeom prst="rect">
            <a:avLst/>
          </a:prstGeom>
        </p:spPr>
        <p:txBody>
          <a:bodyPr lIns="0" tIns="360000" rIns="0" bIns="0" anchor="t"/>
          <a:lstStyle>
            <a:lvl1pPr marL="0" indent="0" algn="ctr">
              <a:buNone/>
              <a:defRPr sz="1466"/>
            </a:lvl1pPr>
          </a:lstStyle>
          <a:p>
            <a:r>
              <a:rPr lang="en-US"/>
              <a:t>Click icon to add picture</a:t>
            </a:r>
            <a:endParaRPr lang="nb-NO"/>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p:nvPr>
        </p:nvSpPr>
        <p:spPr>
          <a:xfrm>
            <a:off x="9053932" y="3964070"/>
            <a:ext cx="2376297" cy="2375564"/>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983651F3-9B16-40C6-B209-3688FC9C95F6}" type="datetimeFigureOut">
              <a:rPr lang="nb-NO" smtClean="0"/>
              <a:pPr/>
              <a:t>04.03.2024</a:t>
            </a:fld>
            <a:endParaRPr lang="nb-NO"/>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nb-NO"/>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4194892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399"/>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04.03.2024</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p:cNvSpPr>
          <p:nvPr>
            <p:ph type="body" sz="quarter" idx="13"/>
          </p:nvPr>
        </p:nvSpPr>
        <p:spPr>
          <a:xfrm>
            <a:off x="2880360" y="1823665"/>
            <a:ext cx="1968000" cy="1967393"/>
          </a:xfrm>
          <a:prstGeom prst="ellipse">
            <a:avLst/>
          </a:prstGeom>
          <a:solidFill>
            <a:schemeClr val="lt1"/>
          </a:solidFill>
        </p:spPr>
        <p:txBody>
          <a:bodyPr anchor="ctr">
            <a:normAutofit/>
          </a:bodyPr>
          <a:lstStyle>
            <a:lvl1pPr marL="0" indent="0" algn="ctr">
              <a:spcBef>
                <a:spcPts val="0"/>
              </a:spcBef>
              <a:buNone/>
              <a:defRPr sz="1599" b="1">
                <a:solidFill>
                  <a:schemeClr val="accent1"/>
                </a:solidFill>
              </a:defRPr>
            </a:lvl1pPr>
          </a:lstStyle>
          <a:p>
            <a:pPr lvl="0"/>
            <a:r>
              <a:rPr lang="en-US"/>
              <a:t>Edit Master text styles</a:t>
            </a:r>
          </a:p>
        </p:txBody>
      </p:sp>
      <p:cxnSp>
        <p:nvCxnSpPr>
          <p:cNvPr id="9" name="Rett linje 8">
            <a:extLst>
              <a:ext uri="{FF2B5EF4-FFF2-40B4-BE49-F238E27FC236}">
                <a16:creationId xmlns:a16="http://schemas.microsoft.com/office/drawing/2014/main" id="{A1B0674C-4CBD-4F5B-B1E6-8439D0BF7885}"/>
              </a:ext>
            </a:extLst>
          </p:cNvPr>
          <p:cNvCxnSpPr/>
          <p:nvPr userDrawn="1"/>
        </p:nvCxnSpPr>
        <p:spPr>
          <a:xfrm>
            <a:off x="5832730" y="1055806"/>
            <a:ext cx="480060" cy="0"/>
          </a:xfrm>
          <a:prstGeom prst="line">
            <a:avLst/>
          </a:prstGeom>
          <a:ln w="12700">
            <a:solidFill>
              <a:schemeClr val="lt1"/>
            </a:solidFill>
          </a:ln>
        </p:spPr>
        <p:style>
          <a:lnRef idx="1">
            <a:schemeClr val="accent1"/>
          </a:lnRef>
          <a:fillRef idx="0">
            <a:schemeClr val="accent1"/>
          </a:fillRef>
          <a:effectRef idx="0">
            <a:schemeClr val="accent1"/>
          </a:effectRef>
          <a:fontRef idx="minor">
            <a:schemeClr val="tx1"/>
          </a:fontRef>
        </p:style>
      </p:cxnSp>
      <p:sp>
        <p:nvSpPr>
          <p:cNvPr id="10" name="Plassholder for tekst 6">
            <a:extLst>
              <a:ext uri="{FF2B5EF4-FFF2-40B4-BE49-F238E27FC236}">
                <a16:creationId xmlns:a16="http://schemas.microsoft.com/office/drawing/2014/main" id="{1F14E1A4-E3DE-4BED-8514-C42A8BC81D6B}"/>
              </a:ext>
            </a:extLst>
          </p:cNvPr>
          <p:cNvSpPr>
            <a:spLocks noGrp="1"/>
          </p:cNvSpPr>
          <p:nvPr>
            <p:ph type="body" sz="quarter" idx="14"/>
          </p:nvPr>
        </p:nvSpPr>
        <p:spPr>
          <a:xfrm>
            <a:off x="5112000" y="1823665"/>
            <a:ext cx="1968000" cy="1967393"/>
          </a:xfrm>
          <a:prstGeom prst="ellipse">
            <a:avLst/>
          </a:prstGeom>
          <a:solidFill>
            <a:schemeClr val="lt1"/>
          </a:solidFill>
        </p:spPr>
        <p:txBody>
          <a:bodyPr anchor="ctr">
            <a:normAutofit/>
          </a:bodyPr>
          <a:lstStyle>
            <a:lvl1pPr marL="0" indent="0" algn="ctr">
              <a:spcBef>
                <a:spcPts val="0"/>
              </a:spcBef>
              <a:buNone/>
              <a:defRPr sz="1599" b="1">
                <a:solidFill>
                  <a:schemeClr val="accent1"/>
                </a:solidFill>
              </a:defRPr>
            </a:lvl1pPr>
          </a:lstStyle>
          <a:p>
            <a:pPr lvl="0"/>
            <a:r>
              <a:rPr lang="en-US"/>
              <a:t>Edit Master text styles</a:t>
            </a:r>
          </a:p>
        </p:txBody>
      </p:sp>
      <p:sp>
        <p:nvSpPr>
          <p:cNvPr id="11" name="Plassholder for tekst 6">
            <a:extLst>
              <a:ext uri="{FF2B5EF4-FFF2-40B4-BE49-F238E27FC236}">
                <a16:creationId xmlns:a16="http://schemas.microsoft.com/office/drawing/2014/main" id="{E44EF5B2-5E6A-41CC-91F9-7BEF8B2EF374}"/>
              </a:ext>
            </a:extLst>
          </p:cNvPr>
          <p:cNvSpPr>
            <a:spLocks noGrp="1"/>
          </p:cNvSpPr>
          <p:nvPr>
            <p:ph type="body" sz="quarter" idx="15"/>
          </p:nvPr>
        </p:nvSpPr>
        <p:spPr>
          <a:xfrm>
            <a:off x="7343640" y="1823665"/>
            <a:ext cx="1968000" cy="1967393"/>
          </a:xfrm>
          <a:prstGeom prst="ellipse">
            <a:avLst/>
          </a:prstGeom>
          <a:solidFill>
            <a:schemeClr val="lt1"/>
          </a:solidFill>
        </p:spPr>
        <p:txBody>
          <a:bodyPr anchor="ctr">
            <a:normAutofit/>
          </a:bodyPr>
          <a:lstStyle>
            <a:lvl1pPr marL="0" indent="0" algn="ctr">
              <a:spcBef>
                <a:spcPts val="0"/>
              </a:spcBef>
              <a:buNone/>
              <a:defRPr sz="1599" b="1">
                <a:solidFill>
                  <a:schemeClr val="accent1"/>
                </a:solidFill>
              </a:defRPr>
            </a:lvl1pPr>
          </a:lstStyle>
          <a:p>
            <a:pPr lvl="0"/>
            <a:r>
              <a:rPr lang="en-US"/>
              <a:t>Edit Master text styles</a:t>
            </a:r>
          </a:p>
        </p:txBody>
      </p:sp>
      <p:sp>
        <p:nvSpPr>
          <p:cNvPr id="12" name="Plassholder for tekst 6">
            <a:extLst>
              <a:ext uri="{FF2B5EF4-FFF2-40B4-BE49-F238E27FC236}">
                <a16:creationId xmlns:a16="http://schemas.microsoft.com/office/drawing/2014/main" id="{2A9AA01A-7EA8-48B1-B72A-C38F2F418EEB}"/>
              </a:ext>
            </a:extLst>
          </p:cNvPr>
          <p:cNvSpPr>
            <a:spLocks noGrp="1"/>
          </p:cNvSpPr>
          <p:nvPr>
            <p:ph type="body" sz="quarter" idx="16"/>
          </p:nvPr>
        </p:nvSpPr>
        <p:spPr>
          <a:xfrm>
            <a:off x="2834257" y="3935277"/>
            <a:ext cx="1968000" cy="1967393"/>
          </a:xfrm>
          <a:prstGeom prst="ellipse">
            <a:avLst/>
          </a:prstGeom>
          <a:solidFill>
            <a:schemeClr val="lt1"/>
          </a:solidFill>
        </p:spPr>
        <p:txBody>
          <a:bodyPr anchor="ctr">
            <a:normAutofit/>
          </a:bodyPr>
          <a:lstStyle>
            <a:lvl1pPr marL="0" indent="0" algn="ctr">
              <a:spcBef>
                <a:spcPts val="0"/>
              </a:spcBef>
              <a:buNone/>
              <a:defRPr sz="1599" b="1">
                <a:solidFill>
                  <a:schemeClr val="accent1"/>
                </a:solidFill>
              </a:defRPr>
            </a:lvl1pPr>
          </a:lstStyle>
          <a:p>
            <a:pPr lvl="0"/>
            <a:r>
              <a:rPr lang="en-US"/>
              <a:t>Edit Master text styles</a:t>
            </a:r>
          </a:p>
        </p:txBody>
      </p:sp>
      <p:sp>
        <p:nvSpPr>
          <p:cNvPr id="13" name="Plassholder for tekst 6">
            <a:extLst>
              <a:ext uri="{FF2B5EF4-FFF2-40B4-BE49-F238E27FC236}">
                <a16:creationId xmlns:a16="http://schemas.microsoft.com/office/drawing/2014/main" id="{4B802FF4-92EA-42A7-BF43-5990B128902D}"/>
              </a:ext>
            </a:extLst>
          </p:cNvPr>
          <p:cNvSpPr>
            <a:spLocks noGrp="1"/>
          </p:cNvSpPr>
          <p:nvPr>
            <p:ph type="body" sz="quarter" idx="17"/>
          </p:nvPr>
        </p:nvSpPr>
        <p:spPr>
          <a:xfrm>
            <a:off x="5065897" y="3935277"/>
            <a:ext cx="1968000" cy="1967393"/>
          </a:xfrm>
          <a:prstGeom prst="ellipse">
            <a:avLst/>
          </a:prstGeom>
          <a:solidFill>
            <a:schemeClr val="lt1"/>
          </a:solidFill>
        </p:spPr>
        <p:txBody>
          <a:bodyPr anchor="ctr">
            <a:normAutofit/>
          </a:bodyPr>
          <a:lstStyle>
            <a:lvl1pPr marL="0" indent="0" algn="ctr">
              <a:spcBef>
                <a:spcPts val="0"/>
              </a:spcBef>
              <a:buNone/>
              <a:defRPr sz="1599" b="1">
                <a:solidFill>
                  <a:schemeClr val="accent1"/>
                </a:solidFill>
              </a:defRPr>
            </a:lvl1pPr>
          </a:lstStyle>
          <a:p>
            <a:pPr lvl="0"/>
            <a:r>
              <a:rPr lang="en-US"/>
              <a:t>Edit Master text styles</a:t>
            </a:r>
          </a:p>
        </p:txBody>
      </p:sp>
      <p:sp>
        <p:nvSpPr>
          <p:cNvPr id="14" name="Plassholder for tekst 6">
            <a:extLst>
              <a:ext uri="{FF2B5EF4-FFF2-40B4-BE49-F238E27FC236}">
                <a16:creationId xmlns:a16="http://schemas.microsoft.com/office/drawing/2014/main" id="{DAA5AE86-50F7-49C1-8D68-1C0A9731921D}"/>
              </a:ext>
            </a:extLst>
          </p:cNvPr>
          <p:cNvSpPr>
            <a:spLocks noGrp="1"/>
          </p:cNvSpPr>
          <p:nvPr>
            <p:ph type="body" sz="quarter" idx="18"/>
          </p:nvPr>
        </p:nvSpPr>
        <p:spPr>
          <a:xfrm>
            <a:off x="7297537" y="3935277"/>
            <a:ext cx="1968000" cy="1967393"/>
          </a:xfrm>
          <a:prstGeom prst="ellipse">
            <a:avLst/>
          </a:prstGeom>
          <a:solidFill>
            <a:schemeClr val="lt1"/>
          </a:solidFill>
        </p:spPr>
        <p:txBody>
          <a:bodyPr anchor="ctr">
            <a:normAutofit/>
          </a:bodyPr>
          <a:lstStyle>
            <a:lvl1pPr marL="0" indent="0" algn="ctr">
              <a:spcBef>
                <a:spcPts val="0"/>
              </a:spcBef>
              <a:buNone/>
              <a:defRPr sz="1599" b="1">
                <a:solidFill>
                  <a:schemeClr val="accent1"/>
                </a:solidFill>
              </a:defRPr>
            </a:lvl1pPr>
          </a:lstStyle>
          <a:p>
            <a:pPr lvl="0"/>
            <a:r>
              <a:rPr lang="en-US"/>
              <a:t>Edit Master text styles</a:t>
            </a:r>
          </a:p>
        </p:txBody>
      </p:sp>
    </p:spTree>
    <p:extLst>
      <p:ext uri="{BB962C8B-B14F-4D97-AF65-F5344CB8AC3E}">
        <p14:creationId xmlns:p14="http://schemas.microsoft.com/office/powerpoint/2010/main" val="16010808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12192000" cy="6858000"/>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399"/>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04.03.2024</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p:nvPr>
        </p:nvSpPr>
        <p:spPr>
          <a:xfrm>
            <a:off x="1728216" y="2207594"/>
            <a:ext cx="2544000" cy="2543215"/>
          </a:xfrm>
          <a:prstGeom prst="ellipse">
            <a:avLst/>
          </a:prstGeom>
          <a:solidFill>
            <a:schemeClr val="lt1"/>
          </a:solidFill>
        </p:spPr>
        <p:txBody>
          <a:bodyPr anchor="ctr"/>
          <a:lstStyle>
            <a:lvl1pPr marL="0" indent="0" algn="ctr">
              <a:buFont typeface="Arial" panose="020B0604020202020204" pitchFamily="34" charset="0"/>
              <a:buChar char="​"/>
              <a:defRPr sz="1599" b="1">
                <a:solidFill>
                  <a:schemeClr val="accent1"/>
                </a:solidFill>
              </a:defRPr>
            </a:lvl1pPr>
            <a:lvl2pPr marL="0" indent="0" algn="ctr">
              <a:buFont typeface="Arial" panose="020B0604020202020204" pitchFamily="34" charset="0"/>
              <a:buChar char="​"/>
              <a:defRPr sz="1333"/>
            </a:lvl2pPr>
          </a:lstStyle>
          <a:p>
            <a:pPr lvl="0"/>
            <a:r>
              <a:rPr lang="en-US"/>
              <a:t>Edit Master text styles</a:t>
            </a:r>
          </a:p>
          <a:p>
            <a:pPr lvl="1"/>
            <a:r>
              <a:rPr lang="en-US"/>
              <a:t>Second level</a:t>
            </a:r>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p:nvPr>
        </p:nvSpPr>
        <p:spPr>
          <a:xfrm>
            <a:off x="4824000" y="2207594"/>
            <a:ext cx="2544000" cy="2543215"/>
          </a:xfrm>
          <a:prstGeom prst="ellipse">
            <a:avLst/>
          </a:prstGeom>
          <a:solidFill>
            <a:schemeClr val="lt1"/>
          </a:solidFill>
        </p:spPr>
        <p:txBody>
          <a:bodyPr anchor="ctr"/>
          <a:lstStyle>
            <a:lvl1pPr marL="0" indent="0" algn="ctr">
              <a:buFont typeface="Arial" panose="020B0604020202020204" pitchFamily="34" charset="0"/>
              <a:buChar char="​"/>
              <a:defRPr sz="1599" b="1">
                <a:solidFill>
                  <a:schemeClr val="accent1"/>
                </a:solidFill>
              </a:defRPr>
            </a:lvl1pPr>
            <a:lvl2pPr marL="0" indent="0" algn="ctr">
              <a:buFont typeface="Arial" panose="020B0604020202020204" pitchFamily="34" charset="0"/>
              <a:buChar char="​"/>
              <a:defRPr sz="1333"/>
            </a:lvl2pPr>
          </a:lstStyle>
          <a:p>
            <a:pPr lvl="0"/>
            <a:r>
              <a:rPr lang="en-US"/>
              <a:t>Edit Master text styles</a:t>
            </a:r>
          </a:p>
          <a:p>
            <a:pPr lvl="1"/>
            <a:r>
              <a:rPr lang="en-US"/>
              <a:t>Second level</a:t>
            </a:r>
          </a:p>
        </p:txBody>
      </p:sp>
      <p:sp>
        <p:nvSpPr>
          <p:cNvPr id="11" name="Plassholder for tekst 6">
            <a:extLst>
              <a:ext uri="{FF2B5EF4-FFF2-40B4-BE49-F238E27FC236}">
                <a16:creationId xmlns:a16="http://schemas.microsoft.com/office/drawing/2014/main" id="{D52A1348-F70D-4977-ABF0-B088B61478C8}"/>
              </a:ext>
            </a:extLst>
          </p:cNvPr>
          <p:cNvSpPr>
            <a:spLocks noGrp="1" noChangeAspect="1"/>
          </p:cNvSpPr>
          <p:nvPr>
            <p:ph type="body" sz="quarter" idx="15"/>
          </p:nvPr>
        </p:nvSpPr>
        <p:spPr>
          <a:xfrm>
            <a:off x="7919784" y="2207594"/>
            <a:ext cx="2544000" cy="2543215"/>
          </a:xfrm>
          <a:prstGeom prst="ellipse">
            <a:avLst/>
          </a:prstGeom>
          <a:solidFill>
            <a:schemeClr val="lt1"/>
          </a:solidFill>
        </p:spPr>
        <p:txBody>
          <a:bodyPr anchor="ctr"/>
          <a:lstStyle>
            <a:lvl1pPr marL="0" indent="0" algn="ctr">
              <a:buFont typeface="Arial" panose="020B0604020202020204" pitchFamily="34" charset="0"/>
              <a:buChar char="​"/>
              <a:defRPr sz="1599" b="1">
                <a:solidFill>
                  <a:schemeClr val="accent1"/>
                </a:solidFill>
              </a:defRPr>
            </a:lvl1pPr>
            <a:lvl2pPr marL="0" indent="0" algn="ctr">
              <a:buFont typeface="Arial" panose="020B0604020202020204" pitchFamily="34" charset="0"/>
              <a:buChar char="​"/>
              <a:defRPr sz="1333"/>
            </a:lvl2pPr>
          </a:lstStyle>
          <a:p>
            <a:pPr lvl="0"/>
            <a:r>
              <a:rPr lang="en-US"/>
              <a:t>Edit Master text styles</a:t>
            </a:r>
          </a:p>
          <a:p>
            <a:pPr lvl="1"/>
            <a:r>
              <a:rPr lang="en-US"/>
              <a:t>Second level</a:t>
            </a:r>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5832730" y="1055806"/>
            <a:ext cx="48006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92872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sz="half" idx="1"/>
          </p:nvPr>
        </p:nvSpPr>
        <p:spPr>
          <a:xfrm>
            <a:off x="768098" y="1919648"/>
            <a:ext cx="5040631" cy="40792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innhold 3"/>
          <p:cNvSpPr>
            <a:spLocks noGrp="1"/>
          </p:cNvSpPr>
          <p:nvPr>
            <p:ph sz="half" idx="2"/>
          </p:nvPr>
        </p:nvSpPr>
        <p:spPr>
          <a:xfrm>
            <a:off x="6291070" y="1919648"/>
            <a:ext cx="5040631" cy="40792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dato 4"/>
          <p:cNvSpPr>
            <a:spLocks noGrp="1"/>
          </p:cNvSpPr>
          <p:nvPr>
            <p:ph type="dt" sz="half" idx="10"/>
          </p:nvPr>
        </p:nvSpPr>
        <p:spPr/>
        <p:txBody>
          <a:bodyPr/>
          <a:lstStyle/>
          <a:p>
            <a:fld id="{983651F3-9B16-40C6-B209-3688FC9C95F6}" type="datetimeFigureOut">
              <a:rPr lang="nb-NO" smtClean="0"/>
              <a:t>04.03.2024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5753360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768097" y="1919647"/>
            <a:ext cx="5040631" cy="287170"/>
          </a:xfrm>
        </p:spPr>
        <p:txBody>
          <a:bodyPr anchor="t">
            <a:normAutofit/>
          </a:bodyPr>
          <a:lstStyle>
            <a:lvl1pPr marL="0" indent="0">
              <a:buNone/>
              <a:defRPr sz="1866" b="1"/>
            </a:lvl1pPr>
            <a:lvl2pPr marL="457051" indent="0">
              <a:buNone/>
              <a:defRPr sz="1999" b="1"/>
            </a:lvl2pPr>
            <a:lvl3pPr marL="914103" indent="0">
              <a:buNone/>
              <a:defRPr sz="1799" b="1"/>
            </a:lvl3pPr>
            <a:lvl4pPr marL="1371154" indent="0">
              <a:buNone/>
              <a:defRPr sz="1599" b="1"/>
            </a:lvl4pPr>
            <a:lvl5pPr marL="1828206" indent="0">
              <a:buNone/>
              <a:defRPr sz="1599" b="1"/>
            </a:lvl5pPr>
            <a:lvl6pPr marL="2285257" indent="0">
              <a:buNone/>
              <a:defRPr sz="1599" b="1"/>
            </a:lvl6pPr>
            <a:lvl7pPr marL="2742308" indent="0">
              <a:buNone/>
              <a:defRPr sz="1599" b="1"/>
            </a:lvl7pPr>
            <a:lvl8pPr marL="3199360" indent="0">
              <a:buNone/>
              <a:defRPr sz="1599" b="1"/>
            </a:lvl8pPr>
            <a:lvl9pPr marL="3656411" indent="0">
              <a:buNone/>
              <a:defRPr sz="1599" b="1"/>
            </a:lvl9pPr>
          </a:lstStyle>
          <a:p>
            <a:pPr lvl="0"/>
            <a:r>
              <a:rPr lang="en-US"/>
              <a:t>Edit Master text styles</a:t>
            </a:r>
          </a:p>
        </p:txBody>
      </p:sp>
      <p:sp>
        <p:nvSpPr>
          <p:cNvPr id="4" name="Plassholder for innhold 3"/>
          <p:cNvSpPr>
            <a:spLocks noGrp="1"/>
          </p:cNvSpPr>
          <p:nvPr>
            <p:ph sz="half" idx="2"/>
          </p:nvPr>
        </p:nvSpPr>
        <p:spPr>
          <a:xfrm>
            <a:off x="768097" y="2206818"/>
            <a:ext cx="5040631" cy="37920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tekst 4"/>
          <p:cNvSpPr>
            <a:spLocks noGrp="1"/>
          </p:cNvSpPr>
          <p:nvPr>
            <p:ph type="body" sz="quarter" idx="3"/>
          </p:nvPr>
        </p:nvSpPr>
        <p:spPr>
          <a:xfrm>
            <a:off x="6291070" y="1919647"/>
            <a:ext cx="5040631" cy="287170"/>
          </a:xfrm>
        </p:spPr>
        <p:txBody>
          <a:bodyPr anchor="t">
            <a:normAutofit/>
          </a:bodyPr>
          <a:lstStyle>
            <a:lvl1pPr marL="0" indent="0">
              <a:buNone/>
              <a:defRPr sz="1866" b="1"/>
            </a:lvl1pPr>
            <a:lvl2pPr marL="457051" indent="0">
              <a:buNone/>
              <a:defRPr sz="1999" b="1"/>
            </a:lvl2pPr>
            <a:lvl3pPr marL="914103" indent="0">
              <a:buNone/>
              <a:defRPr sz="1799" b="1"/>
            </a:lvl3pPr>
            <a:lvl4pPr marL="1371154" indent="0">
              <a:buNone/>
              <a:defRPr sz="1599" b="1"/>
            </a:lvl4pPr>
            <a:lvl5pPr marL="1828206" indent="0">
              <a:buNone/>
              <a:defRPr sz="1599" b="1"/>
            </a:lvl5pPr>
            <a:lvl6pPr marL="2285257" indent="0">
              <a:buNone/>
              <a:defRPr sz="1599" b="1"/>
            </a:lvl6pPr>
            <a:lvl7pPr marL="2742308" indent="0">
              <a:buNone/>
              <a:defRPr sz="1599" b="1"/>
            </a:lvl7pPr>
            <a:lvl8pPr marL="3199360" indent="0">
              <a:buNone/>
              <a:defRPr sz="1599" b="1"/>
            </a:lvl8pPr>
            <a:lvl9pPr marL="3656411" indent="0">
              <a:buNone/>
              <a:defRPr sz="1599" b="1"/>
            </a:lvl9pPr>
          </a:lstStyle>
          <a:p>
            <a:pPr lvl="0"/>
            <a:r>
              <a:rPr lang="en-US"/>
              <a:t>Edit Master text styles</a:t>
            </a:r>
          </a:p>
        </p:txBody>
      </p:sp>
      <p:sp>
        <p:nvSpPr>
          <p:cNvPr id="6" name="Plassholder for innhold 5"/>
          <p:cNvSpPr>
            <a:spLocks noGrp="1"/>
          </p:cNvSpPr>
          <p:nvPr>
            <p:ph sz="quarter" idx="4"/>
          </p:nvPr>
        </p:nvSpPr>
        <p:spPr>
          <a:xfrm>
            <a:off x="6291070" y="2206818"/>
            <a:ext cx="5040631" cy="37920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Plassholder for dato 6"/>
          <p:cNvSpPr>
            <a:spLocks noGrp="1"/>
          </p:cNvSpPr>
          <p:nvPr>
            <p:ph type="dt" sz="half" idx="10"/>
          </p:nvPr>
        </p:nvSpPr>
        <p:spPr/>
        <p:txBody>
          <a:bodyPr/>
          <a:lstStyle/>
          <a:p>
            <a:fld id="{983651F3-9B16-40C6-B209-3688FC9C95F6}" type="datetimeFigureOut">
              <a:rPr lang="nb-NO" smtClean="0"/>
              <a:t>04.03.2024</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spTree>
    <p:extLst>
      <p:ext uri="{BB962C8B-B14F-4D97-AF65-F5344CB8AC3E}">
        <p14:creationId xmlns:p14="http://schemas.microsoft.com/office/powerpoint/2010/main" val="30390085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0"/>
          </p:nvPr>
        </p:nvSpPr>
        <p:spPr/>
        <p:txBody>
          <a:bodyPr/>
          <a:lstStyle/>
          <a:p>
            <a:fld id="{983651F3-9B16-40C6-B209-3688FC9C95F6}" type="datetimeFigureOut">
              <a:rPr lang="nb-NO" smtClean="0"/>
              <a:t>04.03.2024</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3691120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04.03.2024</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5828041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D4FAE7-FE04-470F-A322-C6BD7F0DD75D}"/>
              </a:ext>
            </a:extLst>
          </p:cNvPr>
          <p:cNvSpPr/>
          <p:nvPr userDrawn="1"/>
        </p:nvSpPr>
        <p:spPr>
          <a:xfrm>
            <a:off x="0" y="1495176"/>
            <a:ext cx="12192000" cy="5362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399"/>
          </a:p>
        </p:txBody>
      </p:sp>
      <p:sp>
        <p:nvSpPr>
          <p:cNvPr id="2" name="Tittel 1"/>
          <p:cNvSpPr>
            <a:spLocks noGrp="1"/>
          </p:cNvSpPr>
          <p:nvPr>
            <p:ph type="ctrTitle"/>
          </p:nvPr>
        </p:nvSpPr>
        <p:spPr>
          <a:xfrm>
            <a:off x="1524000" y="2413755"/>
            <a:ext cx="9144000" cy="1316076"/>
          </a:xfrm>
        </p:spPr>
        <p:txBody>
          <a:bodyPr anchor="b">
            <a:normAutofit/>
          </a:bodyPr>
          <a:lstStyle>
            <a:lvl1pPr algn="ctr">
              <a:defRPr sz="3732">
                <a:solidFill>
                  <a:schemeClr val="lt1"/>
                </a:solidFill>
              </a:defRPr>
            </a:lvl1pPr>
          </a:lstStyle>
          <a:p>
            <a:r>
              <a:rPr lang="en-US"/>
              <a:t>Click to edit Master title style</a:t>
            </a:r>
            <a:endParaRPr lang="nb-NO"/>
          </a:p>
        </p:txBody>
      </p:sp>
      <p:sp>
        <p:nvSpPr>
          <p:cNvPr id="3" name="Undertittel 2"/>
          <p:cNvSpPr>
            <a:spLocks noGrp="1"/>
          </p:cNvSpPr>
          <p:nvPr>
            <p:ph type="subTitle" idx="1"/>
          </p:nvPr>
        </p:nvSpPr>
        <p:spPr>
          <a:xfrm>
            <a:off x="1524000" y="3796811"/>
            <a:ext cx="9144000" cy="785725"/>
          </a:xfrm>
        </p:spPr>
        <p:txBody>
          <a:bodyPr>
            <a:normAutofit/>
          </a:bodyPr>
          <a:lstStyle>
            <a:lvl1pPr marL="0" indent="0" algn="ctr">
              <a:spcBef>
                <a:spcPts val="0"/>
              </a:spcBef>
              <a:buNone/>
              <a:defRPr sz="2133" b="1">
                <a:solidFill>
                  <a:schemeClr val="lt1"/>
                </a:solidFill>
              </a:defRPr>
            </a:lvl1pPr>
            <a:lvl2pPr marL="457051" indent="0" algn="ctr">
              <a:buNone/>
              <a:defRPr sz="1999"/>
            </a:lvl2pPr>
            <a:lvl3pPr marL="914103" indent="0" algn="ctr">
              <a:buNone/>
              <a:defRPr sz="1799"/>
            </a:lvl3pPr>
            <a:lvl4pPr marL="1371154" indent="0" algn="ctr">
              <a:buNone/>
              <a:defRPr sz="1599"/>
            </a:lvl4pPr>
            <a:lvl5pPr marL="1828206" indent="0" algn="ctr">
              <a:buNone/>
              <a:defRPr sz="1599"/>
            </a:lvl5pPr>
            <a:lvl6pPr marL="2285257" indent="0" algn="ctr">
              <a:buNone/>
              <a:defRPr sz="1599"/>
            </a:lvl6pPr>
            <a:lvl7pPr marL="2742308" indent="0" algn="ctr">
              <a:buNone/>
              <a:defRPr sz="1599"/>
            </a:lvl7pPr>
            <a:lvl8pPr marL="3199360" indent="0" algn="ctr">
              <a:buNone/>
              <a:defRPr sz="1599"/>
            </a:lvl8pPr>
            <a:lvl9pPr marL="3656411" indent="0" algn="ctr">
              <a:buNone/>
              <a:defRPr sz="1599"/>
            </a:lvl9pPr>
          </a:lstStyle>
          <a:p>
            <a:r>
              <a:rPr lang="en-US"/>
              <a:t>Click to edit Master subtitle style</a:t>
            </a:r>
            <a:endParaRPr lang="nb-NO"/>
          </a:p>
        </p:txBody>
      </p:sp>
      <p:pic>
        <p:nvPicPr>
          <p:cNvPr id="9" name="Bilde 8">
            <a:extLst>
              <a:ext uri="{FF2B5EF4-FFF2-40B4-BE49-F238E27FC236}">
                <a16:creationId xmlns:a16="http://schemas.microsoft.com/office/drawing/2014/main" id="{35627A1A-62D2-42A8-ACC3-ED6BFFA3BBFE}"/>
              </a:ext>
            </a:extLst>
          </p:cNvPr>
          <p:cNvPicPr>
            <a:picLocks noChangeAspect="1"/>
          </p:cNvPicPr>
          <p:nvPr userDrawn="1"/>
        </p:nvPicPr>
        <p:blipFill>
          <a:blip r:embed="rId2"/>
          <a:stretch>
            <a:fillRect/>
          </a:stretch>
        </p:blipFill>
        <p:spPr>
          <a:xfrm>
            <a:off x="1032130" y="479913"/>
            <a:ext cx="566929" cy="566754"/>
          </a:xfrm>
          <a:prstGeom prst="rect">
            <a:avLst/>
          </a:prstGeom>
        </p:spPr>
      </p:pic>
      <p:sp>
        <p:nvSpPr>
          <p:cNvPr id="8" name="TekstSylinder 7">
            <a:extLst>
              <a:ext uri="{FF2B5EF4-FFF2-40B4-BE49-F238E27FC236}">
                <a16:creationId xmlns:a16="http://schemas.microsoft.com/office/drawing/2014/main" id="{CBC08FEA-29FA-4633-9EE6-4D5DF453B752}"/>
              </a:ext>
            </a:extLst>
          </p:cNvPr>
          <p:cNvSpPr txBox="1"/>
          <p:nvPr userDrawn="1"/>
        </p:nvSpPr>
        <p:spPr>
          <a:xfrm>
            <a:off x="2275783" y="565716"/>
            <a:ext cx="5488443" cy="379463"/>
          </a:xfrm>
          <a:prstGeom prst="rect">
            <a:avLst/>
          </a:prstGeom>
          <a:noFill/>
        </p:spPr>
        <p:txBody>
          <a:bodyPr wrap="square" rtlCol="0">
            <a:spAutoFit/>
          </a:bodyPr>
          <a:lstStyle/>
          <a:p>
            <a:r>
              <a:rPr lang="nb-NO" sz="1866" b="1"/>
              <a:t>Det matematisk-naturvitenskapelige fakultet</a:t>
            </a:r>
          </a:p>
        </p:txBody>
      </p:sp>
      <p:grpSp>
        <p:nvGrpSpPr>
          <p:cNvPr id="11" name="Group 4">
            <a:extLst>
              <a:ext uri="{FF2B5EF4-FFF2-40B4-BE49-F238E27FC236}">
                <a16:creationId xmlns:a16="http://schemas.microsoft.com/office/drawing/2014/main" id="{A78B141A-E1F9-4B6B-AB06-A43A9B333B69}"/>
              </a:ext>
            </a:extLst>
          </p:cNvPr>
          <p:cNvGrpSpPr>
            <a:grpSpLocks noChangeAspect="1"/>
          </p:cNvGrpSpPr>
          <p:nvPr userDrawn="1"/>
        </p:nvGrpSpPr>
        <p:grpSpPr bwMode="auto">
          <a:xfrm>
            <a:off x="1749427" y="682938"/>
            <a:ext cx="585600" cy="181408"/>
            <a:chOff x="699" y="-168"/>
            <a:chExt cx="810" cy="251"/>
          </a:xfrm>
        </p:grpSpPr>
        <p:sp>
          <p:nvSpPr>
            <p:cNvPr id="12" name="Freeform 5">
              <a:extLst>
                <a:ext uri="{FF2B5EF4-FFF2-40B4-BE49-F238E27FC236}">
                  <a16:creationId xmlns:a16="http://schemas.microsoft.com/office/drawing/2014/main" id="{B3F472EC-14D5-4FFE-9D7A-766A00F73673}"/>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13" name="Freeform 6">
              <a:extLst>
                <a:ext uri="{FF2B5EF4-FFF2-40B4-BE49-F238E27FC236}">
                  <a16:creationId xmlns:a16="http://schemas.microsoft.com/office/drawing/2014/main" id="{A60137B8-8336-444A-8450-141A9D337796}"/>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14" name="Freeform 7">
              <a:extLst>
                <a:ext uri="{FF2B5EF4-FFF2-40B4-BE49-F238E27FC236}">
                  <a16:creationId xmlns:a16="http://schemas.microsoft.com/office/drawing/2014/main" id="{65B1F1AD-9372-40BA-B71A-E501F11B84D0}"/>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15" name="Freeform 8">
              <a:extLst>
                <a:ext uri="{FF2B5EF4-FFF2-40B4-BE49-F238E27FC236}">
                  <a16:creationId xmlns:a16="http://schemas.microsoft.com/office/drawing/2014/main" id="{0F9CDD28-40F9-4656-8D6C-8B93880DF956}"/>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16" name="Freeform 9">
              <a:extLst>
                <a:ext uri="{FF2B5EF4-FFF2-40B4-BE49-F238E27FC236}">
                  <a16:creationId xmlns:a16="http://schemas.microsoft.com/office/drawing/2014/main" id="{50472E25-ADE3-410A-85EF-F10FB0955F70}"/>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17" name="Freeform 10">
              <a:extLst>
                <a:ext uri="{FF2B5EF4-FFF2-40B4-BE49-F238E27FC236}">
                  <a16:creationId xmlns:a16="http://schemas.microsoft.com/office/drawing/2014/main" id="{0B20A05F-2A56-4823-9122-8B62D8BADD2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grpSp>
      <p:sp>
        <p:nvSpPr>
          <p:cNvPr id="19" name="Ellipse 18">
            <a:extLst>
              <a:ext uri="{FF2B5EF4-FFF2-40B4-BE49-F238E27FC236}">
                <a16:creationId xmlns:a16="http://schemas.microsoft.com/office/drawing/2014/main" id="{6AFCA1C8-BACB-4544-8D6F-E9DED43E23B9}"/>
              </a:ext>
            </a:extLst>
          </p:cNvPr>
          <p:cNvSpPr>
            <a:spLocks noChangeAspect="1"/>
          </p:cNvSpPr>
          <p:nvPr userDrawn="1"/>
        </p:nvSpPr>
        <p:spPr>
          <a:xfrm>
            <a:off x="5856000" y="4419651"/>
            <a:ext cx="480000" cy="479852"/>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399">
              <a:solidFill>
                <a:schemeClr val="lt1"/>
              </a:solidFill>
            </a:endParaRPr>
          </a:p>
        </p:txBody>
      </p:sp>
      <p:sp>
        <p:nvSpPr>
          <p:cNvPr id="20" name="Ellipse 19">
            <a:extLst>
              <a:ext uri="{FF2B5EF4-FFF2-40B4-BE49-F238E27FC236}">
                <a16:creationId xmlns:a16="http://schemas.microsoft.com/office/drawing/2014/main" id="{814A7285-3055-4647-BC2A-C6D5A8AF103F}"/>
              </a:ext>
            </a:extLst>
          </p:cNvPr>
          <p:cNvSpPr>
            <a:spLocks noChangeAspect="1"/>
          </p:cNvSpPr>
          <p:nvPr userDrawn="1"/>
        </p:nvSpPr>
        <p:spPr>
          <a:xfrm>
            <a:off x="5856000" y="5031045"/>
            <a:ext cx="480000" cy="479852"/>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399">
              <a:solidFill>
                <a:schemeClr val="lt1"/>
              </a:solidFill>
            </a:endParaRPr>
          </a:p>
        </p:txBody>
      </p:sp>
    </p:spTree>
    <p:extLst>
      <p:ext uri="{BB962C8B-B14F-4D97-AF65-F5344CB8AC3E}">
        <p14:creationId xmlns:p14="http://schemas.microsoft.com/office/powerpoint/2010/main" val="18313639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1141412" y="2134041"/>
            <a:ext cx="9906001" cy="2511835"/>
          </a:xfrm>
        </p:spPr>
        <p:txBody>
          <a:bodyPr anchor="b">
            <a:normAutofit/>
          </a:bodyPr>
          <a:lstStyle>
            <a:lvl1pPr>
              <a:defRPr sz="3599"/>
            </a:lvl1pPr>
          </a:lstStyle>
          <a:p>
            <a:r>
              <a:rPr lang="nb-NO"/>
              <a:t>Klikk for å redigere tittelstil</a:t>
            </a:r>
            <a:endParaRPr lang="en-US"/>
          </a:p>
        </p:txBody>
      </p:sp>
      <p:sp>
        <p:nvSpPr>
          <p:cNvPr id="4" name="Text Placeholder 3"/>
          <p:cNvSpPr>
            <a:spLocks noGrp="1"/>
          </p:cNvSpPr>
          <p:nvPr>
            <p:ph type="body" sz="half" idx="2"/>
          </p:nvPr>
        </p:nvSpPr>
        <p:spPr>
          <a:xfrm>
            <a:off x="1141365" y="4657656"/>
            <a:ext cx="9904505" cy="1140644"/>
          </a:xfrm>
        </p:spPr>
        <p:txBody>
          <a:bodyPr anchor="t">
            <a:normAutofit/>
          </a:bodyPr>
          <a:lstStyle>
            <a:lvl1pPr marL="0" indent="0">
              <a:buNone/>
              <a:defRPr sz="1799"/>
            </a:lvl1pPr>
            <a:lvl2pPr marL="457051" indent="0">
              <a:buNone/>
              <a:defRPr sz="1400"/>
            </a:lvl2pPr>
            <a:lvl3pPr marL="914103" indent="0">
              <a:buNone/>
              <a:defRPr sz="1200"/>
            </a:lvl3pPr>
            <a:lvl4pPr marL="1371154" indent="0">
              <a:buNone/>
              <a:defRPr sz="1000"/>
            </a:lvl4pPr>
            <a:lvl5pPr marL="1828206" indent="0">
              <a:buNone/>
              <a:defRPr sz="1000"/>
            </a:lvl5pPr>
            <a:lvl6pPr marL="2285257" indent="0">
              <a:buNone/>
              <a:defRPr sz="1000"/>
            </a:lvl6pPr>
            <a:lvl7pPr marL="2742308" indent="0">
              <a:buNone/>
              <a:defRPr sz="1000"/>
            </a:lvl7pPr>
            <a:lvl8pPr marL="3199360" indent="0">
              <a:buNone/>
              <a:defRPr sz="1000"/>
            </a:lvl8pPr>
            <a:lvl9pPr marL="3656411" indent="0">
              <a:buNone/>
              <a:defRPr sz="1000"/>
            </a:lvl9pPr>
          </a:lstStyle>
          <a:p>
            <a:pPr lvl="0"/>
            <a:r>
              <a:rPr lang="nb-NO"/>
              <a:t>Rediger tekststiler i malen</a:t>
            </a:r>
          </a:p>
        </p:txBody>
      </p:sp>
      <p:sp>
        <p:nvSpPr>
          <p:cNvPr id="5" name="Date Placeholder 4"/>
          <p:cNvSpPr>
            <a:spLocks noGrp="1"/>
          </p:cNvSpPr>
          <p:nvPr>
            <p:ph type="dt" sz="half" idx="10"/>
          </p:nvPr>
        </p:nvSpPr>
        <p:spPr/>
        <p:txBody>
          <a:bodyPr/>
          <a:lstStyle/>
          <a:p>
            <a:fld id="{9672A78D-282B-FF45-8EA6-2895F3C87F28}" type="datetimeFigureOut">
              <a:rPr lang="nb-NO" smtClean="0"/>
              <a:t>04.03.2024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7C99E42-278E-8443-9918-98F128BBA1B3}" type="slidenum">
              <a:rPr lang="nb-NO" smtClean="0"/>
              <a:t>‹#›</a:t>
            </a:fld>
            <a:endParaRPr lang="nb-NO"/>
          </a:p>
        </p:txBody>
      </p:sp>
    </p:spTree>
    <p:extLst>
      <p:ext uri="{BB962C8B-B14F-4D97-AF65-F5344CB8AC3E}">
        <p14:creationId xmlns:p14="http://schemas.microsoft.com/office/powerpoint/2010/main" val="30174406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p:cNvSpPr>
            <a:spLocks noGrp="1"/>
          </p:cNvSpPr>
          <p:nvPr>
            <p:ph type="dt" sz="half" idx="10"/>
          </p:nvPr>
        </p:nvSpPr>
        <p:spPr/>
        <p:txBody>
          <a:bodyPr/>
          <a:lstStyle/>
          <a:p>
            <a:fld id="{E3EFA940-0C26-4C8B-B915-5CD819C4DBB3}" type="datetimeFigureOut">
              <a:rPr lang="nb-NO" smtClean="0"/>
              <a:t>04.03.2024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450BB9CC-D949-4D3E-A5C7-1FE82364B4A5}" type="slidenum">
              <a:rPr lang="nb-NO" smtClean="0"/>
              <a:t>‹#›</a:t>
            </a:fld>
            <a:endParaRPr lang="nb-NO"/>
          </a:p>
        </p:txBody>
      </p:sp>
    </p:spTree>
    <p:extLst>
      <p:ext uri="{BB962C8B-B14F-4D97-AF65-F5344CB8AC3E}">
        <p14:creationId xmlns:p14="http://schemas.microsoft.com/office/powerpoint/2010/main" val="3943419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3B2D5B2-457F-DC18-EDA2-43868FF670D5}"/>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033C63EB-BC9D-5D06-0701-08EA22E38B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FB76F655-96BC-A652-2788-61C52DD19087}"/>
              </a:ext>
            </a:extLst>
          </p:cNvPr>
          <p:cNvSpPr>
            <a:spLocks noGrp="1"/>
          </p:cNvSpPr>
          <p:nvPr>
            <p:ph type="dt" sz="half" idx="10"/>
          </p:nvPr>
        </p:nvSpPr>
        <p:spPr/>
        <p:txBody>
          <a:bodyPr/>
          <a:lstStyle/>
          <a:p>
            <a:fld id="{0A61C1F6-0619-4B7E-967C-135234C91AF2}" type="datetimeFigureOut">
              <a:rPr lang="nb-NO" smtClean="0"/>
              <a:t>04.03.2024</a:t>
            </a:fld>
            <a:endParaRPr lang="nb-NO"/>
          </a:p>
        </p:txBody>
      </p:sp>
      <p:sp>
        <p:nvSpPr>
          <p:cNvPr id="5" name="Plassholder for bunntekst 4">
            <a:extLst>
              <a:ext uri="{FF2B5EF4-FFF2-40B4-BE49-F238E27FC236}">
                <a16:creationId xmlns:a16="http://schemas.microsoft.com/office/drawing/2014/main" id="{571A9309-E637-1689-DD17-DDBB23D793E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DA751DF-A177-A095-9CAD-AF2289C365E4}"/>
              </a:ext>
            </a:extLst>
          </p:cNvPr>
          <p:cNvSpPr>
            <a:spLocks noGrp="1"/>
          </p:cNvSpPr>
          <p:nvPr>
            <p:ph type="sldNum" sz="quarter" idx="12"/>
          </p:nvPr>
        </p:nvSpPr>
        <p:spPr/>
        <p:txBody>
          <a:bodyPr/>
          <a:lstStyle/>
          <a:p>
            <a:fld id="{B7C9B464-C4B6-44DE-93BE-A6A7E6BCB3E2}" type="slidenum">
              <a:rPr lang="nb-NO" smtClean="0"/>
              <a:t>‹#›</a:t>
            </a:fld>
            <a:endParaRPr lang="nb-NO"/>
          </a:p>
        </p:txBody>
      </p:sp>
    </p:spTree>
    <p:extLst>
      <p:ext uri="{BB962C8B-B14F-4D97-AF65-F5344CB8AC3E}">
        <p14:creationId xmlns:p14="http://schemas.microsoft.com/office/powerpoint/2010/main" val="15340257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051DD7B-E634-7B42-A881-4CC11260EF45}"/>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F09C53C5-9143-5D49-7CDC-86E1FB33CD23}"/>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4850182-4AB3-C817-65C4-0B369DD687C5}"/>
              </a:ext>
            </a:extLst>
          </p:cNvPr>
          <p:cNvSpPr>
            <a:spLocks noGrp="1"/>
          </p:cNvSpPr>
          <p:nvPr>
            <p:ph type="dt" sz="half" idx="10"/>
          </p:nvPr>
        </p:nvSpPr>
        <p:spPr/>
        <p:txBody>
          <a:bodyPr/>
          <a:lstStyle/>
          <a:p>
            <a:fld id="{0A61C1F6-0619-4B7E-967C-135234C91AF2}" type="datetimeFigureOut">
              <a:rPr lang="nb-NO" smtClean="0"/>
              <a:t>04.03.2024</a:t>
            </a:fld>
            <a:endParaRPr lang="nb-NO"/>
          </a:p>
        </p:txBody>
      </p:sp>
      <p:sp>
        <p:nvSpPr>
          <p:cNvPr id="5" name="Plassholder for bunntekst 4">
            <a:extLst>
              <a:ext uri="{FF2B5EF4-FFF2-40B4-BE49-F238E27FC236}">
                <a16:creationId xmlns:a16="http://schemas.microsoft.com/office/drawing/2014/main" id="{45C4292E-CC48-F2CD-E95F-65DBBA1BB9B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EEC1A3D-C2B8-E35C-9AA6-A081D47BB4A1}"/>
              </a:ext>
            </a:extLst>
          </p:cNvPr>
          <p:cNvSpPr>
            <a:spLocks noGrp="1"/>
          </p:cNvSpPr>
          <p:nvPr>
            <p:ph type="sldNum" sz="quarter" idx="12"/>
          </p:nvPr>
        </p:nvSpPr>
        <p:spPr/>
        <p:txBody>
          <a:bodyPr/>
          <a:lstStyle/>
          <a:p>
            <a:fld id="{B7C9B464-C4B6-44DE-93BE-A6A7E6BCB3E2}" type="slidenum">
              <a:rPr lang="nb-NO" smtClean="0"/>
              <a:t>‹#›</a:t>
            </a:fld>
            <a:endParaRPr lang="nb-NO"/>
          </a:p>
        </p:txBody>
      </p:sp>
    </p:spTree>
    <p:extLst>
      <p:ext uri="{BB962C8B-B14F-4D97-AF65-F5344CB8AC3E}">
        <p14:creationId xmlns:p14="http://schemas.microsoft.com/office/powerpoint/2010/main" val="40541056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CCD3392-8C76-6693-BAD7-4A4205430C19}"/>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5A312B06-6D06-3183-2F91-D267E7FAD1F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BC1B1D4A-F757-92C0-FC1A-363A9C1A8353}"/>
              </a:ext>
            </a:extLst>
          </p:cNvPr>
          <p:cNvSpPr>
            <a:spLocks noGrp="1"/>
          </p:cNvSpPr>
          <p:nvPr>
            <p:ph type="dt" sz="half" idx="10"/>
          </p:nvPr>
        </p:nvSpPr>
        <p:spPr/>
        <p:txBody>
          <a:bodyPr/>
          <a:lstStyle/>
          <a:p>
            <a:fld id="{0A61C1F6-0619-4B7E-967C-135234C91AF2}" type="datetimeFigureOut">
              <a:rPr lang="nb-NO" smtClean="0"/>
              <a:t>04.03.2024</a:t>
            </a:fld>
            <a:endParaRPr lang="nb-NO"/>
          </a:p>
        </p:txBody>
      </p:sp>
      <p:sp>
        <p:nvSpPr>
          <p:cNvPr id="5" name="Plassholder for bunntekst 4">
            <a:extLst>
              <a:ext uri="{FF2B5EF4-FFF2-40B4-BE49-F238E27FC236}">
                <a16:creationId xmlns:a16="http://schemas.microsoft.com/office/drawing/2014/main" id="{2E58D48D-1B36-21D4-ABBB-7927222BD3E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5F1EA78-3EF2-D97D-148D-8B223F08E1CC}"/>
              </a:ext>
            </a:extLst>
          </p:cNvPr>
          <p:cNvSpPr>
            <a:spLocks noGrp="1"/>
          </p:cNvSpPr>
          <p:nvPr>
            <p:ph type="sldNum" sz="quarter" idx="12"/>
          </p:nvPr>
        </p:nvSpPr>
        <p:spPr/>
        <p:txBody>
          <a:bodyPr/>
          <a:lstStyle/>
          <a:p>
            <a:fld id="{B7C9B464-C4B6-44DE-93BE-A6A7E6BCB3E2}" type="slidenum">
              <a:rPr lang="nb-NO" smtClean="0"/>
              <a:t>‹#›</a:t>
            </a:fld>
            <a:endParaRPr lang="nb-NO"/>
          </a:p>
        </p:txBody>
      </p:sp>
    </p:spTree>
    <p:extLst>
      <p:ext uri="{BB962C8B-B14F-4D97-AF65-F5344CB8AC3E}">
        <p14:creationId xmlns:p14="http://schemas.microsoft.com/office/powerpoint/2010/main" val="805117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86B2AB6-A6FF-3182-CA40-1A80E0D6E2C1}"/>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B4F28571-9953-83E3-1D40-6ECAE27DD7C2}"/>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6F64709B-01C1-CA39-DA07-FB44E1FA7ABA}"/>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BC496E3D-5600-FAD8-2D59-A9D3D451A1A2}"/>
              </a:ext>
            </a:extLst>
          </p:cNvPr>
          <p:cNvSpPr>
            <a:spLocks noGrp="1"/>
          </p:cNvSpPr>
          <p:nvPr>
            <p:ph type="dt" sz="half" idx="10"/>
          </p:nvPr>
        </p:nvSpPr>
        <p:spPr/>
        <p:txBody>
          <a:bodyPr/>
          <a:lstStyle/>
          <a:p>
            <a:fld id="{0A61C1F6-0619-4B7E-967C-135234C91AF2}" type="datetimeFigureOut">
              <a:rPr lang="nb-NO" smtClean="0"/>
              <a:t>04.03.2024</a:t>
            </a:fld>
            <a:endParaRPr lang="nb-NO"/>
          </a:p>
        </p:txBody>
      </p:sp>
      <p:sp>
        <p:nvSpPr>
          <p:cNvPr id="6" name="Plassholder for bunntekst 5">
            <a:extLst>
              <a:ext uri="{FF2B5EF4-FFF2-40B4-BE49-F238E27FC236}">
                <a16:creationId xmlns:a16="http://schemas.microsoft.com/office/drawing/2014/main" id="{C52425DB-E8FF-933A-A7B4-4EED5A26B64E}"/>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350C33E7-15FE-484C-1822-1736E7E799A4}"/>
              </a:ext>
            </a:extLst>
          </p:cNvPr>
          <p:cNvSpPr>
            <a:spLocks noGrp="1"/>
          </p:cNvSpPr>
          <p:nvPr>
            <p:ph type="sldNum" sz="quarter" idx="12"/>
          </p:nvPr>
        </p:nvSpPr>
        <p:spPr/>
        <p:txBody>
          <a:bodyPr/>
          <a:lstStyle/>
          <a:p>
            <a:fld id="{B7C9B464-C4B6-44DE-93BE-A6A7E6BCB3E2}" type="slidenum">
              <a:rPr lang="nb-NO" smtClean="0"/>
              <a:t>‹#›</a:t>
            </a:fld>
            <a:endParaRPr lang="nb-NO"/>
          </a:p>
        </p:txBody>
      </p:sp>
    </p:spTree>
    <p:extLst>
      <p:ext uri="{BB962C8B-B14F-4D97-AF65-F5344CB8AC3E}">
        <p14:creationId xmlns:p14="http://schemas.microsoft.com/office/powerpoint/2010/main" val="12080597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C8FF868-9DCD-2FB4-FCEE-F8D11FCE8DCF}"/>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7708F05C-7EC7-6E05-B19E-0A48F463BA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4CBEACE9-1FCC-747D-2BAE-DA33AD2D1F7C}"/>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3EBF8213-9BD3-628A-6A7F-7A6CA62E0B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8A9FC83C-B2B5-DF5E-A48D-BFE273461655}"/>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9C3B053B-09AA-2321-ED6C-793F603BE045}"/>
              </a:ext>
            </a:extLst>
          </p:cNvPr>
          <p:cNvSpPr>
            <a:spLocks noGrp="1"/>
          </p:cNvSpPr>
          <p:nvPr>
            <p:ph type="dt" sz="half" idx="10"/>
          </p:nvPr>
        </p:nvSpPr>
        <p:spPr/>
        <p:txBody>
          <a:bodyPr/>
          <a:lstStyle/>
          <a:p>
            <a:fld id="{0A61C1F6-0619-4B7E-967C-135234C91AF2}" type="datetimeFigureOut">
              <a:rPr lang="nb-NO" smtClean="0"/>
              <a:t>04.03.2024</a:t>
            </a:fld>
            <a:endParaRPr lang="nb-NO"/>
          </a:p>
        </p:txBody>
      </p:sp>
      <p:sp>
        <p:nvSpPr>
          <p:cNvPr id="8" name="Plassholder for bunntekst 7">
            <a:extLst>
              <a:ext uri="{FF2B5EF4-FFF2-40B4-BE49-F238E27FC236}">
                <a16:creationId xmlns:a16="http://schemas.microsoft.com/office/drawing/2014/main" id="{7F6F7F20-DF9D-10CD-0476-CE9C8195D31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FC852BE6-BBE5-DD3C-C947-52B58BEDAD49}"/>
              </a:ext>
            </a:extLst>
          </p:cNvPr>
          <p:cNvSpPr>
            <a:spLocks noGrp="1"/>
          </p:cNvSpPr>
          <p:nvPr>
            <p:ph type="sldNum" sz="quarter" idx="12"/>
          </p:nvPr>
        </p:nvSpPr>
        <p:spPr/>
        <p:txBody>
          <a:bodyPr/>
          <a:lstStyle/>
          <a:p>
            <a:fld id="{B7C9B464-C4B6-44DE-93BE-A6A7E6BCB3E2}" type="slidenum">
              <a:rPr lang="nb-NO" smtClean="0"/>
              <a:t>‹#›</a:t>
            </a:fld>
            <a:endParaRPr lang="nb-NO"/>
          </a:p>
        </p:txBody>
      </p:sp>
    </p:spTree>
    <p:extLst>
      <p:ext uri="{BB962C8B-B14F-4D97-AF65-F5344CB8AC3E}">
        <p14:creationId xmlns:p14="http://schemas.microsoft.com/office/powerpoint/2010/main" val="34496091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D12C65C-CA5A-1749-F34D-3DC8ED53933E}"/>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453E08E2-586E-A8FB-39C1-C81317FD073A}"/>
              </a:ext>
            </a:extLst>
          </p:cNvPr>
          <p:cNvSpPr>
            <a:spLocks noGrp="1"/>
          </p:cNvSpPr>
          <p:nvPr>
            <p:ph type="dt" sz="half" idx="10"/>
          </p:nvPr>
        </p:nvSpPr>
        <p:spPr/>
        <p:txBody>
          <a:bodyPr/>
          <a:lstStyle/>
          <a:p>
            <a:fld id="{0A61C1F6-0619-4B7E-967C-135234C91AF2}" type="datetimeFigureOut">
              <a:rPr lang="nb-NO" smtClean="0"/>
              <a:t>04.03.2024</a:t>
            </a:fld>
            <a:endParaRPr lang="nb-NO"/>
          </a:p>
        </p:txBody>
      </p:sp>
      <p:sp>
        <p:nvSpPr>
          <p:cNvPr id="4" name="Plassholder for bunntekst 3">
            <a:extLst>
              <a:ext uri="{FF2B5EF4-FFF2-40B4-BE49-F238E27FC236}">
                <a16:creationId xmlns:a16="http://schemas.microsoft.com/office/drawing/2014/main" id="{91C18B91-211D-251B-B068-14F4532D354C}"/>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4066FA22-8BA7-EA4E-8F13-F505704A5511}"/>
              </a:ext>
            </a:extLst>
          </p:cNvPr>
          <p:cNvSpPr>
            <a:spLocks noGrp="1"/>
          </p:cNvSpPr>
          <p:nvPr>
            <p:ph type="sldNum" sz="quarter" idx="12"/>
          </p:nvPr>
        </p:nvSpPr>
        <p:spPr/>
        <p:txBody>
          <a:bodyPr/>
          <a:lstStyle/>
          <a:p>
            <a:fld id="{B7C9B464-C4B6-44DE-93BE-A6A7E6BCB3E2}" type="slidenum">
              <a:rPr lang="nb-NO" smtClean="0"/>
              <a:t>‹#›</a:t>
            </a:fld>
            <a:endParaRPr lang="nb-NO"/>
          </a:p>
        </p:txBody>
      </p:sp>
    </p:spTree>
    <p:extLst>
      <p:ext uri="{BB962C8B-B14F-4D97-AF65-F5344CB8AC3E}">
        <p14:creationId xmlns:p14="http://schemas.microsoft.com/office/powerpoint/2010/main" val="32756791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73C71E18-AA21-D30D-C608-57F5CC458BC1}"/>
              </a:ext>
            </a:extLst>
          </p:cNvPr>
          <p:cNvSpPr>
            <a:spLocks noGrp="1"/>
          </p:cNvSpPr>
          <p:nvPr>
            <p:ph type="dt" sz="half" idx="10"/>
          </p:nvPr>
        </p:nvSpPr>
        <p:spPr/>
        <p:txBody>
          <a:bodyPr/>
          <a:lstStyle/>
          <a:p>
            <a:fld id="{0A61C1F6-0619-4B7E-967C-135234C91AF2}" type="datetimeFigureOut">
              <a:rPr lang="nb-NO" smtClean="0"/>
              <a:t>04.03.2024</a:t>
            </a:fld>
            <a:endParaRPr lang="nb-NO"/>
          </a:p>
        </p:txBody>
      </p:sp>
      <p:sp>
        <p:nvSpPr>
          <p:cNvPr id="3" name="Plassholder for bunntekst 2">
            <a:extLst>
              <a:ext uri="{FF2B5EF4-FFF2-40B4-BE49-F238E27FC236}">
                <a16:creationId xmlns:a16="http://schemas.microsoft.com/office/drawing/2014/main" id="{7EF31F64-2A86-940A-4598-D325B6194E48}"/>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93548235-F45B-E216-D5C7-914A85A51723}"/>
              </a:ext>
            </a:extLst>
          </p:cNvPr>
          <p:cNvSpPr>
            <a:spLocks noGrp="1"/>
          </p:cNvSpPr>
          <p:nvPr>
            <p:ph type="sldNum" sz="quarter" idx="12"/>
          </p:nvPr>
        </p:nvSpPr>
        <p:spPr/>
        <p:txBody>
          <a:bodyPr/>
          <a:lstStyle/>
          <a:p>
            <a:fld id="{B7C9B464-C4B6-44DE-93BE-A6A7E6BCB3E2}" type="slidenum">
              <a:rPr lang="nb-NO" smtClean="0"/>
              <a:t>‹#›</a:t>
            </a:fld>
            <a:endParaRPr lang="nb-NO"/>
          </a:p>
        </p:txBody>
      </p:sp>
    </p:spTree>
    <p:extLst>
      <p:ext uri="{BB962C8B-B14F-4D97-AF65-F5344CB8AC3E}">
        <p14:creationId xmlns:p14="http://schemas.microsoft.com/office/powerpoint/2010/main" val="14580774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7D38D7D-19BB-CC7A-6211-8CCBD5225B08}"/>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AAF68B78-1C0A-6A2C-2E05-79EC210D99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D27E0754-A8AF-E3B7-E3CA-D6EBBA84A5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D3B70EF8-533A-4F30-C9C6-926046E58F45}"/>
              </a:ext>
            </a:extLst>
          </p:cNvPr>
          <p:cNvSpPr>
            <a:spLocks noGrp="1"/>
          </p:cNvSpPr>
          <p:nvPr>
            <p:ph type="dt" sz="half" idx="10"/>
          </p:nvPr>
        </p:nvSpPr>
        <p:spPr/>
        <p:txBody>
          <a:bodyPr/>
          <a:lstStyle/>
          <a:p>
            <a:fld id="{0A61C1F6-0619-4B7E-967C-135234C91AF2}" type="datetimeFigureOut">
              <a:rPr lang="nb-NO" smtClean="0"/>
              <a:t>04.03.2024</a:t>
            </a:fld>
            <a:endParaRPr lang="nb-NO"/>
          </a:p>
        </p:txBody>
      </p:sp>
      <p:sp>
        <p:nvSpPr>
          <p:cNvPr id="6" name="Plassholder for bunntekst 5">
            <a:extLst>
              <a:ext uri="{FF2B5EF4-FFF2-40B4-BE49-F238E27FC236}">
                <a16:creationId xmlns:a16="http://schemas.microsoft.com/office/drawing/2014/main" id="{32798DDC-8595-D206-5194-FB32836D6DB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1CB0BDE9-0CD7-A13F-1CCE-0AD3D1CB0E15}"/>
              </a:ext>
            </a:extLst>
          </p:cNvPr>
          <p:cNvSpPr>
            <a:spLocks noGrp="1"/>
          </p:cNvSpPr>
          <p:nvPr>
            <p:ph type="sldNum" sz="quarter" idx="12"/>
          </p:nvPr>
        </p:nvSpPr>
        <p:spPr/>
        <p:txBody>
          <a:bodyPr/>
          <a:lstStyle/>
          <a:p>
            <a:fld id="{B7C9B464-C4B6-44DE-93BE-A6A7E6BCB3E2}" type="slidenum">
              <a:rPr lang="nb-NO" smtClean="0"/>
              <a:t>‹#›</a:t>
            </a:fld>
            <a:endParaRPr lang="nb-NO"/>
          </a:p>
        </p:txBody>
      </p:sp>
    </p:spTree>
    <p:extLst>
      <p:ext uri="{BB962C8B-B14F-4D97-AF65-F5344CB8AC3E}">
        <p14:creationId xmlns:p14="http://schemas.microsoft.com/office/powerpoint/2010/main" val="33757492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16A0328-7CC2-4169-7D05-94CC32C9BCE3}"/>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3DC68E17-283D-EE02-EC66-C3C754FBCD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79F5FD77-7FD7-E23B-9B77-A04AB2C451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8F557C4C-BB30-17D6-CD98-EAE8FF1D93AB}"/>
              </a:ext>
            </a:extLst>
          </p:cNvPr>
          <p:cNvSpPr>
            <a:spLocks noGrp="1"/>
          </p:cNvSpPr>
          <p:nvPr>
            <p:ph type="dt" sz="half" idx="10"/>
          </p:nvPr>
        </p:nvSpPr>
        <p:spPr/>
        <p:txBody>
          <a:bodyPr/>
          <a:lstStyle/>
          <a:p>
            <a:fld id="{0A61C1F6-0619-4B7E-967C-135234C91AF2}" type="datetimeFigureOut">
              <a:rPr lang="nb-NO" smtClean="0"/>
              <a:t>04.03.2024</a:t>
            </a:fld>
            <a:endParaRPr lang="nb-NO"/>
          </a:p>
        </p:txBody>
      </p:sp>
      <p:sp>
        <p:nvSpPr>
          <p:cNvPr id="6" name="Plassholder for bunntekst 5">
            <a:extLst>
              <a:ext uri="{FF2B5EF4-FFF2-40B4-BE49-F238E27FC236}">
                <a16:creationId xmlns:a16="http://schemas.microsoft.com/office/drawing/2014/main" id="{E5136775-9640-D83E-141C-FC2C5E867FD6}"/>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F9EECCD7-BDF9-0995-75C1-1DA1004E732A}"/>
              </a:ext>
            </a:extLst>
          </p:cNvPr>
          <p:cNvSpPr>
            <a:spLocks noGrp="1"/>
          </p:cNvSpPr>
          <p:nvPr>
            <p:ph type="sldNum" sz="quarter" idx="12"/>
          </p:nvPr>
        </p:nvSpPr>
        <p:spPr/>
        <p:txBody>
          <a:bodyPr/>
          <a:lstStyle/>
          <a:p>
            <a:fld id="{B7C9B464-C4B6-44DE-93BE-A6A7E6BCB3E2}" type="slidenum">
              <a:rPr lang="nb-NO" smtClean="0"/>
              <a:t>‹#›</a:t>
            </a:fld>
            <a:endParaRPr lang="nb-NO"/>
          </a:p>
        </p:txBody>
      </p:sp>
    </p:spTree>
    <p:extLst>
      <p:ext uri="{BB962C8B-B14F-4D97-AF65-F5344CB8AC3E}">
        <p14:creationId xmlns:p14="http://schemas.microsoft.com/office/powerpoint/2010/main" val="4295217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03C77AF-DB49-09AE-5211-1EB83EA9D10F}"/>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217BAC3D-F90F-41E0-D44B-552DBDD45F15}"/>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EA9CDBA-5FF5-6116-B312-15AFACD925F7}"/>
              </a:ext>
            </a:extLst>
          </p:cNvPr>
          <p:cNvSpPr>
            <a:spLocks noGrp="1"/>
          </p:cNvSpPr>
          <p:nvPr>
            <p:ph type="dt" sz="half" idx="10"/>
          </p:nvPr>
        </p:nvSpPr>
        <p:spPr/>
        <p:txBody>
          <a:bodyPr/>
          <a:lstStyle/>
          <a:p>
            <a:fld id="{0A61C1F6-0619-4B7E-967C-135234C91AF2}" type="datetimeFigureOut">
              <a:rPr lang="nb-NO" smtClean="0"/>
              <a:t>04.03.2024</a:t>
            </a:fld>
            <a:endParaRPr lang="nb-NO"/>
          </a:p>
        </p:txBody>
      </p:sp>
      <p:sp>
        <p:nvSpPr>
          <p:cNvPr id="5" name="Plassholder for bunntekst 4">
            <a:extLst>
              <a:ext uri="{FF2B5EF4-FFF2-40B4-BE49-F238E27FC236}">
                <a16:creationId xmlns:a16="http://schemas.microsoft.com/office/drawing/2014/main" id="{26057A1A-0399-4F14-B815-D771C703291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AF35334-9D52-A000-169F-C30B32FA0C54}"/>
              </a:ext>
            </a:extLst>
          </p:cNvPr>
          <p:cNvSpPr>
            <a:spLocks noGrp="1"/>
          </p:cNvSpPr>
          <p:nvPr>
            <p:ph type="sldNum" sz="quarter" idx="12"/>
          </p:nvPr>
        </p:nvSpPr>
        <p:spPr/>
        <p:txBody>
          <a:bodyPr/>
          <a:lstStyle/>
          <a:p>
            <a:fld id="{B7C9B464-C4B6-44DE-93BE-A6A7E6BCB3E2}" type="slidenum">
              <a:rPr lang="nb-NO" smtClean="0"/>
              <a:t>‹#›</a:t>
            </a:fld>
            <a:endParaRPr lang="nb-NO"/>
          </a:p>
        </p:txBody>
      </p:sp>
    </p:spTree>
    <p:extLst>
      <p:ext uri="{BB962C8B-B14F-4D97-AF65-F5344CB8AC3E}">
        <p14:creationId xmlns:p14="http://schemas.microsoft.com/office/powerpoint/2010/main" val="41185298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9108A526-2708-7BCD-5A99-B9EA50895E75}"/>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F09C52EB-3731-8D55-5747-986BAF0612F4}"/>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6C5B193-3357-35F4-9F56-E73FA0B5E29C}"/>
              </a:ext>
            </a:extLst>
          </p:cNvPr>
          <p:cNvSpPr>
            <a:spLocks noGrp="1"/>
          </p:cNvSpPr>
          <p:nvPr>
            <p:ph type="dt" sz="half" idx="10"/>
          </p:nvPr>
        </p:nvSpPr>
        <p:spPr/>
        <p:txBody>
          <a:bodyPr/>
          <a:lstStyle/>
          <a:p>
            <a:fld id="{0A61C1F6-0619-4B7E-967C-135234C91AF2}" type="datetimeFigureOut">
              <a:rPr lang="nb-NO" smtClean="0"/>
              <a:t>04.03.2024</a:t>
            </a:fld>
            <a:endParaRPr lang="nb-NO"/>
          </a:p>
        </p:txBody>
      </p:sp>
      <p:sp>
        <p:nvSpPr>
          <p:cNvPr id="5" name="Plassholder for bunntekst 4">
            <a:extLst>
              <a:ext uri="{FF2B5EF4-FFF2-40B4-BE49-F238E27FC236}">
                <a16:creationId xmlns:a16="http://schemas.microsoft.com/office/drawing/2014/main" id="{49D8FD7B-2117-F32C-7CE6-68F7D84119D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8A1DB95-F964-C045-DA6A-55F1F7723632}"/>
              </a:ext>
            </a:extLst>
          </p:cNvPr>
          <p:cNvSpPr>
            <a:spLocks noGrp="1"/>
          </p:cNvSpPr>
          <p:nvPr>
            <p:ph type="sldNum" sz="quarter" idx="12"/>
          </p:nvPr>
        </p:nvSpPr>
        <p:spPr/>
        <p:txBody>
          <a:bodyPr/>
          <a:lstStyle/>
          <a:p>
            <a:fld id="{B7C9B464-C4B6-44DE-93BE-A6A7E6BCB3E2}" type="slidenum">
              <a:rPr lang="nb-NO" smtClean="0"/>
              <a:t>‹#›</a:t>
            </a:fld>
            <a:endParaRPr lang="nb-NO"/>
          </a:p>
        </p:txBody>
      </p:sp>
    </p:spTree>
    <p:extLst>
      <p:ext uri="{BB962C8B-B14F-4D97-AF65-F5344CB8AC3E}">
        <p14:creationId xmlns:p14="http://schemas.microsoft.com/office/powerpoint/2010/main" val="9658019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9F22D83-B5FE-4078-A904-43A00158938B}"/>
              </a:ext>
            </a:extLst>
          </p:cNvPr>
          <p:cNvSpPr>
            <a:spLocks noGrp="1"/>
          </p:cNvSpPr>
          <p:nvPr>
            <p:ph type="title"/>
          </p:nvPr>
        </p:nvSpPr>
        <p:spPr>
          <a:xfrm>
            <a:off x="380168" y="161944"/>
            <a:ext cx="11431664" cy="754068"/>
          </a:xfrm>
        </p:spPr>
        <p:txBody>
          <a:bodyPr/>
          <a:lstStyle>
            <a:lvl1pPr>
              <a:defRPr sz="3500"/>
            </a:lvl1pPr>
          </a:lstStyle>
          <a:p>
            <a:r>
              <a:rPr lang="en-US" noProof="0"/>
              <a:t>Click to edit Master title style</a:t>
            </a:r>
            <a:endParaRPr lang="nb-NO" noProof="0"/>
          </a:p>
        </p:txBody>
      </p:sp>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80168" y="1180008"/>
            <a:ext cx="11431664" cy="4720030"/>
          </a:xfrm>
          <a:prstGeom prst="rect">
            <a:avLst/>
          </a:prstGeom>
        </p:spPr>
        <p:txBody>
          <a:bodyPr lIns="0" tIns="0" rIns="0" bIns="0"/>
          <a:lstStyle>
            <a:lvl1pPr marL="125438" indent="-125438" algn="l">
              <a:lnSpc>
                <a:spcPct val="100000"/>
              </a:lnSpc>
              <a:spcBef>
                <a:spcPts val="1150"/>
              </a:spcBef>
              <a:spcAft>
                <a:spcPts val="0"/>
              </a:spcAft>
              <a:buClrTx/>
              <a:buFontTx/>
              <a:buNone/>
              <a:defRPr sz="1500" b="0" i="0" u="none" cap="none">
                <a:solidFill>
                  <a:srgbClr val="000000"/>
                </a:solidFill>
                <a:latin typeface="+mn-lt"/>
              </a:defRPr>
            </a:lvl1pPr>
          </a:lstStyle>
          <a:p>
            <a:pPr lvl="0"/>
            <a:r>
              <a:rPr lang="en-US"/>
              <a:t>Edit Master text styles</a:t>
            </a:r>
          </a:p>
        </p:txBody>
      </p:sp>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Annely Tomson</a:t>
            </a:r>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10992610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r>
              <a:rPr lang="nb-NO"/>
              <a:t>Annely Tomson</a:t>
            </a:r>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2691618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US"/>
          </a:p>
        </p:txBody>
      </p:sp>
      <p:sp>
        <p:nvSpPr>
          <p:cNvPr id="3" name="Plassholder f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543BDC-0553-40FA-A4DB-EDAAA606CFF6}" type="datetimeFigureOut">
              <a:rPr lang="en-US" smtClean="0"/>
              <a:t>3/4/24</a:t>
            </a:fld>
            <a:endParaRPr lang="en-US"/>
          </a:p>
        </p:txBody>
      </p:sp>
      <p:sp>
        <p:nvSpPr>
          <p:cNvPr id="5" name="Plassholder for bunn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Plassholder for lysbil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9AD569-83DD-4E5B-AF97-63825DE45633}" type="slidenum">
              <a:rPr lang="en-US" smtClean="0"/>
              <a:t>‹#›</a:t>
            </a:fld>
            <a:endParaRPr lang="en-US"/>
          </a:p>
        </p:txBody>
      </p:sp>
    </p:spTree>
    <p:extLst>
      <p:ext uri="{BB962C8B-B14F-4D97-AF65-F5344CB8AC3E}">
        <p14:creationId xmlns:p14="http://schemas.microsoft.com/office/powerpoint/2010/main" val="26493195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768097" y="383930"/>
            <a:ext cx="10563604" cy="479912"/>
          </a:xfrm>
          <a:prstGeom prst="rect">
            <a:avLst/>
          </a:prstGeom>
        </p:spPr>
        <p:txBody>
          <a:bodyPr vert="horz" lIns="0" tIns="0" rIns="0" bIns="0" rtlCol="0" anchor="ctr" anchorCtr="0">
            <a:normAutofit/>
          </a:bodyPr>
          <a:lstStyle/>
          <a:p>
            <a:r>
              <a:rPr lang="nb-NO"/>
              <a:t>Klikk for å redigere tittelstil</a:t>
            </a:r>
          </a:p>
        </p:txBody>
      </p:sp>
      <p:sp>
        <p:nvSpPr>
          <p:cNvPr id="3" name="Plassholder for tekst 2"/>
          <p:cNvSpPr>
            <a:spLocks noGrp="1"/>
          </p:cNvSpPr>
          <p:nvPr>
            <p:ph type="body" idx="1"/>
          </p:nvPr>
        </p:nvSpPr>
        <p:spPr>
          <a:xfrm>
            <a:off x="768096" y="1919649"/>
            <a:ext cx="10561320" cy="4079251"/>
          </a:xfrm>
          <a:prstGeom prst="rect">
            <a:avLst/>
          </a:prstGeom>
        </p:spPr>
        <p:txBody>
          <a:bodyPr vert="horz" lIns="0" tIns="0" rIns="0" bIns="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768096" y="6478811"/>
            <a:ext cx="846221" cy="239957"/>
          </a:xfrm>
          <a:prstGeom prst="rect">
            <a:avLst/>
          </a:prstGeom>
        </p:spPr>
        <p:txBody>
          <a:bodyPr vert="horz" lIns="0" tIns="0" rIns="0" bIns="0" rtlCol="0" anchor="ctr">
            <a:normAutofit/>
          </a:bodyPr>
          <a:lstStyle>
            <a:lvl1pPr algn="l">
              <a:defRPr sz="1333">
                <a:solidFill>
                  <a:schemeClr val="dk1"/>
                </a:solidFill>
              </a:defRPr>
            </a:lvl1pPr>
          </a:lstStyle>
          <a:p>
            <a:fld id="{983651F3-9B16-40C6-B209-3688FC9C95F6}" type="datetimeFigureOut">
              <a:rPr lang="nb-NO" smtClean="0"/>
              <a:pPr/>
              <a:t>04.03.2024</a:t>
            </a:fld>
            <a:endParaRPr lang="nb-NO"/>
          </a:p>
        </p:txBody>
      </p:sp>
      <p:sp>
        <p:nvSpPr>
          <p:cNvPr id="5" name="Plassholder for bunntekst 4"/>
          <p:cNvSpPr>
            <a:spLocks noGrp="1"/>
          </p:cNvSpPr>
          <p:nvPr>
            <p:ph type="ftr" sz="quarter" idx="3"/>
          </p:nvPr>
        </p:nvSpPr>
        <p:spPr>
          <a:xfrm>
            <a:off x="2374233" y="6478811"/>
            <a:ext cx="7443537" cy="239957"/>
          </a:xfrm>
          <a:prstGeom prst="rect">
            <a:avLst/>
          </a:prstGeom>
        </p:spPr>
        <p:txBody>
          <a:bodyPr vert="horz" lIns="0" tIns="0" rIns="0" bIns="0" rtlCol="0" anchor="ctr">
            <a:normAutofit/>
          </a:bodyPr>
          <a:lstStyle>
            <a:lvl1pPr algn="ctr">
              <a:defRPr sz="1333">
                <a:solidFill>
                  <a:schemeClr val="dk1"/>
                </a:solidFill>
              </a:defRPr>
            </a:lvl1pPr>
          </a:lstStyle>
          <a:p>
            <a:endParaRPr lang="nb-NO"/>
          </a:p>
        </p:txBody>
      </p:sp>
      <p:sp>
        <p:nvSpPr>
          <p:cNvPr id="6" name="Plassholder for lysbildenummer 5"/>
          <p:cNvSpPr>
            <a:spLocks noGrp="1"/>
          </p:cNvSpPr>
          <p:nvPr>
            <p:ph type="sldNum" sz="quarter" idx="4"/>
          </p:nvPr>
        </p:nvSpPr>
        <p:spPr>
          <a:xfrm>
            <a:off x="11044989" y="6478811"/>
            <a:ext cx="308811" cy="239957"/>
          </a:xfrm>
          <a:prstGeom prst="rect">
            <a:avLst/>
          </a:prstGeom>
        </p:spPr>
        <p:txBody>
          <a:bodyPr vert="horz" lIns="0" tIns="0" rIns="0" bIns="0" rtlCol="0" anchor="ctr">
            <a:noAutofit/>
          </a:bodyPr>
          <a:lstStyle>
            <a:lvl1pPr algn="r">
              <a:defRPr sz="1333">
                <a:solidFill>
                  <a:schemeClr val="dk1"/>
                </a:solidFill>
              </a:defRPr>
            </a:lvl1pPr>
          </a:lstStyle>
          <a:p>
            <a:fld id="{5751DFAA-887F-4071-8EAD-E8CA316FCF06}" type="slidenum">
              <a:rPr lang="nb-NO" smtClean="0"/>
              <a:pPr/>
              <a:t>‹#›</a:t>
            </a:fld>
            <a:endParaRPr lang="nb-NO"/>
          </a:p>
        </p:txBody>
      </p:sp>
      <p:cxnSp>
        <p:nvCxnSpPr>
          <p:cNvPr id="9" name="Rett linje 8">
            <a:extLst>
              <a:ext uri="{FF2B5EF4-FFF2-40B4-BE49-F238E27FC236}">
                <a16:creationId xmlns:a16="http://schemas.microsoft.com/office/drawing/2014/main" id="{7B422D6A-1596-4F97-B0A0-875892A68C1A}"/>
              </a:ext>
            </a:extLst>
          </p:cNvPr>
          <p:cNvCxnSpPr/>
          <p:nvPr userDrawn="1"/>
        </p:nvCxnSpPr>
        <p:spPr>
          <a:xfrm>
            <a:off x="5832730" y="1055806"/>
            <a:ext cx="48006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15240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88" r:id="rId16"/>
  </p:sldLayoutIdLst>
  <p:txStyles>
    <p:titleStyle>
      <a:lvl1pPr algn="ctr" defTabSz="914103" rtl="0" eaLnBrk="1" latinLnBrk="0" hangingPunct="1">
        <a:lnSpc>
          <a:spcPct val="100000"/>
        </a:lnSpc>
        <a:spcBef>
          <a:spcPct val="0"/>
        </a:spcBef>
        <a:buNone/>
        <a:defRPr sz="2932" b="1" kern="1200">
          <a:solidFill>
            <a:schemeClr val="tx1"/>
          </a:solidFill>
          <a:latin typeface="+mj-lt"/>
          <a:ea typeface="+mj-ea"/>
          <a:cs typeface="+mj-cs"/>
        </a:defRPr>
      </a:lvl1pPr>
    </p:titleStyle>
    <p:bodyStyle>
      <a:lvl1pPr marL="228526" indent="-239922" algn="l" defTabSz="914103" rtl="0" eaLnBrk="1" latinLnBrk="0" hangingPunct="1">
        <a:lnSpc>
          <a:spcPct val="100000"/>
        </a:lnSpc>
        <a:spcBef>
          <a:spcPts val="1000"/>
        </a:spcBef>
        <a:buClr>
          <a:schemeClr val="accent1"/>
        </a:buClr>
        <a:buFont typeface="Verdana" panose="020B0604030504040204" pitchFamily="34" charset="0"/>
        <a:buChar char="•"/>
        <a:defRPr sz="1866" kern="1200">
          <a:solidFill>
            <a:schemeClr val="tx1"/>
          </a:solidFill>
          <a:latin typeface="+mn-lt"/>
          <a:ea typeface="+mn-ea"/>
          <a:cs typeface="+mn-cs"/>
        </a:defRPr>
      </a:lvl1pPr>
      <a:lvl2pPr marL="479844" indent="-239922" algn="l" defTabSz="914103" rtl="0" eaLnBrk="1" latinLnBrk="0" hangingPunct="1">
        <a:lnSpc>
          <a:spcPct val="100000"/>
        </a:lnSpc>
        <a:spcBef>
          <a:spcPts val="0"/>
        </a:spcBef>
        <a:spcAft>
          <a:spcPts val="400"/>
        </a:spcAft>
        <a:buFont typeface="Arial" panose="020B0604020202020204" pitchFamily="34" charset="0"/>
        <a:buChar char="•"/>
        <a:defRPr lang="nb-NO" sz="1599" kern="1200" dirty="0">
          <a:solidFill>
            <a:schemeClr val="tx1"/>
          </a:solidFill>
          <a:latin typeface="+mn-lt"/>
          <a:ea typeface="+mn-ea"/>
          <a:cs typeface="+mn-cs"/>
        </a:defRPr>
      </a:lvl2pPr>
      <a:lvl3pPr marL="719766" indent="-239922" algn="l" defTabSz="914103" rtl="0" eaLnBrk="1" latinLnBrk="0" hangingPunct="1">
        <a:lnSpc>
          <a:spcPct val="100000"/>
        </a:lnSpc>
        <a:spcBef>
          <a:spcPts val="0"/>
        </a:spcBef>
        <a:spcAft>
          <a:spcPts val="400"/>
        </a:spcAft>
        <a:buFont typeface="Arial" panose="020B0604020202020204" pitchFamily="34" charset="0"/>
        <a:buChar char="•"/>
        <a:defRPr lang="nb-NO" sz="1599" kern="1200" dirty="0">
          <a:solidFill>
            <a:schemeClr val="tx1"/>
          </a:solidFill>
          <a:latin typeface="+mn-lt"/>
          <a:ea typeface="+mn-ea"/>
          <a:cs typeface="+mn-cs"/>
        </a:defRPr>
      </a:lvl3pPr>
      <a:lvl4pPr marL="959688" indent="-239922" algn="l" defTabSz="914103" rtl="0" eaLnBrk="1" latinLnBrk="0" hangingPunct="1">
        <a:lnSpc>
          <a:spcPct val="100000"/>
        </a:lnSpc>
        <a:spcBef>
          <a:spcPts val="0"/>
        </a:spcBef>
        <a:spcAft>
          <a:spcPts val="400"/>
        </a:spcAft>
        <a:buFont typeface="Arial" panose="020B0604020202020204" pitchFamily="34" charset="0"/>
        <a:buChar char="•"/>
        <a:defRPr lang="nb-NO" sz="1466" kern="1200" dirty="0">
          <a:solidFill>
            <a:schemeClr val="tx1"/>
          </a:solidFill>
          <a:latin typeface="+mn-lt"/>
          <a:ea typeface="+mn-ea"/>
          <a:cs typeface="+mn-cs"/>
        </a:defRPr>
      </a:lvl4pPr>
      <a:lvl5pPr marL="1199610" indent="-239922" algn="l" defTabSz="914103" rtl="0" eaLnBrk="1" latinLnBrk="0" hangingPunct="1">
        <a:lnSpc>
          <a:spcPct val="100000"/>
        </a:lnSpc>
        <a:spcBef>
          <a:spcPts val="0"/>
        </a:spcBef>
        <a:spcAft>
          <a:spcPts val="400"/>
        </a:spcAft>
        <a:buFont typeface="Arial" panose="020B0604020202020204" pitchFamily="34" charset="0"/>
        <a:buChar char="•"/>
        <a:defRPr lang="nb-NO" sz="1466" kern="1200" dirty="0">
          <a:solidFill>
            <a:schemeClr val="tx1"/>
          </a:solidFill>
          <a:latin typeface="+mn-lt"/>
          <a:ea typeface="+mn-ea"/>
          <a:cs typeface="+mn-cs"/>
        </a:defRPr>
      </a:lvl5pPr>
      <a:lvl6pPr marL="2513783"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834"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886"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937"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nb-NO"/>
      </a:defPPr>
      <a:lvl1pPr marL="0" algn="l" defTabSz="914103" rtl="0" eaLnBrk="1" latinLnBrk="0" hangingPunct="1">
        <a:defRPr sz="1799" kern="1200">
          <a:solidFill>
            <a:schemeClr val="tx1"/>
          </a:solidFill>
          <a:latin typeface="+mn-lt"/>
          <a:ea typeface="+mn-ea"/>
          <a:cs typeface="+mn-cs"/>
        </a:defRPr>
      </a:lvl1pPr>
      <a:lvl2pPr marL="457051" algn="l" defTabSz="914103" rtl="0" eaLnBrk="1" latinLnBrk="0" hangingPunct="1">
        <a:defRPr sz="1799" kern="1200">
          <a:solidFill>
            <a:schemeClr val="tx1"/>
          </a:solidFill>
          <a:latin typeface="+mn-lt"/>
          <a:ea typeface="+mn-ea"/>
          <a:cs typeface="+mn-cs"/>
        </a:defRPr>
      </a:lvl2pPr>
      <a:lvl3pPr marL="914103" algn="l" defTabSz="914103" rtl="0" eaLnBrk="1" latinLnBrk="0" hangingPunct="1">
        <a:defRPr sz="1799" kern="1200">
          <a:solidFill>
            <a:schemeClr val="tx1"/>
          </a:solidFill>
          <a:latin typeface="+mn-lt"/>
          <a:ea typeface="+mn-ea"/>
          <a:cs typeface="+mn-cs"/>
        </a:defRPr>
      </a:lvl3pPr>
      <a:lvl4pPr marL="1371154" algn="l" defTabSz="914103" rtl="0" eaLnBrk="1" latinLnBrk="0" hangingPunct="1">
        <a:defRPr sz="1799" kern="1200">
          <a:solidFill>
            <a:schemeClr val="tx1"/>
          </a:solidFill>
          <a:latin typeface="+mn-lt"/>
          <a:ea typeface="+mn-ea"/>
          <a:cs typeface="+mn-cs"/>
        </a:defRPr>
      </a:lvl4pPr>
      <a:lvl5pPr marL="1828206" algn="l" defTabSz="914103" rtl="0" eaLnBrk="1" latinLnBrk="0" hangingPunct="1">
        <a:defRPr sz="1799" kern="1200">
          <a:solidFill>
            <a:schemeClr val="tx1"/>
          </a:solidFill>
          <a:latin typeface="+mn-lt"/>
          <a:ea typeface="+mn-ea"/>
          <a:cs typeface="+mn-cs"/>
        </a:defRPr>
      </a:lvl5pPr>
      <a:lvl6pPr marL="2285257" algn="l" defTabSz="914103" rtl="0" eaLnBrk="1" latinLnBrk="0" hangingPunct="1">
        <a:defRPr sz="1799" kern="1200">
          <a:solidFill>
            <a:schemeClr val="tx1"/>
          </a:solidFill>
          <a:latin typeface="+mn-lt"/>
          <a:ea typeface="+mn-ea"/>
          <a:cs typeface="+mn-cs"/>
        </a:defRPr>
      </a:lvl6pPr>
      <a:lvl7pPr marL="2742308" algn="l" defTabSz="914103" rtl="0" eaLnBrk="1" latinLnBrk="0" hangingPunct="1">
        <a:defRPr sz="1799" kern="1200">
          <a:solidFill>
            <a:schemeClr val="tx1"/>
          </a:solidFill>
          <a:latin typeface="+mn-lt"/>
          <a:ea typeface="+mn-ea"/>
          <a:cs typeface="+mn-cs"/>
        </a:defRPr>
      </a:lvl7pPr>
      <a:lvl8pPr marL="3199360" algn="l" defTabSz="914103" rtl="0" eaLnBrk="1" latinLnBrk="0" hangingPunct="1">
        <a:defRPr sz="1799" kern="1200">
          <a:solidFill>
            <a:schemeClr val="tx1"/>
          </a:solidFill>
          <a:latin typeface="+mn-lt"/>
          <a:ea typeface="+mn-ea"/>
          <a:cs typeface="+mn-cs"/>
        </a:defRPr>
      </a:lvl8pPr>
      <a:lvl9pPr marL="3656411" algn="l" defTabSz="914103" rtl="0" eaLnBrk="1" latinLnBrk="0" hangingPunct="1">
        <a:defRPr sz="179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FF2AF6F5-3CC4-067A-7303-DC0C7B394D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AD510FF0-8A30-6CD0-B736-13E3A50B19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249FB3A-B422-A65C-4AF5-6BBD3C882B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61C1F6-0619-4B7E-967C-135234C91AF2}" type="datetimeFigureOut">
              <a:rPr lang="nb-NO" smtClean="0"/>
              <a:t>04.03.2024</a:t>
            </a:fld>
            <a:endParaRPr lang="nb-NO"/>
          </a:p>
        </p:txBody>
      </p:sp>
      <p:sp>
        <p:nvSpPr>
          <p:cNvPr id="5" name="Plassholder for bunntekst 4">
            <a:extLst>
              <a:ext uri="{FF2B5EF4-FFF2-40B4-BE49-F238E27FC236}">
                <a16:creationId xmlns:a16="http://schemas.microsoft.com/office/drawing/2014/main" id="{BC766D95-174A-C2AE-1FEB-C826F8EDE9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1168A069-F837-C331-5477-C62BBB839E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C9B464-C4B6-44DE-93BE-A6A7E6BCB3E2}" type="slidenum">
              <a:rPr lang="nb-NO" smtClean="0"/>
              <a:t>‹#›</a:t>
            </a:fld>
            <a:endParaRPr lang="nb-NO"/>
          </a:p>
        </p:txBody>
      </p:sp>
    </p:spTree>
    <p:extLst>
      <p:ext uri="{BB962C8B-B14F-4D97-AF65-F5344CB8AC3E}">
        <p14:creationId xmlns:p14="http://schemas.microsoft.com/office/powerpoint/2010/main" val="4080445206"/>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9" r:id="rId12"/>
    <p:sldLayoutId id="2147483690"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hyperlink" Target="https://www.mn.uio.no/kurt/universitet/kunstig-intelligens/kunstig-intelligens-i-undervisningen.html" TargetMode="Externa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descr="Vinklet visning af kredsløb, der er formet som en hjerne">
            <a:extLst>
              <a:ext uri="{FF2B5EF4-FFF2-40B4-BE49-F238E27FC236}">
                <a16:creationId xmlns:a16="http://schemas.microsoft.com/office/drawing/2014/main" id="{4460BF17-F955-D432-8885-10C17B0FA12C}"/>
              </a:ext>
            </a:extLst>
          </p:cNvPr>
          <p:cNvPicPr>
            <a:picLocks noChangeAspect="1"/>
          </p:cNvPicPr>
          <p:nvPr/>
        </p:nvPicPr>
        <p:blipFill rotWithShape="1">
          <a:blip r:embed="rId3"/>
          <a:srcRect t="18963" r="-1" b="389"/>
          <a:stretch/>
        </p:blipFill>
        <p:spPr>
          <a:xfrm>
            <a:off x="-3047" y="10"/>
            <a:ext cx="12191999" cy="6857990"/>
          </a:xfrm>
          <a:prstGeom prst="rect">
            <a:avLst/>
          </a:prstGeom>
        </p:spPr>
      </p:pic>
      <p:sp>
        <p:nvSpPr>
          <p:cNvPr id="2" name="Tittel 1">
            <a:extLst>
              <a:ext uri="{FF2B5EF4-FFF2-40B4-BE49-F238E27FC236}">
                <a16:creationId xmlns:a16="http://schemas.microsoft.com/office/drawing/2014/main" id="{8E9096C9-9349-47BD-7A9F-9180328D6692}"/>
              </a:ext>
            </a:extLst>
          </p:cNvPr>
          <p:cNvSpPr>
            <a:spLocks noGrp="1"/>
          </p:cNvSpPr>
          <p:nvPr>
            <p:ph type="ctrTitle"/>
          </p:nvPr>
        </p:nvSpPr>
        <p:spPr>
          <a:xfrm>
            <a:off x="1636511" y="1872171"/>
            <a:ext cx="3555692" cy="2042712"/>
          </a:xfrm>
        </p:spPr>
        <p:txBody>
          <a:bodyPr anchor="b">
            <a:normAutofit fontScale="90000"/>
          </a:bodyPr>
          <a:lstStyle/>
          <a:p>
            <a:r>
              <a:rPr lang="nb-NO" sz="4000" b="1">
                <a:solidFill>
                  <a:schemeClr val="tx1">
                    <a:lumMod val="75000"/>
                    <a:lumOff val="25000"/>
                  </a:schemeClr>
                </a:solidFill>
              </a:rPr>
              <a:t>Kunstig intelligens –  på lag med ekte intelligens?</a:t>
            </a:r>
          </a:p>
        </p:txBody>
      </p:sp>
      <p:sp>
        <p:nvSpPr>
          <p:cNvPr id="3" name="Undertittel 2">
            <a:extLst>
              <a:ext uri="{FF2B5EF4-FFF2-40B4-BE49-F238E27FC236}">
                <a16:creationId xmlns:a16="http://schemas.microsoft.com/office/drawing/2014/main" id="{F5EB1EF7-97D8-FADF-6A71-07C78440070D}"/>
              </a:ext>
            </a:extLst>
          </p:cNvPr>
          <p:cNvSpPr>
            <a:spLocks noGrp="1"/>
          </p:cNvSpPr>
          <p:nvPr>
            <p:ph type="subTitle" idx="1"/>
          </p:nvPr>
        </p:nvSpPr>
        <p:spPr>
          <a:xfrm>
            <a:off x="1949652" y="4058563"/>
            <a:ext cx="2929408" cy="678633"/>
          </a:xfrm>
        </p:spPr>
        <p:txBody>
          <a:bodyPr anchor="t">
            <a:normAutofit/>
          </a:bodyPr>
          <a:lstStyle/>
          <a:p>
            <a:r>
              <a:rPr lang="nb-NO" sz="1800">
                <a:solidFill>
                  <a:schemeClr val="tx1">
                    <a:lumMod val="75000"/>
                    <a:lumOff val="25000"/>
                  </a:schemeClr>
                </a:solidFill>
              </a:rPr>
              <a:t>KI som læringsassistent</a:t>
            </a:r>
          </a:p>
        </p:txBody>
      </p:sp>
      <p:pic>
        <p:nvPicPr>
          <p:cNvPr id="2050" name="Picture 2">
            <a:extLst>
              <a:ext uri="{FF2B5EF4-FFF2-40B4-BE49-F238E27FC236}">
                <a16:creationId xmlns:a16="http://schemas.microsoft.com/office/drawing/2014/main" id="{932C809B-E759-5812-25F8-B0E63692E4A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503" r="1" b="5615"/>
          <a:stretch/>
        </p:blipFill>
        <p:spPr bwMode="auto">
          <a:xfrm>
            <a:off x="6882275" y="1386254"/>
            <a:ext cx="4228348" cy="3969721"/>
          </a:xfrm>
          <a:custGeom>
            <a:avLst/>
            <a:gdLst/>
            <a:ahLst/>
            <a:cxnLst/>
            <a:rect l="l" t="t" r="r" b="b"/>
            <a:pathLst>
              <a:path w="3952684" h="3588642">
                <a:moveTo>
                  <a:pt x="2262021" y="0"/>
                </a:moveTo>
                <a:cubicBezTo>
                  <a:pt x="2521915" y="0"/>
                  <a:pt x="2761111" y="48268"/>
                  <a:pt x="2973080" y="143330"/>
                </a:cubicBezTo>
                <a:cubicBezTo>
                  <a:pt x="3171733" y="232491"/>
                  <a:pt x="3346211" y="362626"/>
                  <a:pt x="3491678" y="530048"/>
                </a:cubicBezTo>
                <a:cubicBezTo>
                  <a:pt x="3788979" y="872350"/>
                  <a:pt x="3952684" y="1358801"/>
                  <a:pt x="3952684" y="1899831"/>
                </a:cubicBezTo>
                <a:cubicBezTo>
                  <a:pt x="3952684" y="2115686"/>
                  <a:pt x="3889322" y="2288927"/>
                  <a:pt x="3747331" y="2461593"/>
                </a:cubicBezTo>
                <a:cubicBezTo>
                  <a:pt x="3598809" y="2642210"/>
                  <a:pt x="3375643" y="2808567"/>
                  <a:pt x="3139331" y="2984675"/>
                </a:cubicBezTo>
                <a:cubicBezTo>
                  <a:pt x="3095732" y="3017128"/>
                  <a:pt x="3050692" y="3050728"/>
                  <a:pt x="3005652" y="3084736"/>
                </a:cubicBezTo>
                <a:cubicBezTo>
                  <a:pt x="2602495" y="3389096"/>
                  <a:pt x="2308249" y="3588642"/>
                  <a:pt x="1907213" y="3588642"/>
                </a:cubicBezTo>
                <a:cubicBezTo>
                  <a:pt x="1296158" y="3588642"/>
                  <a:pt x="863400" y="3343695"/>
                  <a:pt x="460242" y="2769559"/>
                </a:cubicBezTo>
                <a:cubicBezTo>
                  <a:pt x="407483" y="2694411"/>
                  <a:pt x="355911" y="2626066"/>
                  <a:pt x="306036" y="2560014"/>
                </a:cubicBezTo>
                <a:cubicBezTo>
                  <a:pt x="99326" y="2286139"/>
                  <a:pt x="0" y="2143712"/>
                  <a:pt x="0" y="1899831"/>
                </a:cubicBezTo>
                <a:cubicBezTo>
                  <a:pt x="0" y="1657671"/>
                  <a:pt x="62259" y="1418460"/>
                  <a:pt x="184911" y="1188839"/>
                </a:cubicBezTo>
                <a:cubicBezTo>
                  <a:pt x="304934" y="964216"/>
                  <a:pt x="476527" y="758606"/>
                  <a:pt x="694859" y="577907"/>
                </a:cubicBezTo>
                <a:cubicBezTo>
                  <a:pt x="909458" y="400240"/>
                  <a:pt x="1164345" y="253716"/>
                  <a:pt x="1432127" y="154228"/>
                </a:cubicBezTo>
                <a:cubicBezTo>
                  <a:pt x="1707119" y="51875"/>
                  <a:pt x="1986436" y="0"/>
                  <a:pt x="2262021"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876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D71100-2396-0291-5219-6EE0D8E49B4A}"/>
              </a:ext>
            </a:extLst>
          </p:cNvPr>
          <p:cNvSpPr>
            <a:spLocks noGrp="1"/>
          </p:cNvSpPr>
          <p:nvPr>
            <p:ph type="title"/>
          </p:nvPr>
        </p:nvSpPr>
        <p:spPr/>
        <p:txBody>
          <a:bodyPr>
            <a:normAutofit/>
          </a:bodyPr>
          <a:lstStyle/>
          <a:p>
            <a:r>
              <a:rPr lang="nb-NO"/>
              <a:t>Hvordan kan generativ KI bli en moderne </a:t>
            </a:r>
            <a:br>
              <a:rPr lang="nb-NO"/>
            </a:br>
            <a:r>
              <a:rPr lang="nb-NO"/>
              <a:t>(og bedre) løsningsmanual?</a:t>
            </a:r>
          </a:p>
        </p:txBody>
      </p:sp>
      <p:sp>
        <p:nvSpPr>
          <p:cNvPr id="3" name="Plassholder for innhold 2">
            <a:extLst>
              <a:ext uri="{FF2B5EF4-FFF2-40B4-BE49-F238E27FC236}">
                <a16:creationId xmlns:a16="http://schemas.microsoft.com/office/drawing/2014/main" id="{2F337C30-391D-5280-3542-5BB26112626A}"/>
              </a:ext>
            </a:extLst>
          </p:cNvPr>
          <p:cNvSpPr>
            <a:spLocks noGrp="1"/>
          </p:cNvSpPr>
          <p:nvPr>
            <p:ph idx="1"/>
          </p:nvPr>
        </p:nvSpPr>
        <p:spPr>
          <a:xfrm>
            <a:off x="838200" y="1825625"/>
            <a:ext cx="6270171" cy="4351338"/>
          </a:xfrm>
        </p:spPr>
        <p:txBody>
          <a:bodyPr/>
          <a:lstStyle/>
          <a:p>
            <a:r>
              <a:rPr lang="nb-NO" err="1"/>
              <a:t>ChatGPT</a:t>
            </a:r>
            <a:r>
              <a:rPr lang="nb-NO"/>
              <a:t> kan bidra til </a:t>
            </a:r>
            <a:r>
              <a:rPr lang="nb-NO">
                <a:solidFill>
                  <a:srgbClr val="00B050"/>
                </a:solidFill>
              </a:rPr>
              <a:t>gjenhenting</a:t>
            </a:r>
            <a:r>
              <a:rPr lang="nb-NO"/>
              <a:t> av kunnskap, men det kan også bidra til </a:t>
            </a:r>
            <a:r>
              <a:rPr lang="nb-NO">
                <a:solidFill>
                  <a:srgbClr val="FF0000"/>
                </a:solidFill>
              </a:rPr>
              <a:t>følt læring</a:t>
            </a:r>
            <a:r>
              <a:rPr lang="nb-NO"/>
              <a:t>.</a:t>
            </a:r>
          </a:p>
          <a:p>
            <a:r>
              <a:rPr lang="nb-NO"/>
              <a:t>Hva skal til for at </a:t>
            </a:r>
            <a:r>
              <a:rPr lang="nb-NO" err="1"/>
              <a:t>ChatGPT</a:t>
            </a:r>
            <a:r>
              <a:rPr lang="nb-NO"/>
              <a:t> skal bli bedre enn en kvalitetssikret løsningsmanual?</a:t>
            </a:r>
          </a:p>
        </p:txBody>
      </p:sp>
      <p:pic>
        <p:nvPicPr>
          <p:cNvPr id="1026" name="Picture 2" descr="Solutions Manual to Chemistry: A Fundamental Overview of Essential  Principles: Khan, David R, Yarbrough, Jason C: 9781516535842: Amazon.com:  Books">
            <a:extLst>
              <a:ext uri="{FF2B5EF4-FFF2-40B4-BE49-F238E27FC236}">
                <a16:creationId xmlns:a16="http://schemas.microsoft.com/office/drawing/2014/main" id="{D704E261-FE46-4CCA-641A-359BC24F138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31461" y="1690688"/>
            <a:ext cx="2930709" cy="3663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5333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BD2FC076-8B46-4FDC-5EAC-6B1B06CC9747}"/>
              </a:ext>
            </a:extLst>
          </p:cNvPr>
          <p:cNvPicPr>
            <a:picLocks noChangeAspect="1"/>
          </p:cNvPicPr>
          <p:nvPr/>
        </p:nvPicPr>
        <p:blipFill>
          <a:blip r:embed="rId2"/>
          <a:stretch>
            <a:fillRect/>
          </a:stretch>
        </p:blipFill>
        <p:spPr>
          <a:xfrm>
            <a:off x="2155297" y="0"/>
            <a:ext cx="7881406" cy="6858000"/>
          </a:xfrm>
          <a:prstGeom prst="rect">
            <a:avLst/>
          </a:prstGeom>
        </p:spPr>
      </p:pic>
    </p:spTree>
    <p:extLst>
      <p:ext uri="{BB962C8B-B14F-4D97-AF65-F5344CB8AC3E}">
        <p14:creationId xmlns:p14="http://schemas.microsoft.com/office/powerpoint/2010/main" val="3329572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1FA2D37-6ABB-1030-0598-A02CFC21284D}"/>
              </a:ext>
            </a:extLst>
          </p:cNvPr>
          <p:cNvSpPr>
            <a:spLocks noGrp="1"/>
          </p:cNvSpPr>
          <p:nvPr>
            <p:ph type="title"/>
          </p:nvPr>
        </p:nvSpPr>
        <p:spPr/>
        <p:txBody>
          <a:bodyPr/>
          <a:lstStyle/>
          <a:p>
            <a:r>
              <a:rPr lang="nb-NO" err="1"/>
              <a:t>ChatGPT</a:t>
            </a:r>
            <a:r>
              <a:rPr lang="nb-NO"/>
              <a:t> med instruksjon</a:t>
            </a:r>
          </a:p>
        </p:txBody>
      </p:sp>
      <p:sp>
        <p:nvSpPr>
          <p:cNvPr id="3" name="Plassholder for innhold 2">
            <a:extLst>
              <a:ext uri="{FF2B5EF4-FFF2-40B4-BE49-F238E27FC236}">
                <a16:creationId xmlns:a16="http://schemas.microsoft.com/office/drawing/2014/main" id="{ABDADB29-6165-54AD-2C9E-6A1D517ACBAE}"/>
              </a:ext>
            </a:extLst>
          </p:cNvPr>
          <p:cNvSpPr>
            <a:spLocks noGrp="1"/>
          </p:cNvSpPr>
          <p:nvPr>
            <p:ph idx="1"/>
          </p:nvPr>
        </p:nvSpPr>
        <p:spPr/>
        <p:txBody>
          <a:bodyPr>
            <a:normAutofit fontScale="92500" lnSpcReduction="10000"/>
          </a:bodyPr>
          <a:lstStyle/>
          <a:p>
            <a:pPr marL="0" indent="0" algn="l" fontAlgn="base">
              <a:buNone/>
            </a:pPr>
            <a:r>
              <a:rPr lang="nb-NO" b="0" i="0" dirty="0">
                <a:solidFill>
                  <a:srgbClr val="000000"/>
                </a:solidFill>
                <a:effectLst/>
                <a:latin typeface="Helvetica" panose="020B0604020202020204" pitchFamily="34" charset="0"/>
              </a:rPr>
              <a:t>Du skal ta rollen som en læringsassistent på Universitetet i Oslo. Det betyr at du skal skrive pedagogiske tilbakemeldinger og hjelpe meg på vei dersom jeg skal løse et problem. Du skal ikke gi meg svaret med en gang, men gi meg korte hint til hvordan jeg kan komme meg videre med problemet. Still også spørsmål tilbake innimellom. Disse spørsmålene skal stimulere til egen refleksjon om temaet som blir diskutert. Dersom jeg ber eksplisitt om svaret, kan jeg få det, men ikke gi svaret og hele løsningen med mindre du blir bedt om det. Målet med interaksjonen vår er at jeg skal lære mest mulig om det vi snakker om. Dersom jeg løser et problem, gi meg gjerne en oppfølgingsoppgave som tester at jeg har forstått det vi har snakket om.</a:t>
            </a:r>
            <a:br>
              <a:rPr lang="nb-NO" dirty="0"/>
            </a:br>
            <a:endParaRPr lang="nb-NO" dirty="0"/>
          </a:p>
        </p:txBody>
      </p:sp>
    </p:spTree>
    <p:extLst>
      <p:ext uri="{BB962C8B-B14F-4D97-AF65-F5344CB8AC3E}">
        <p14:creationId xmlns:p14="http://schemas.microsoft.com/office/powerpoint/2010/main" val="2614138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9F72ED4-722A-AD09-6D61-BC3FEFCCF195}"/>
              </a:ext>
            </a:extLst>
          </p:cNvPr>
          <p:cNvSpPr>
            <a:spLocks noGrp="1"/>
          </p:cNvSpPr>
          <p:nvPr>
            <p:ph type="title"/>
          </p:nvPr>
        </p:nvSpPr>
        <p:spPr/>
        <p:txBody>
          <a:bodyPr/>
          <a:lstStyle/>
          <a:p>
            <a:r>
              <a:rPr lang="nb-NO"/>
              <a:t>Gjenhenting</a:t>
            </a:r>
          </a:p>
        </p:txBody>
      </p:sp>
      <p:sp>
        <p:nvSpPr>
          <p:cNvPr id="3" name="Plassholder for innhold 2">
            <a:extLst>
              <a:ext uri="{FF2B5EF4-FFF2-40B4-BE49-F238E27FC236}">
                <a16:creationId xmlns:a16="http://schemas.microsoft.com/office/drawing/2014/main" id="{F4743F34-5847-73A4-C95D-EA07F3B4C6A6}"/>
              </a:ext>
            </a:extLst>
          </p:cNvPr>
          <p:cNvSpPr>
            <a:spLocks noGrp="1"/>
          </p:cNvSpPr>
          <p:nvPr>
            <p:ph idx="1"/>
          </p:nvPr>
        </p:nvSpPr>
        <p:spPr/>
        <p:txBody>
          <a:bodyPr/>
          <a:lstStyle/>
          <a:p>
            <a:r>
              <a:rPr lang="nb-NO" err="1"/>
              <a:t>ChatGPT</a:t>
            </a:r>
            <a:r>
              <a:rPr lang="nb-NO"/>
              <a:t> kan stille spørsmål tilbake og få deg til å reflektere. Vi kan også be den om å teste oss i det vi har lest.</a:t>
            </a:r>
          </a:p>
          <a:p>
            <a:endParaRPr lang="nb-NO"/>
          </a:p>
        </p:txBody>
      </p:sp>
      <p:pic>
        <p:nvPicPr>
          <p:cNvPr id="5" name="Bilde 4">
            <a:extLst>
              <a:ext uri="{FF2B5EF4-FFF2-40B4-BE49-F238E27FC236}">
                <a16:creationId xmlns:a16="http://schemas.microsoft.com/office/drawing/2014/main" id="{4933FF20-B858-51C8-7B88-E92355F2FCA0}"/>
              </a:ext>
            </a:extLst>
          </p:cNvPr>
          <p:cNvPicPr>
            <a:picLocks noChangeAspect="1"/>
          </p:cNvPicPr>
          <p:nvPr/>
        </p:nvPicPr>
        <p:blipFill>
          <a:blip r:embed="rId2"/>
          <a:stretch>
            <a:fillRect/>
          </a:stretch>
        </p:blipFill>
        <p:spPr>
          <a:xfrm>
            <a:off x="862583" y="2533967"/>
            <a:ext cx="4667359" cy="4213503"/>
          </a:xfrm>
          <a:prstGeom prst="rect">
            <a:avLst/>
          </a:prstGeom>
        </p:spPr>
      </p:pic>
      <p:pic>
        <p:nvPicPr>
          <p:cNvPr id="9" name="Bilde 8">
            <a:extLst>
              <a:ext uri="{FF2B5EF4-FFF2-40B4-BE49-F238E27FC236}">
                <a16:creationId xmlns:a16="http://schemas.microsoft.com/office/drawing/2014/main" id="{A26EB2F2-9DF1-3AAF-97DE-6EAF2FB39B84}"/>
              </a:ext>
            </a:extLst>
          </p:cNvPr>
          <p:cNvPicPr>
            <a:picLocks noChangeAspect="1"/>
          </p:cNvPicPr>
          <p:nvPr/>
        </p:nvPicPr>
        <p:blipFill>
          <a:blip r:embed="rId3"/>
          <a:stretch>
            <a:fillRect/>
          </a:stretch>
        </p:blipFill>
        <p:spPr>
          <a:xfrm>
            <a:off x="5624429" y="2533967"/>
            <a:ext cx="6273422" cy="2774177"/>
          </a:xfrm>
          <a:prstGeom prst="rect">
            <a:avLst/>
          </a:prstGeom>
        </p:spPr>
      </p:pic>
    </p:spTree>
    <p:extLst>
      <p:ext uri="{BB962C8B-B14F-4D97-AF65-F5344CB8AC3E}">
        <p14:creationId xmlns:p14="http://schemas.microsoft.com/office/powerpoint/2010/main" val="290036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93E4ABA-9272-6091-EE96-98825FFCFAC2}"/>
              </a:ext>
            </a:extLst>
          </p:cNvPr>
          <p:cNvSpPr>
            <a:spLocks noGrp="1"/>
          </p:cNvSpPr>
          <p:nvPr>
            <p:ph type="title"/>
          </p:nvPr>
        </p:nvSpPr>
        <p:spPr/>
        <p:txBody>
          <a:bodyPr/>
          <a:lstStyle/>
          <a:p>
            <a:r>
              <a:rPr lang="nb-NO"/>
              <a:t>KI og kognitiv last</a:t>
            </a:r>
          </a:p>
        </p:txBody>
      </p:sp>
      <p:pic>
        <p:nvPicPr>
          <p:cNvPr id="4" name="Bilde 3">
            <a:extLst>
              <a:ext uri="{FF2B5EF4-FFF2-40B4-BE49-F238E27FC236}">
                <a16:creationId xmlns:a16="http://schemas.microsoft.com/office/drawing/2014/main" id="{698CC03F-4845-00D4-78A3-0D693C245B4F}"/>
              </a:ext>
            </a:extLst>
          </p:cNvPr>
          <p:cNvPicPr>
            <a:picLocks noChangeAspect="1"/>
          </p:cNvPicPr>
          <p:nvPr/>
        </p:nvPicPr>
        <p:blipFill>
          <a:blip r:embed="rId2"/>
          <a:stretch>
            <a:fillRect/>
          </a:stretch>
        </p:blipFill>
        <p:spPr>
          <a:xfrm>
            <a:off x="3133511" y="1224134"/>
            <a:ext cx="5924978" cy="5633866"/>
          </a:xfrm>
          <a:prstGeom prst="rect">
            <a:avLst/>
          </a:prstGeom>
        </p:spPr>
      </p:pic>
    </p:spTree>
    <p:extLst>
      <p:ext uri="{BB962C8B-B14F-4D97-AF65-F5344CB8AC3E}">
        <p14:creationId xmlns:p14="http://schemas.microsoft.com/office/powerpoint/2010/main" val="522544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EC8B996-478C-1ECA-DF4D-DB25F02300D8}"/>
              </a:ext>
            </a:extLst>
          </p:cNvPr>
          <p:cNvSpPr>
            <a:spLocks noGrp="1"/>
          </p:cNvSpPr>
          <p:nvPr>
            <p:ph type="title"/>
          </p:nvPr>
        </p:nvSpPr>
        <p:spPr/>
        <p:txBody>
          <a:bodyPr/>
          <a:lstStyle/>
          <a:p>
            <a:r>
              <a:rPr lang="nb-NO"/>
              <a:t>Test deg selv</a:t>
            </a:r>
          </a:p>
        </p:txBody>
      </p:sp>
      <p:pic>
        <p:nvPicPr>
          <p:cNvPr id="5" name="Bilde 4">
            <a:extLst>
              <a:ext uri="{FF2B5EF4-FFF2-40B4-BE49-F238E27FC236}">
                <a16:creationId xmlns:a16="http://schemas.microsoft.com/office/drawing/2014/main" id="{A5DE8B63-CF2C-7133-A379-C417E68CED23}"/>
              </a:ext>
            </a:extLst>
          </p:cNvPr>
          <p:cNvPicPr>
            <a:picLocks noChangeAspect="1"/>
          </p:cNvPicPr>
          <p:nvPr/>
        </p:nvPicPr>
        <p:blipFill rotWithShape="1">
          <a:blip r:embed="rId2"/>
          <a:srcRect b="55394"/>
          <a:stretch/>
        </p:blipFill>
        <p:spPr>
          <a:xfrm>
            <a:off x="768096" y="1919649"/>
            <a:ext cx="10429604" cy="3041130"/>
          </a:xfrm>
          <a:prstGeom prst="rect">
            <a:avLst/>
          </a:prstGeom>
        </p:spPr>
      </p:pic>
    </p:spTree>
    <p:extLst>
      <p:ext uri="{BB962C8B-B14F-4D97-AF65-F5344CB8AC3E}">
        <p14:creationId xmlns:p14="http://schemas.microsoft.com/office/powerpoint/2010/main" val="2973087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111B50-7C51-8B39-7429-26F75DA5372B}"/>
              </a:ext>
            </a:extLst>
          </p:cNvPr>
          <p:cNvSpPr>
            <a:spLocks noGrp="1"/>
          </p:cNvSpPr>
          <p:nvPr>
            <p:ph type="title"/>
          </p:nvPr>
        </p:nvSpPr>
        <p:spPr/>
        <p:txBody>
          <a:bodyPr/>
          <a:lstStyle/>
          <a:p>
            <a:r>
              <a:rPr lang="nb-NO" dirty="0"/>
              <a:t>Tilbakemeldinger</a:t>
            </a:r>
          </a:p>
        </p:txBody>
      </p:sp>
      <p:sp>
        <p:nvSpPr>
          <p:cNvPr id="3" name="Plassholder for innhold 2">
            <a:extLst>
              <a:ext uri="{FF2B5EF4-FFF2-40B4-BE49-F238E27FC236}">
                <a16:creationId xmlns:a16="http://schemas.microsoft.com/office/drawing/2014/main" id="{2E52240D-345F-C112-6113-E4D1B891C247}"/>
              </a:ext>
            </a:extLst>
          </p:cNvPr>
          <p:cNvSpPr>
            <a:spLocks noGrp="1"/>
          </p:cNvSpPr>
          <p:nvPr>
            <p:ph idx="1"/>
          </p:nvPr>
        </p:nvSpPr>
        <p:spPr>
          <a:xfrm>
            <a:off x="768097" y="1919649"/>
            <a:ext cx="3662390" cy="4079251"/>
          </a:xfrm>
        </p:spPr>
        <p:txBody>
          <a:bodyPr>
            <a:normAutofit/>
          </a:bodyPr>
          <a:lstStyle/>
          <a:p>
            <a:r>
              <a:rPr lang="nb-NO" err="1"/>
              <a:t>ChatGPT</a:t>
            </a:r>
            <a:r>
              <a:rPr lang="nb-NO"/>
              <a:t> gir både tilbakemelding og </a:t>
            </a:r>
            <a:r>
              <a:rPr lang="nb-NO" err="1"/>
              <a:t>framovermelding</a:t>
            </a:r>
            <a:r>
              <a:rPr lang="nb-NO"/>
              <a:t> (men mest på enkeltoppgaver eller tekster).</a:t>
            </a:r>
          </a:p>
          <a:p>
            <a:r>
              <a:rPr lang="nb-NO"/>
              <a:t>Det handler om selvrefleksjon – hvor skal jeg, hva kan jeg nå og hvor er jeg?</a:t>
            </a:r>
          </a:p>
          <a:p>
            <a:r>
              <a:rPr lang="nb-NO"/>
              <a:t>Den kan gi fortløpende tilbakemeldinger på f.eks. oppgaver den lager for å teste studentene i fagstoffet.</a:t>
            </a:r>
          </a:p>
          <a:p>
            <a:endParaRPr lang="nb-NO"/>
          </a:p>
        </p:txBody>
      </p:sp>
      <p:pic>
        <p:nvPicPr>
          <p:cNvPr id="7" name="Bilde 6">
            <a:extLst>
              <a:ext uri="{FF2B5EF4-FFF2-40B4-BE49-F238E27FC236}">
                <a16:creationId xmlns:a16="http://schemas.microsoft.com/office/drawing/2014/main" id="{A0B98EC0-2799-4F2B-B4BF-3A593618F86F}"/>
              </a:ext>
            </a:extLst>
          </p:cNvPr>
          <p:cNvPicPr>
            <a:picLocks noChangeAspect="1"/>
          </p:cNvPicPr>
          <p:nvPr/>
        </p:nvPicPr>
        <p:blipFill>
          <a:blip r:embed="rId3"/>
          <a:stretch>
            <a:fillRect/>
          </a:stretch>
        </p:blipFill>
        <p:spPr>
          <a:xfrm>
            <a:off x="4713030" y="3042198"/>
            <a:ext cx="7478970" cy="3815801"/>
          </a:xfrm>
          <a:prstGeom prst="rect">
            <a:avLst/>
          </a:prstGeom>
        </p:spPr>
      </p:pic>
      <p:sp>
        <p:nvSpPr>
          <p:cNvPr id="6" name="TekstSylinder 5">
            <a:extLst>
              <a:ext uri="{FF2B5EF4-FFF2-40B4-BE49-F238E27FC236}">
                <a16:creationId xmlns:a16="http://schemas.microsoft.com/office/drawing/2014/main" id="{1456DC6A-AB0F-B510-2CC1-ED717034CA89}"/>
              </a:ext>
            </a:extLst>
          </p:cNvPr>
          <p:cNvSpPr txBox="1"/>
          <p:nvPr/>
        </p:nvSpPr>
        <p:spPr>
          <a:xfrm>
            <a:off x="5235701" y="2211755"/>
            <a:ext cx="6096000" cy="646331"/>
          </a:xfrm>
          <a:prstGeom prst="rect">
            <a:avLst/>
          </a:prstGeom>
          <a:noFill/>
        </p:spPr>
        <p:txBody>
          <a:bodyPr wrap="square">
            <a:spAutoFit/>
          </a:bodyPr>
          <a:lstStyle/>
          <a:p>
            <a:pPr marL="0" indent="0">
              <a:buNone/>
            </a:pPr>
            <a:r>
              <a:rPr lang="nb-NO"/>
              <a:t>«Kan du vurdere denne teksten og trekke fram ting jeg får til og ting jeg bør gjøre bedre?»</a:t>
            </a:r>
          </a:p>
        </p:txBody>
      </p:sp>
    </p:spTree>
    <p:extLst>
      <p:ext uri="{BB962C8B-B14F-4D97-AF65-F5344CB8AC3E}">
        <p14:creationId xmlns:p14="http://schemas.microsoft.com/office/powerpoint/2010/main" val="673503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5EE85E4E-8581-ED69-9120-B1FA54A40EBE}"/>
              </a:ext>
            </a:extLst>
          </p:cNvPr>
          <p:cNvPicPr>
            <a:picLocks noChangeAspect="1"/>
          </p:cNvPicPr>
          <p:nvPr/>
        </p:nvPicPr>
        <p:blipFill>
          <a:blip r:embed="rId2"/>
          <a:stretch>
            <a:fillRect/>
          </a:stretch>
        </p:blipFill>
        <p:spPr>
          <a:xfrm>
            <a:off x="3517308" y="0"/>
            <a:ext cx="5157383" cy="6858000"/>
          </a:xfrm>
          <a:prstGeom prst="rect">
            <a:avLst/>
          </a:prstGeom>
        </p:spPr>
      </p:pic>
    </p:spTree>
    <p:extLst>
      <p:ext uri="{BB962C8B-B14F-4D97-AF65-F5344CB8AC3E}">
        <p14:creationId xmlns:p14="http://schemas.microsoft.com/office/powerpoint/2010/main" val="3431048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7A2EF016-53E4-264D-E90E-820B88C6CEBC}"/>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a:t>Men: Vi </a:t>
            </a:r>
            <a:r>
              <a:rPr lang="en-US" sz="5400" err="1"/>
              <a:t>bør</a:t>
            </a:r>
            <a:r>
              <a:rPr lang="en-US" sz="5400"/>
              <a:t> </a:t>
            </a:r>
            <a:r>
              <a:rPr lang="en-US" sz="5400" err="1"/>
              <a:t>ikke</a:t>
            </a:r>
            <a:r>
              <a:rPr lang="en-US" sz="5400"/>
              <a:t> </a:t>
            </a:r>
            <a:r>
              <a:rPr lang="en-US" sz="5400" err="1"/>
              <a:t>utforske</a:t>
            </a:r>
            <a:r>
              <a:rPr lang="en-US" sz="5400"/>
              <a:t> </a:t>
            </a:r>
            <a:r>
              <a:rPr lang="en-US" sz="5400" err="1"/>
              <a:t>oss</a:t>
            </a:r>
            <a:r>
              <a:rPr lang="en-US" sz="5400"/>
              <a:t> inn i alt...</a:t>
            </a:r>
          </a:p>
        </p:txBody>
      </p:sp>
      <p:sp>
        <p:nvSpPr>
          <p:cNvPr id="1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ssholder for innhold 3">
            <a:extLst>
              <a:ext uri="{FF2B5EF4-FFF2-40B4-BE49-F238E27FC236}">
                <a16:creationId xmlns:a16="http://schemas.microsoft.com/office/drawing/2014/main" id="{176E020A-4F9A-9590-99FF-E350B151813A}"/>
              </a:ext>
            </a:extLst>
          </p:cNvPr>
          <p:cNvPicPr>
            <a:picLocks noGrp="1" noChangeAspect="1"/>
          </p:cNvPicPr>
          <p:nvPr>
            <p:ph idx="1"/>
          </p:nvPr>
        </p:nvPicPr>
        <p:blipFill rotWithShape="1">
          <a:blip r:embed="rId3"/>
          <a:srcRect r="10479"/>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545031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321EA334-6636-1F37-9892-328B79D44457}"/>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400" kern="1200">
                <a:solidFill>
                  <a:srgbClr val="FFFFFF"/>
                </a:solidFill>
                <a:latin typeface="+mj-lt"/>
                <a:ea typeface="+mj-ea"/>
                <a:cs typeface="+mj-cs"/>
              </a:rPr>
              <a:t>Kan KI </a:t>
            </a:r>
            <a:r>
              <a:rPr lang="en-US" sz="2400" kern="1200" err="1">
                <a:solidFill>
                  <a:srgbClr val="FFFFFF"/>
                </a:solidFill>
                <a:latin typeface="+mj-lt"/>
                <a:ea typeface="+mj-ea"/>
                <a:cs typeface="+mj-cs"/>
              </a:rPr>
              <a:t>heve</a:t>
            </a:r>
            <a:r>
              <a:rPr lang="en-US" sz="2400" kern="1200">
                <a:solidFill>
                  <a:srgbClr val="FFFFFF"/>
                </a:solidFill>
                <a:latin typeface="+mj-lt"/>
                <a:ea typeface="+mj-ea"/>
                <a:cs typeface="+mj-cs"/>
              </a:rPr>
              <a:t> det </a:t>
            </a:r>
            <a:r>
              <a:rPr lang="en-US" sz="2400" kern="1200" err="1">
                <a:solidFill>
                  <a:srgbClr val="FFFFFF"/>
                </a:solidFill>
                <a:latin typeface="+mj-lt"/>
                <a:ea typeface="+mj-ea"/>
                <a:cs typeface="+mj-cs"/>
              </a:rPr>
              <a:t>taksonomiske</a:t>
            </a:r>
            <a:r>
              <a:rPr lang="en-US" sz="2400" kern="1200">
                <a:solidFill>
                  <a:srgbClr val="FFFFFF"/>
                </a:solidFill>
                <a:latin typeface="+mj-lt"/>
                <a:ea typeface="+mj-ea"/>
                <a:cs typeface="+mj-cs"/>
              </a:rPr>
              <a:t> </a:t>
            </a:r>
            <a:r>
              <a:rPr lang="en-US" sz="2400" kern="1200" err="1">
                <a:solidFill>
                  <a:srgbClr val="FFFFFF"/>
                </a:solidFill>
                <a:latin typeface="+mj-lt"/>
                <a:ea typeface="+mj-ea"/>
                <a:cs typeface="+mj-cs"/>
              </a:rPr>
              <a:t>nivået</a:t>
            </a:r>
            <a:r>
              <a:rPr lang="en-US" sz="2400" kern="1200">
                <a:solidFill>
                  <a:srgbClr val="FFFFFF"/>
                </a:solidFill>
                <a:latin typeface="+mj-lt"/>
                <a:ea typeface="+mj-ea"/>
                <a:cs typeface="+mj-cs"/>
              </a:rPr>
              <a:t>?</a:t>
            </a:r>
          </a:p>
        </p:txBody>
      </p:sp>
      <p:pic>
        <p:nvPicPr>
          <p:cNvPr id="1026" name="Picture 2" descr="SOLO-taksonomien brukes for å sortere læringsmål i økende kompleksitet.">
            <a:extLst>
              <a:ext uri="{FF2B5EF4-FFF2-40B4-BE49-F238E27FC236}">
                <a16:creationId xmlns:a16="http://schemas.microsoft.com/office/drawing/2014/main" id="{EF69577A-AD97-6816-4ECC-8501D749319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038600" y="1396639"/>
            <a:ext cx="7188199" cy="4061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64435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0A3709B-00B2-D071-0D5F-9F84C49723DE}"/>
              </a:ext>
            </a:extLst>
          </p:cNvPr>
          <p:cNvSpPr>
            <a:spLocks noGrp="1"/>
          </p:cNvSpPr>
          <p:nvPr>
            <p:ph type="title"/>
          </p:nvPr>
        </p:nvSpPr>
        <p:spPr>
          <a:xfrm>
            <a:off x="768097" y="383930"/>
            <a:ext cx="10563604" cy="479912"/>
          </a:xfrm>
        </p:spPr>
        <p:txBody>
          <a:bodyPr anchor="ctr">
            <a:normAutofit/>
          </a:bodyPr>
          <a:lstStyle/>
          <a:p>
            <a:r>
              <a:rPr lang="nb-NO"/>
              <a:t>Hva kan vi gjøre?</a:t>
            </a:r>
          </a:p>
        </p:txBody>
      </p:sp>
      <p:graphicFrame>
        <p:nvGraphicFramePr>
          <p:cNvPr id="5" name="Plassholder for innhold 2">
            <a:extLst>
              <a:ext uri="{FF2B5EF4-FFF2-40B4-BE49-F238E27FC236}">
                <a16:creationId xmlns:a16="http://schemas.microsoft.com/office/drawing/2014/main" id="{A143FA32-7E57-C91A-4360-E771E0066970}"/>
              </a:ext>
            </a:extLst>
          </p:cNvPr>
          <p:cNvGraphicFramePr>
            <a:graphicFrameLocks noGrp="1"/>
          </p:cNvGraphicFramePr>
          <p:nvPr>
            <p:ph idx="1"/>
            <p:extLst>
              <p:ext uri="{D42A27DB-BD31-4B8C-83A1-F6EECF244321}">
                <p14:modId xmlns:p14="http://schemas.microsoft.com/office/powerpoint/2010/main" val="953992832"/>
              </p:ext>
            </p:extLst>
          </p:nvPr>
        </p:nvGraphicFramePr>
        <p:xfrm>
          <a:off x="768096" y="1919649"/>
          <a:ext cx="10561320" cy="40792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41467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7ECD24E-C174-E207-F0B6-35E15E91CC7B}"/>
              </a:ext>
            </a:extLst>
          </p:cNvPr>
          <p:cNvSpPr>
            <a:spLocks noGrp="1"/>
          </p:cNvSpPr>
          <p:nvPr>
            <p:ph type="title"/>
          </p:nvPr>
        </p:nvSpPr>
        <p:spPr/>
        <p:txBody>
          <a:bodyPr/>
          <a:lstStyle/>
          <a:p>
            <a:r>
              <a:rPr lang="nb-NO" dirty="0"/>
              <a:t>Se mer</a:t>
            </a:r>
          </a:p>
        </p:txBody>
      </p:sp>
      <p:sp>
        <p:nvSpPr>
          <p:cNvPr id="3" name="Plassholder for innhold 2">
            <a:extLst>
              <a:ext uri="{FF2B5EF4-FFF2-40B4-BE49-F238E27FC236}">
                <a16:creationId xmlns:a16="http://schemas.microsoft.com/office/drawing/2014/main" id="{C32FFADD-D302-68A4-680C-7108F366EA97}"/>
              </a:ext>
            </a:extLst>
          </p:cNvPr>
          <p:cNvSpPr>
            <a:spLocks noGrp="1"/>
          </p:cNvSpPr>
          <p:nvPr>
            <p:ph idx="1"/>
          </p:nvPr>
        </p:nvSpPr>
        <p:spPr/>
        <p:txBody>
          <a:bodyPr>
            <a:normAutofit/>
          </a:bodyPr>
          <a:lstStyle/>
          <a:p>
            <a:pPr marL="0" indent="0">
              <a:buNone/>
            </a:pPr>
            <a:r>
              <a:rPr lang="nb-NO" sz="2800" dirty="0"/>
              <a:t>Les mer om dette eksempelet på ressurssidene til KURT– Kompetansesenter for undervisning i realfag og teknologi:</a:t>
            </a:r>
          </a:p>
          <a:p>
            <a:pPr marL="0" indent="0">
              <a:buNone/>
            </a:pPr>
            <a:r>
              <a:rPr lang="nb-NO" sz="2800" dirty="0">
                <a:hlinkClick r:id="rId2"/>
              </a:rPr>
              <a:t>https://www.mn.uio.no/kurt/universitet/kunstig-intelligens/kunstig-intelligens-i-undervisningen.html</a:t>
            </a:r>
            <a:r>
              <a:rPr lang="nb-NO" sz="2800" dirty="0"/>
              <a:t> </a:t>
            </a:r>
          </a:p>
          <a:p>
            <a:endParaRPr lang="nb-NO" sz="2000" dirty="0"/>
          </a:p>
        </p:txBody>
      </p:sp>
    </p:spTree>
    <p:extLst>
      <p:ext uri="{BB962C8B-B14F-4D97-AF65-F5344CB8AC3E}">
        <p14:creationId xmlns:p14="http://schemas.microsoft.com/office/powerpoint/2010/main" val="353027578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vdhisz3a1cnexnsm6wvjb81b4o6bku"/>
</p:tagLst>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mal_UIO_1.potx" id="{EA89BD56-01FD-48D9-BDD3-1E84E0E193CE}" vid="{1D06FC09-0143-4B29-8E70-0BE773F385DB}"/>
    </a:ext>
  </a:extLst>
</a:theme>
</file>

<file path=ppt/theme/theme3.xml><?xml version="1.0" encoding="utf-8"?>
<a:theme xmlns:a="http://schemas.openxmlformats.org/drawingml/2006/main" name="2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d2a90bd-b470-454e-a4c8-1e4ca4c79d1e">
      <Terms xmlns="http://schemas.microsoft.com/office/infopath/2007/PartnerControls"/>
    </lcf76f155ced4ddcb4097134ff3c332f>
    <TaxCatchAll xmlns="031a6f0f-36ff-4237-8aa5-7f5a8f58282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25977EA83BCCC149BC44901C0AA3D01B" ma:contentTypeVersion="10" ma:contentTypeDescription="Opprett et nytt dokument." ma:contentTypeScope="" ma:versionID="397be547d1b62afbbc10d21b6c47850f">
  <xsd:schema xmlns:xsd="http://www.w3.org/2001/XMLSchema" xmlns:xs="http://www.w3.org/2001/XMLSchema" xmlns:p="http://schemas.microsoft.com/office/2006/metadata/properties" xmlns:ns2="ad2a90bd-b470-454e-a4c8-1e4ca4c79d1e" xmlns:ns3="031a6f0f-36ff-4237-8aa5-7f5a8f58282c" targetNamespace="http://schemas.microsoft.com/office/2006/metadata/properties" ma:root="true" ma:fieldsID="0051a92158ecf1d1c5fd3183fb144e7a" ns2:_="" ns3:_="">
    <xsd:import namespace="ad2a90bd-b470-454e-a4c8-1e4ca4c79d1e"/>
    <xsd:import namespace="031a6f0f-36ff-4237-8aa5-7f5a8f58282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2a90bd-b470-454e-a4c8-1e4ca4c79d1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Bildemerkelapper" ma:readOnly="false" ma:fieldId="{5cf76f15-5ced-4ddc-b409-7134ff3c332f}" ma:taxonomyMulti="true" ma:sspId="c22fd018-c39b-462c-89de-126a365ef119"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31a6f0f-36ff-4237-8aa5-7f5a8f58282c"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8a2e2a4a-ea2d-4ff7-9b04-05316a75db17}" ma:internalName="TaxCatchAll" ma:showField="CatchAllData" ma:web="031a6f0f-36ff-4237-8aa5-7f5a8f58282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9B44893-DEF3-4AC3-B74B-DCD907E34B06}">
  <ds:schemaRefs>
    <ds:schemaRef ds:uri="http://schemas.microsoft.com/office/2006/documentManagement/types"/>
    <ds:schemaRef ds:uri="http://www.w3.org/XML/1998/namespace"/>
    <ds:schemaRef ds:uri="031a6f0f-36ff-4237-8aa5-7f5a8f58282c"/>
    <ds:schemaRef ds:uri="http://purl.org/dc/dcmitype/"/>
    <ds:schemaRef ds:uri="http://schemas.microsoft.com/office/2006/metadata/properties"/>
    <ds:schemaRef ds:uri="http://purl.org/dc/terms/"/>
    <ds:schemaRef ds:uri="http://schemas.openxmlformats.org/package/2006/metadata/core-properties"/>
    <ds:schemaRef ds:uri="http://purl.org/dc/elements/1.1/"/>
    <ds:schemaRef ds:uri="http://schemas.microsoft.com/office/infopath/2007/PartnerControls"/>
    <ds:schemaRef ds:uri="ad2a90bd-b470-454e-a4c8-1e4ca4c79d1e"/>
  </ds:schemaRefs>
</ds:datastoreItem>
</file>

<file path=customXml/itemProps2.xml><?xml version="1.0" encoding="utf-8"?>
<ds:datastoreItem xmlns:ds="http://schemas.openxmlformats.org/officeDocument/2006/customXml" ds:itemID="{33F9D30D-27DF-4BE9-945B-8D779F97439B}">
  <ds:schemaRefs>
    <ds:schemaRef ds:uri="031a6f0f-36ff-4237-8aa5-7f5a8f58282c"/>
    <ds:schemaRef ds:uri="ad2a90bd-b470-454e-a4c8-1e4ca4c79d1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BFA24CD-3ED2-497A-8F82-8AF4AF1C77C8}">
  <ds:schemaRefs>
    <ds:schemaRef ds:uri="http://schemas.microsoft.com/sharepoint/v3/contenttype/forms"/>
  </ds:schemaRefs>
</ds:datastoreItem>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otalTime>7</TotalTime>
  <Words>449</Words>
  <Application>Microsoft Macintosh PowerPoint</Application>
  <PresentationFormat>Widescreen</PresentationFormat>
  <Paragraphs>31</Paragraphs>
  <Slides>13</Slides>
  <Notes>4</Notes>
  <HiddenSlides>0</HiddenSlides>
  <MMClips>0</MMClips>
  <ScaleCrop>false</ScaleCrop>
  <HeadingPairs>
    <vt:vector size="6" baseType="variant">
      <vt:variant>
        <vt:lpstr>Brukte skrifter</vt:lpstr>
      </vt:variant>
      <vt:variant>
        <vt:i4>5</vt:i4>
      </vt:variant>
      <vt:variant>
        <vt:lpstr>Tema</vt:lpstr>
      </vt:variant>
      <vt:variant>
        <vt:i4>3</vt:i4>
      </vt:variant>
      <vt:variant>
        <vt:lpstr>Lysbildetitler</vt:lpstr>
      </vt:variant>
      <vt:variant>
        <vt:i4>13</vt:i4>
      </vt:variant>
    </vt:vector>
  </HeadingPairs>
  <TitlesOfParts>
    <vt:vector size="21" baseType="lpstr">
      <vt:lpstr>Arial</vt:lpstr>
      <vt:lpstr>Calibri</vt:lpstr>
      <vt:lpstr>Calibri Light</vt:lpstr>
      <vt:lpstr>Helvetica</vt:lpstr>
      <vt:lpstr>Verdana</vt:lpstr>
      <vt:lpstr>Office-tema</vt:lpstr>
      <vt:lpstr>1_Office-tema</vt:lpstr>
      <vt:lpstr>2_Office-tema</vt:lpstr>
      <vt:lpstr>Kunstig intelligens –  på lag med ekte intelligens?</vt:lpstr>
      <vt:lpstr>Hvordan kan generativ KI bli en moderne  (og bedre) løsningsmanual?</vt:lpstr>
      <vt:lpstr>PowerPoint-presentasjon</vt:lpstr>
      <vt:lpstr>ChatGPT med instruksjon</vt:lpstr>
      <vt:lpstr>Gjenhenting</vt:lpstr>
      <vt:lpstr>KI og kognitiv last</vt:lpstr>
      <vt:lpstr>Test deg selv</vt:lpstr>
      <vt:lpstr>Tilbakemeldinger</vt:lpstr>
      <vt:lpstr>PowerPoint-presentasjon</vt:lpstr>
      <vt:lpstr>Men: Vi bør ikke utforske oss inn i alt...</vt:lpstr>
      <vt:lpstr>Kan KI heve det taksonomiske nivået?</vt:lpstr>
      <vt:lpstr>Hva kan vi gjøre?</vt:lpstr>
      <vt:lpstr>Se 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Andreas Haraldsrud</dc:creator>
  <cp:lastModifiedBy>Helene Aalborg Christiansen</cp:lastModifiedBy>
  <cp:revision>46</cp:revision>
  <dcterms:created xsi:type="dcterms:W3CDTF">2023-10-13T08:49:05Z</dcterms:created>
  <dcterms:modified xsi:type="dcterms:W3CDTF">2024-03-04T15:35:40Z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0x01010025977EA83BCCC149BC44901C0AA3D01B</vt:lpwstr>
  </property>
  <property fmtid="{D5CDD505-2E9C-101B-9397-08002B2CF9AE}" pid="3" name="MediaServiceImageTags">
    <vt:lpwstr/>
  </property>
</Properties>
</file>