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Source Sans Pro" panose="020B060402020202020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5001399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fe0ff54a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fe0ff54a9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fe0ff54a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5fe0ff54a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5fe0ff54a9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5fe0ff54a9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5fe0ff54a9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5fe0ff54a9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fe0ff54a9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5fe0ff54a9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fe0ff54a9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5fe0ff54a9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5fe0ff54a9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5fe0ff54a9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5fe0ff54a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5fe0ff54a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5fe0ff54a9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5fe0ff54a9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5fe0ff54a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5fe0ff54a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5fe0ff54a9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5fe0ff54a9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5fe0ff54a9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5fe0ff54a9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UiO -UV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Differ data insights (1 aug-16 aug)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1" y="0"/>
            <a:ext cx="907155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076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0387"/>
            <a:ext cx="9144001" cy="472272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3673250" y="3270325"/>
            <a:ext cx="647100" cy="3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91%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7186800" y="3270325"/>
            <a:ext cx="647100" cy="3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89%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72168"/>
            <a:ext cx="9143999" cy="3399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Peer connections</a:t>
            </a:r>
            <a:endParaRPr/>
          </a:p>
        </p:txBody>
      </p:sp>
      <p:sp>
        <p:nvSpPr>
          <p:cNvPr id="76" name="Google Shape;76;p16"/>
          <p:cNvSpPr txBox="1"/>
          <p:nvPr/>
        </p:nvSpPr>
        <p:spPr>
          <a:xfrm>
            <a:off x="2293700" y="3155175"/>
            <a:ext cx="2146200" cy="3966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Benchmark 2018: 15%</a:t>
            </a:r>
            <a:endParaRPr/>
          </a:p>
        </p:txBody>
      </p:sp>
      <p:sp>
        <p:nvSpPr>
          <p:cNvPr id="77" name="Google Shape;77;p16"/>
          <p:cNvSpPr txBox="1"/>
          <p:nvPr/>
        </p:nvSpPr>
        <p:spPr>
          <a:xfrm>
            <a:off x="4814750" y="2245575"/>
            <a:ext cx="2146200" cy="1306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UiO - UV 2019: </a:t>
            </a:r>
            <a:br>
              <a:rPr lang="en"/>
            </a:br>
            <a:endParaRPr sz="5000"/>
          </a:p>
        </p:txBody>
      </p:sp>
      <p:sp>
        <p:nvSpPr>
          <p:cNvPr id="78" name="Google Shape;78;p16"/>
          <p:cNvSpPr txBox="1"/>
          <p:nvPr/>
        </p:nvSpPr>
        <p:spPr>
          <a:xfrm>
            <a:off x="4814750" y="2245575"/>
            <a:ext cx="2146200" cy="13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50%</a:t>
            </a:r>
            <a:endParaRPr sz="5000"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9900" y="1982350"/>
            <a:ext cx="3260002" cy="183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11441"/>
            <a:ext cx="9144000" cy="432061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Total new sessions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24320"/>
            <a:ext cx="9144001" cy="369486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Unique users starting a new session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82042"/>
            <a:ext cx="9143999" cy="3779416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Total mesages sent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33065"/>
            <a:ext cx="9144001" cy="387737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Unique users sending a message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of messages</a:t>
            </a:r>
            <a:endParaRPr/>
          </a:p>
        </p:txBody>
      </p:sp>
      <p:sp>
        <p:nvSpPr>
          <p:cNvPr id="114" name="Google Shape;114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0486" y="1017725"/>
            <a:ext cx="5260714" cy="4125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>
            <a:spLocks noGrp="1"/>
          </p:cNvSpPr>
          <p:nvPr>
            <p:ph type="title"/>
          </p:nvPr>
        </p:nvSpPr>
        <p:spPr>
          <a:xfrm>
            <a:off x="311700" y="142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Type of messages over time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2" name="Google Shape;12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14982"/>
            <a:ext cx="9144001" cy="3713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9" name="Google Shape;12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6602"/>
            <a:ext cx="9144001" cy="5090296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3"/>
          <p:cNvSpPr/>
          <p:nvPr/>
        </p:nvSpPr>
        <p:spPr>
          <a:xfrm>
            <a:off x="459300" y="198325"/>
            <a:ext cx="1377900" cy="250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23"/>
          <p:cNvSpPr/>
          <p:nvPr/>
        </p:nvSpPr>
        <p:spPr>
          <a:xfrm>
            <a:off x="459300" y="3376225"/>
            <a:ext cx="2046000" cy="250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8" name="Google Shape;13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6602"/>
            <a:ext cx="9144001" cy="5090296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4"/>
          <p:cNvSpPr/>
          <p:nvPr/>
        </p:nvSpPr>
        <p:spPr>
          <a:xfrm>
            <a:off x="459300" y="198325"/>
            <a:ext cx="1377900" cy="250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24"/>
          <p:cNvSpPr/>
          <p:nvPr/>
        </p:nvSpPr>
        <p:spPr>
          <a:xfrm>
            <a:off x="459300" y="3376225"/>
            <a:ext cx="2046000" cy="250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1" name="Google Shape;14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0747" y="-2588750"/>
            <a:ext cx="4434851" cy="91160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4"/>
          <p:cNvSpPr/>
          <p:nvPr/>
        </p:nvSpPr>
        <p:spPr>
          <a:xfrm>
            <a:off x="3235900" y="4054725"/>
            <a:ext cx="2046000" cy="250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24"/>
          <p:cNvSpPr/>
          <p:nvPr/>
        </p:nvSpPr>
        <p:spPr>
          <a:xfrm>
            <a:off x="3235900" y="3209225"/>
            <a:ext cx="2829000" cy="250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4"/>
          <p:cNvSpPr/>
          <p:nvPr/>
        </p:nvSpPr>
        <p:spPr>
          <a:xfrm>
            <a:off x="3235900" y="2092300"/>
            <a:ext cx="2046000" cy="250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24"/>
          <p:cNvSpPr/>
          <p:nvPr/>
        </p:nvSpPr>
        <p:spPr>
          <a:xfrm>
            <a:off x="3235900" y="568300"/>
            <a:ext cx="2046000" cy="250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24"/>
          <p:cNvSpPr/>
          <p:nvPr/>
        </p:nvSpPr>
        <p:spPr>
          <a:xfrm>
            <a:off x="3235900" y="-548625"/>
            <a:ext cx="2046000" cy="250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4"/>
          <p:cNvSpPr/>
          <p:nvPr/>
        </p:nvSpPr>
        <p:spPr>
          <a:xfrm>
            <a:off x="3235900" y="-1697525"/>
            <a:ext cx="2557500" cy="250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4" name="Google Shape;15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38342"/>
            <a:ext cx="9143999" cy="3666816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5"/>
          <p:cNvSpPr txBox="1">
            <a:spLocks noGrp="1"/>
          </p:cNvSpPr>
          <p:nvPr>
            <p:ph type="title" idx="4294967295"/>
          </p:nvPr>
        </p:nvSpPr>
        <p:spPr>
          <a:xfrm>
            <a:off x="311700" y="142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 retention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On-screen Show (16:9)</PresentationFormat>
  <Paragraphs>16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Source Sans Pro</vt:lpstr>
      <vt:lpstr>Arial</vt:lpstr>
      <vt:lpstr>Simple Light</vt:lpstr>
      <vt:lpstr>UiO -UV</vt:lpstr>
      <vt:lpstr>PowerPoint Presentation</vt:lpstr>
      <vt:lpstr>PowerPoint Presentation</vt:lpstr>
      <vt:lpstr>PowerPoint Presentation</vt:lpstr>
      <vt:lpstr>Peer connections</vt:lpstr>
      <vt:lpstr>PowerPoint Presentation</vt:lpstr>
      <vt:lpstr>Unique users starting a new session </vt:lpstr>
      <vt:lpstr>Total mesages sent</vt:lpstr>
      <vt:lpstr>Unique users sending a message</vt:lpstr>
      <vt:lpstr>Type of messages</vt:lpstr>
      <vt:lpstr>Type of messages over time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UiO -UV</dc:title>
  <dc:creator>Tatsiana Komissarova</dc:creator>
  <cp:lastModifiedBy>Joachim Pacheco-Lie</cp:lastModifiedBy>
  <cp:revision>2</cp:revision>
  <dcterms:modified xsi:type="dcterms:W3CDTF">2019-10-15T07:22:20Z</dcterms:modified>
</cp:coreProperties>
</file>