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62" r:id="rId4"/>
    <p:sldId id="264" r:id="rId5"/>
    <p:sldId id="263" r:id="rId6"/>
    <p:sldId id="259" r:id="rId7"/>
    <p:sldId id="260" r:id="rId8"/>
    <p:sldId id="266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6"/>
  </p:normalViewPr>
  <p:slideViewPr>
    <p:cSldViewPr>
      <p:cViewPr>
        <p:scale>
          <a:sx n="134" d="100"/>
          <a:sy n="134" d="100"/>
        </p:scale>
        <p:origin x="-95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192AB-B56F-4D41-A80E-36FAC2A5079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E4588-EC79-419F-A092-FF0A6FFC72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500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7D4985-DB12-CB47-A749-F3E619E9CC76}" type="slidenum">
              <a:rPr lang="en-US"/>
              <a:pPr/>
              <a:t>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7D4985-DB12-CB47-A749-F3E619E9CC76}" type="slidenum">
              <a:rPr lang="en-US"/>
              <a:pPr/>
              <a:t>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395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8518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251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556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43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642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59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1446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888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499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587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5DA6B-A52E-4227-A60D-82769CAF3838}" type="datetimeFigureOut">
              <a:rPr lang="nb-NO" smtClean="0"/>
              <a:t>10.10.2017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6D63B-57B7-4A12-BB9F-4FD0CE934A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824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english/student-life/events/special-event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1080120"/>
          </a:xfrm>
        </p:spPr>
        <p:txBody>
          <a:bodyPr/>
          <a:lstStyle/>
          <a:p>
            <a:pPr eaLnBrk="1" hangingPunct="1"/>
            <a:r>
              <a:rPr lang="nb-NO" sz="4000" dirty="0" smtClean="0">
                <a:solidFill>
                  <a:srgbClr val="000000"/>
                </a:solidFill>
                <a:latin typeface="Arial"/>
                <a:cs typeface="Arial"/>
              </a:rPr>
              <a:t>Events by Knutepunktet</a:t>
            </a:r>
            <a:endParaRPr lang="nb-NO" sz="4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11560" y="1268760"/>
            <a:ext cx="756084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Sosiale og kulturelle arrangementer hver måned</a:t>
            </a:r>
          </a:p>
          <a:p>
            <a:r>
              <a:rPr lang="nb-NO" dirty="0" smtClean="0"/>
              <a:t>Arena der norske og internasjonale studenter kan møtes</a:t>
            </a:r>
          </a:p>
          <a:p>
            <a:r>
              <a:rPr lang="nb-NO" dirty="0"/>
              <a:t>Alle arrangementer </a:t>
            </a:r>
            <a:r>
              <a:rPr lang="nb-NO" dirty="0" smtClean="0"/>
              <a:t>bortsett fra </a:t>
            </a:r>
            <a:r>
              <a:rPr lang="nb-NO" dirty="0"/>
              <a:t>hyttetur er </a:t>
            </a:r>
            <a:r>
              <a:rPr lang="nb-NO" dirty="0" smtClean="0"/>
              <a:t>gratis</a:t>
            </a:r>
          </a:p>
          <a:p>
            <a:pPr marL="0" indent="0">
              <a:buNone/>
            </a:pPr>
            <a:r>
              <a:rPr lang="nb-NO" sz="2500" dirty="0" smtClean="0">
                <a:solidFill>
                  <a:srgbClr val="808080"/>
                </a:solidFill>
                <a:hlinkClick r:id="rId3"/>
              </a:rPr>
              <a:t>http://www.uio.no/english/student-life/events/special-events/</a:t>
            </a:r>
            <a:r>
              <a:rPr lang="nb-NO" sz="2500" dirty="0" smtClean="0">
                <a:solidFill>
                  <a:srgbClr val="808080"/>
                </a:solidFill>
              </a:rPr>
              <a:t> </a:t>
            </a:r>
            <a:endParaRPr lang="nb-NO" sz="2500" dirty="0" smtClean="0"/>
          </a:p>
        </p:txBody>
      </p:sp>
      <p:pic>
        <p:nvPicPr>
          <p:cNvPr id="2050" name="Picture 2" descr="Image may contain: 2 peop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4262676"/>
            <a:ext cx="3456385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uio.no/english/student-life/events/special-events/bilder/oslo-fjord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22207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91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280920" cy="64807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548680"/>
            <a:ext cx="8064896" cy="4968552"/>
          </a:xfrm>
        </p:spPr>
        <p:txBody>
          <a:bodyPr>
            <a:normAutofit/>
          </a:bodyPr>
          <a:lstStyle/>
          <a:p>
            <a:r>
              <a:rPr lang="en-GB" b="1" dirty="0" smtClean="0"/>
              <a:t>Meet and greet </a:t>
            </a:r>
            <a:r>
              <a:rPr lang="en-GB" b="1" dirty="0" err="1" smtClean="0"/>
              <a:t>på</a:t>
            </a:r>
            <a:r>
              <a:rPr lang="en-GB" b="1" dirty="0" smtClean="0"/>
              <a:t> Oslo </a:t>
            </a:r>
            <a:r>
              <a:rPr lang="en-GB" b="1" dirty="0" err="1" smtClean="0"/>
              <a:t>Lufthavn</a:t>
            </a:r>
            <a:r>
              <a:rPr lang="en-GB" b="1" dirty="0" smtClean="0"/>
              <a:t> </a:t>
            </a:r>
            <a:r>
              <a:rPr lang="en-GB" b="1" dirty="0" err="1" smtClean="0"/>
              <a:t>og</a:t>
            </a:r>
            <a:r>
              <a:rPr lang="en-GB" b="1" dirty="0" smtClean="0"/>
              <a:t> Oslo S</a:t>
            </a:r>
          </a:p>
          <a:p>
            <a:pPr lvl="1"/>
            <a:r>
              <a:rPr lang="nb-NO" dirty="0"/>
              <a:t>Velkomstkomite på Oslo lufthavn og Oslo </a:t>
            </a:r>
            <a:r>
              <a:rPr lang="nb-NO" dirty="0" smtClean="0"/>
              <a:t>S.</a:t>
            </a:r>
            <a:endParaRPr lang="en-GB" b="1" dirty="0">
              <a:ea typeface="SimSun"/>
              <a:cs typeface="Times New Roman"/>
            </a:endParaRPr>
          </a:p>
          <a:p>
            <a:pPr lvl="1"/>
            <a:r>
              <a:rPr lang="nb-NO" dirty="0" smtClean="0">
                <a:ea typeface="SimSun"/>
                <a:cs typeface="Times New Roman"/>
              </a:rPr>
              <a:t>Høst </a:t>
            </a:r>
            <a:r>
              <a:rPr lang="nb-NO" dirty="0">
                <a:ea typeface="SimSun"/>
                <a:cs typeface="Times New Roman"/>
              </a:rPr>
              <a:t>2017: </a:t>
            </a:r>
            <a:r>
              <a:rPr lang="nb-NO" dirty="0" smtClean="0">
                <a:ea typeface="SimSun"/>
                <a:cs typeface="Times New Roman"/>
              </a:rPr>
              <a:t>ca. 400-500 nye studenter</a:t>
            </a:r>
            <a:endParaRPr lang="en-GB" sz="1700" dirty="0" smtClean="0"/>
          </a:p>
          <a:p>
            <a:r>
              <a:rPr lang="en-GB" b="1" dirty="0" err="1" smtClean="0"/>
              <a:t>Omvisninger</a:t>
            </a:r>
            <a:r>
              <a:rPr lang="en-GB" b="1" dirty="0" smtClean="0"/>
              <a:t>:</a:t>
            </a:r>
          </a:p>
          <a:p>
            <a:pPr lvl="1"/>
            <a:r>
              <a:rPr lang="en-GB" sz="2100" dirty="0" smtClean="0"/>
              <a:t>Nobel</a:t>
            </a:r>
          </a:p>
          <a:p>
            <a:pPr lvl="1"/>
            <a:r>
              <a:rPr lang="en-GB" sz="2100" dirty="0" err="1" smtClean="0"/>
              <a:t>Operaen</a:t>
            </a:r>
            <a:endParaRPr lang="en-GB" sz="2100" dirty="0" smtClean="0"/>
          </a:p>
          <a:p>
            <a:pPr lvl="1"/>
            <a:r>
              <a:rPr lang="en-GB" sz="2100" dirty="0" err="1" smtClean="0"/>
              <a:t>Stortinget</a:t>
            </a:r>
            <a:endParaRPr lang="en-GB" sz="2100" dirty="0" smtClean="0"/>
          </a:p>
          <a:p>
            <a:pPr lvl="1"/>
            <a:r>
              <a:rPr lang="en-GB" sz="2100" dirty="0" err="1" smtClean="0"/>
              <a:t>Munchmuseet</a:t>
            </a:r>
            <a:r>
              <a:rPr lang="en-GB" sz="2100" dirty="0" smtClean="0"/>
              <a:t> </a:t>
            </a:r>
            <a:endParaRPr lang="en-GB" sz="2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185532"/>
            <a:ext cx="3304194" cy="443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80" y="4392994"/>
            <a:ext cx="3276488" cy="245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45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Øyhopping </a:t>
            </a:r>
          </a:p>
          <a:p>
            <a:endParaRPr lang="nb-NO" sz="2500" b="1" dirty="0" smtClean="0"/>
          </a:p>
          <a:p>
            <a:pPr lvl="1"/>
            <a:r>
              <a:rPr lang="nb-NO" dirty="0" smtClean="0"/>
              <a:t>Vi drar til Gressholmen  og Hovedøya</a:t>
            </a:r>
          </a:p>
          <a:p>
            <a:pPr lvl="1"/>
            <a:r>
              <a:rPr lang="nb-NO" dirty="0" smtClean="0"/>
              <a:t> På Hovedøya er det grilling og aktiviteter</a:t>
            </a:r>
            <a:endParaRPr lang="nb-NO" sz="2100" dirty="0" smtClean="0"/>
          </a:p>
          <a:p>
            <a:pPr marL="0" indent="0">
              <a:buNone/>
            </a:pPr>
            <a:endParaRPr lang="nb-NO" sz="2500" dirty="0" smtClean="0"/>
          </a:p>
          <a:p>
            <a:r>
              <a:rPr lang="nb-NO" b="1" dirty="0" err="1" smtClean="0"/>
              <a:t>Scavenger</a:t>
            </a:r>
            <a:r>
              <a:rPr lang="nb-NO" b="1" dirty="0" smtClean="0"/>
              <a:t> </a:t>
            </a:r>
            <a:r>
              <a:rPr lang="nb-NO" b="1" dirty="0" err="1" smtClean="0"/>
              <a:t>hunt</a:t>
            </a:r>
            <a:endParaRPr lang="nb-NO" b="1" dirty="0" smtClean="0"/>
          </a:p>
          <a:p>
            <a:pPr lvl="1"/>
            <a:r>
              <a:rPr lang="nb-NO" dirty="0" smtClean="0"/>
              <a:t>Rebusløp i Oslos gater</a:t>
            </a:r>
          </a:p>
          <a:p>
            <a:pPr lvl="1"/>
            <a:r>
              <a:rPr lang="nb-NO" dirty="0" smtClean="0"/>
              <a:t>Samarbeid med </a:t>
            </a:r>
            <a:r>
              <a:rPr lang="nb-NO" dirty="0" err="1" smtClean="0"/>
              <a:t>HiOA</a:t>
            </a:r>
            <a:endParaRPr lang="nb-NO" dirty="0" smtClean="0"/>
          </a:p>
          <a:p>
            <a:pPr lvl="1"/>
            <a:endParaRPr lang="nb-NO" dirty="0" smtClean="0"/>
          </a:p>
        </p:txBody>
      </p:sp>
      <p:pic>
        <p:nvPicPr>
          <p:cNvPr id="2050" name="Picture 2" descr="C:\Users\birgimha\AppData\Local\Microsoft\Windows\Temporary Internet Files\Content.IE5\RHR13D60\22016804_10155781537069044_1131747671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0"/>
            <a:ext cx="3419871" cy="256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046" y="4578459"/>
            <a:ext cx="4419143" cy="227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69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9695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nb-NO" b="1" dirty="0" err="1" smtClean="0"/>
              <a:t>Skikurs</a:t>
            </a:r>
            <a:endParaRPr lang="nb-NO" b="1" dirty="0" smtClean="0"/>
          </a:p>
          <a:p>
            <a:pPr lvl="1"/>
            <a:r>
              <a:rPr lang="nb-NO" smtClean="0"/>
              <a:t>Nybegynnerkurs </a:t>
            </a:r>
            <a:endParaRPr lang="nb-NO" dirty="0" smtClean="0"/>
          </a:p>
          <a:p>
            <a:pPr lvl="1"/>
            <a:r>
              <a:rPr lang="nb-NO" dirty="0" smtClean="0"/>
              <a:t>150 plasser</a:t>
            </a:r>
          </a:p>
          <a:p>
            <a:pPr lvl="1"/>
            <a:r>
              <a:rPr lang="nb-NO" dirty="0" smtClean="0"/>
              <a:t>2 dagers kurs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b="1" dirty="0" smtClean="0"/>
              <a:t>Hyttetur for internasjonale studenter</a:t>
            </a:r>
          </a:p>
          <a:p>
            <a:pPr lvl="1"/>
            <a:r>
              <a:rPr lang="nb-NO" dirty="0" smtClean="0"/>
              <a:t>Hyttetur i Nordmarka over to dager</a:t>
            </a:r>
          </a:p>
          <a:p>
            <a:pPr lvl="1"/>
            <a:r>
              <a:rPr lang="nb-NO" dirty="0" smtClean="0"/>
              <a:t>Oppleve tradisjonell norsk hyttekos</a:t>
            </a:r>
          </a:p>
          <a:p>
            <a:pPr lvl="1"/>
            <a:r>
              <a:rPr lang="nb-NO" dirty="0" smtClean="0"/>
              <a:t>Egenandel på 250 kr</a:t>
            </a:r>
            <a:endParaRPr lang="nb-NO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052735"/>
            <a:ext cx="4574527" cy="288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89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 smtClean="0"/>
              <a:t>First </a:t>
            </a:r>
            <a:r>
              <a:rPr lang="nb-NO" b="1" dirty="0" err="1" smtClean="0"/>
              <a:t>night</a:t>
            </a:r>
            <a:r>
              <a:rPr lang="nb-NO" b="1" dirty="0" smtClean="0"/>
              <a:t> in Oslo</a:t>
            </a:r>
          </a:p>
          <a:p>
            <a:pPr lvl="1"/>
            <a:r>
              <a:rPr lang="nb-NO" dirty="0" smtClean="0"/>
              <a:t>Sosialt tilbud før semesterstart</a:t>
            </a:r>
          </a:p>
          <a:p>
            <a:pPr lvl="1"/>
            <a:r>
              <a:rPr lang="nb-NO" dirty="0" smtClean="0"/>
              <a:t>Nytt arrangement fra høsten 2017</a:t>
            </a:r>
          </a:p>
          <a:p>
            <a:pPr lvl="1"/>
            <a:r>
              <a:rPr lang="nb-NO" dirty="0" smtClean="0"/>
              <a:t>Ca. 300 møtte opp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Christmas </a:t>
            </a:r>
            <a:r>
              <a:rPr lang="nb-NO" b="1" dirty="0" err="1" smtClean="0"/>
              <a:t>get-together</a:t>
            </a:r>
            <a:r>
              <a:rPr lang="nb-NO" dirty="0" smtClean="0"/>
              <a:t> 1. desember, 11.30-14.00</a:t>
            </a:r>
          </a:p>
          <a:p>
            <a:pPr lvl="1"/>
            <a:r>
              <a:rPr lang="nb-NO" dirty="0" smtClean="0"/>
              <a:t>En </a:t>
            </a:r>
            <a:r>
              <a:rPr lang="nb-NO" dirty="0"/>
              <a:t>arena for at norske og internasjonale studenter kan møtes og ta avskjed</a:t>
            </a:r>
          </a:p>
          <a:p>
            <a:pPr lvl="1"/>
            <a:r>
              <a:rPr lang="nb-NO" dirty="0" smtClean="0"/>
              <a:t>Vi </a:t>
            </a:r>
            <a:r>
              <a:rPr lang="nb-NO" dirty="0"/>
              <a:t>prøver å vise norske tradisjoner med grøt, gløgg og norske </a:t>
            </a:r>
            <a:r>
              <a:rPr lang="nb-NO" dirty="0" smtClean="0"/>
              <a:t>julesanger</a:t>
            </a:r>
          </a:p>
          <a:p>
            <a:pPr lvl="1"/>
            <a:r>
              <a:rPr lang="nb-NO" dirty="0" smtClean="0"/>
              <a:t>Leker og konkurranser </a:t>
            </a:r>
            <a:endParaRPr lang="nb-NO" dirty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81306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80920" cy="144016"/>
          </a:xfrm>
        </p:spPr>
        <p:txBody>
          <a:bodyPr>
            <a:normAutofit fontScale="90000"/>
          </a:bodyPr>
          <a:lstStyle/>
          <a:p>
            <a:endParaRPr lang="nb-NO" sz="34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260648"/>
            <a:ext cx="7920880" cy="6480720"/>
          </a:xfrm>
        </p:spPr>
        <p:txBody>
          <a:bodyPr>
            <a:normAutofit fontScale="92500" lnSpcReduction="20000"/>
          </a:bodyPr>
          <a:lstStyle/>
          <a:p>
            <a:pPr>
              <a:buFont typeface="Arial"/>
              <a:buChar char="•"/>
            </a:pPr>
            <a:r>
              <a:rPr lang="nb-NO" b="1" dirty="0" smtClean="0"/>
              <a:t>Språkkafé</a:t>
            </a:r>
          </a:p>
          <a:p>
            <a:pPr lvl="1"/>
            <a:r>
              <a:rPr lang="nb-NO" sz="2400" dirty="0" smtClean="0"/>
              <a:t>UiO i samarbeid med </a:t>
            </a:r>
            <a:r>
              <a:rPr lang="nb-NO" sz="2400" dirty="0" err="1" smtClean="0"/>
              <a:t>HiOA</a:t>
            </a:r>
            <a:r>
              <a:rPr lang="nb-NO" sz="2400" dirty="0" smtClean="0"/>
              <a:t> og ESN Oslo arrangerer månedlige språkkafeer på Samfunnet Bislet</a:t>
            </a:r>
          </a:p>
          <a:p>
            <a:pPr lvl="1"/>
            <a:r>
              <a:rPr lang="nb-NO" sz="2400" dirty="0" smtClean="0"/>
              <a:t>Forskjellige temaer for hver gang</a:t>
            </a:r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pPr lvl="1"/>
            <a:endParaRPr lang="nb-NO" sz="2400" dirty="0" smtClean="0"/>
          </a:p>
          <a:p>
            <a:r>
              <a:rPr lang="nb-NO" b="1" dirty="0" smtClean="0"/>
              <a:t>Språktandem</a:t>
            </a:r>
          </a:p>
          <a:p>
            <a:pPr lvl="1"/>
            <a:r>
              <a:rPr lang="nb-NO" dirty="0" smtClean="0"/>
              <a:t>UiO matcher tandem-partnere fortløpende. </a:t>
            </a:r>
            <a:endParaRPr lang="nb-NO" b="1" dirty="0" smtClean="0"/>
          </a:p>
        </p:txBody>
      </p:sp>
      <p:pic>
        <p:nvPicPr>
          <p:cNvPr id="4" name="Picture 2" descr="M:\pc\Desktop\language cafe bild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988840"/>
            <a:ext cx="446449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5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5877272"/>
            <a:ext cx="7416824" cy="108012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" y="116632"/>
            <a:ext cx="9140368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11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4909792" cy="6857999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-1"/>
            <a:ext cx="4729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0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</TotalTime>
  <Words>191</Words>
  <Application>Microsoft Office PowerPoint</Application>
  <PresentationFormat>Skjermfremvisning (4:3)</PresentationFormat>
  <Paragraphs>60</Paragraphs>
  <Slides>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 Theme</vt:lpstr>
      <vt:lpstr>Events by Knutepunktet</vt:lpstr>
      <vt:lpstr>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Events by Knutepunktet</dc:title>
  <dc:creator>Birgit Mariana Larsen Hatzianastasiou</dc:creator>
  <cp:lastModifiedBy>Birgit Mariana Larsen Hatzianastasiou</cp:lastModifiedBy>
  <cp:revision>39</cp:revision>
  <dcterms:created xsi:type="dcterms:W3CDTF">2017-10-04T08:17:20Z</dcterms:created>
  <dcterms:modified xsi:type="dcterms:W3CDTF">2017-10-10T06:42:18Z</dcterms:modified>
</cp:coreProperties>
</file>