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7" r:id="rId3"/>
    <p:sldId id="258" r:id="rId4"/>
    <p:sldId id="268" r:id="rId5"/>
    <p:sldId id="269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8"/>
    <p:restoredTop sz="93112"/>
  </p:normalViewPr>
  <p:slideViewPr>
    <p:cSldViewPr>
      <p:cViewPr varScale="1">
        <p:scale>
          <a:sx n="110" d="100"/>
          <a:sy n="110" d="100"/>
        </p:scale>
        <p:origin x="1600" y="1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48F01D-7A21-AC4E-92FC-6EEA336082BE}" type="datetime1">
              <a:rPr lang="nb-NO"/>
              <a:pPr>
                <a:defRPr/>
              </a:pPr>
              <a:t>30.04.2020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9E80418-5873-6349-B521-E439FC3E983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FA038E-C9EB-0345-89B9-944ACAB8E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5A065-B3E7-7348-8D0C-0DBBA924E4A6}" type="datetime1">
              <a:rPr lang="nb-NO" smtClean="0"/>
              <a:t>30.04.2020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FEC9F-DC1D-8D4B-B236-C91D99254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29535-C428-9046-AB7E-83C90E622FB9}" type="datetime1">
              <a:rPr lang="nb-NO" smtClean="0"/>
              <a:t>30.04.2020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45D6-52DC-1B48-967F-5B9E93885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8C334-4234-4E4E-9C24-97149283FC42}" type="datetime1">
              <a:rPr lang="nb-NO" smtClean="0"/>
              <a:t>30.04.2020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D3666-FF95-E84A-BFE0-1F93F2DAA0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0023D-4419-3749-BAB9-5AE92AD64C7C}" type="datetime1">
              <a:rPr lang="nb-NO" smtClean="0"/>
              <a:t>30.04.2020</a:t>
            </a:fld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DFA51-A26B-D64C-B8F9-C018A8BC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A21B7-4735-C545-BFB6-D07F65A88FFA}" type="datetime1">
              <a:rPr lang="nb-NO" smtClean="0"/>
              <a:t>30.04.2020</a:t>
            </a:fld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DDD37-150B-DD40-AEA3-84D9A26C6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638C2-A320-EB4E-A89B-DC235ABA825F}" type="datetime1">
              <a:rPr lang="nb-NO" smtClean="0"/>
              <a:t>30.04.2020</a:t>
            </a:fld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D15C6-4E4A-1141-96FC-788889893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08BCF-C0AD-6C4F-BB3D-D28562345831}" type="datetime1">
              <a:rPr lang="nb-NO" smtClean="0"/>
              <a:t>30.04.2020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2B21F-A66C-0C4C-8AE9-5681FA9B1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41FEE-398F-7E4A-8E76-2FA9A22E1BBA}" type="datetime1">
              <a:rPr lang="nb-NO" smtClean="0"/>
              <a:t>30.04.2020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7F9B5-F2F0-6E4D-85E7-5DEB29A80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6D42C-6DF1-B74E-9060-271E98C49544}" type="datetime1">
              <a:rPr lang="nb-NO" smtClean="0"/>
              <a:t>30.04.2020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13C99-5D0C-C740-8C05-54EF30765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F1441-71BD-0E40-A61C-99F4A7E271E0}" type="datetime1">
              <a:rPr lang="nb-NO" smtClean="0"/>
              <a:t>30.04.2020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B29F6-9E3C-FD4E-AACC-F3579E40F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fld id="{734E7B6C-71C3-DB47-A40E-3FA11E99CC4C}" type="datetime1">
              <a:rPr lang="nb-NO" smtClean="0"/>
              <a:t>30.04.2020</a:t>
            </a:fld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Opplastingsapp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BA3828B-E1BF-464F-8B55-3AF0DA129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utdanning/kursopplasting/index.html" TargetMode="External"/><Relationship Id="rId2" Type="http://schemas.openxmlformats.org/officeDocument/2006/relationships/hyperlink" Target="https://kursopplasting.uio.n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for-ansatte/arbeidsstotte/profil/nettarbeid/veiledninger/tema/studier/emner/semestersider/forelesningsvideo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3200" dirty="0" err="1"/>
              <a:t>Opplastingsapp</a:t>
            </a:r>
            <a:endParaRPr lang="nb-NO" sz="32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nb-NO" dirty="0"/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Opplasting av undervisningsvideo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6743-56EA-4E44-890C-103AC76D1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</a:t>
            </a:r>
            <a:r>
              <a:rPr lang="nb-NO" dirty="0" err="1"/>
              <a:t>opplastingsapp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B35D6-4C48-3946-A94D-8CF68CE59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Problemer med å laste opp store filer til </a:t>
            </a:r>
            <a:r>
              <a:rPr lang="nb-NO" dirty="0" err="1"/>
              <a:t>Vortex</a:t>
            </a:r>
            <a:r>
              <a:rPr lang="nb-NO" dirty="0"/>
              <a:t> (der bl.a. semestersidene til emnet ligger) hjemmefra</a:t>
            </a:r>
          </a:p>
          <a:p>
            <a:r>
              <a:rPr lang="nb-NO" dirty="0"/>
              <a:t>Brukerterskelen for å laste opp forelesningsvideoer til </a:t>
            </a:r>
            <a:r>
              <a:rPr lang="nb-NO" dirty="0" err="1"/>
              <a:t>Vortex</a:t>
            </a:r>
            <a:r>
              <a:rPr lang="nb-NO" dirty="0"/>
              <a:t> kunne være litt høy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94013-5FED-BF4C-B8C4-DF259F9F9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84DCB2-0C47-4C40-8E48-4F18DAFADAD7}" type="datetime1">
              <a:rPr lang="nb-NO" smtClean="0"/>
              <a:t>30.04.2020</a:t>
            </a:fld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F439C-3EDC-8649-9197-BE2364519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5D335-F225-A247-993C-62EDEE99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</a:t>
            </a:r>
            <a:r>
              <a:rPr lang="nb-NO" dirty="0" err="1"/>
              <a:t>opplastingsappen</a:t>
            </a:r>
            <a:r>
              <a:rPr lang="nb-NO" dirty="0"/>
              <a:t>?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CFE57-68AC-0C41-A033-A702DA916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Brukeren velger hvilket emne og hvilken forelesning (valgfritt) man skal laste opp ressurser til</a:t>
            </a:r>
          </a:p>
          <a:p>
            <a:pPr lvl="1"/>
            <a:r>
              <a:rPr lang="nb-NO" dirty="0"/>
              <a:t>Informasjon hentes fra TP, FS og </a:t>
            </a:r>
            <a:r>
              <a:rPr lang="nb-NO" dirty="0" err="1"/>
              <a:t>Vortex</a:t>
            </a:r>
            <a:endParaRPr lang="nb-NO" dirty="0"/>
          </a:p>
          <a:p>
            <a:pPr lvl="1"/>
            <a:r>
              <a:rPr lang="nb-NO" dirty="0"/>
              <a:t>Primært for forelesningsvideoer, men man kan også laste opp andre ressurser</a:t>
            </a:r>
          </a:p>
          <a:p>
            <a:pPr lvl="1"/>
            <a:r>
              <a:rPr lang="nb-NO" dirty="0"/>
              <a:t>Ved å knytte undervisningsmaterialet som lastes opp til en forelesning/undervisningsaktivitet, blir den tilgjengelig i timeplanen til studentene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62C11-C6A7-234E-9E3C-2703291E3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A5EC6D-7101-944B-81D4-B1FC51109CD8}" type="datetime1">
              <a:rPr lang="nb-NO" smtClean="0"/>
              <a:t>30.04.2020</a:t>
            </a:fld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D5E05-8025-FE4B-B222-204EBA8AB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57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E598-B60E-C545-868B-BC250D58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</a:t>
            </a:r>
            <a:r>
              <a:rPr lang="nb-NO" dirty="0" err="1"/>
              <a:t>opplastingsappen</a:t>
            </a:r>
            <a:r>
              <a:rPr lang="nb-NO" dirty="0"/>
              <a:t>?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6376B-F6B9-0F43-80F8-11843F166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Bruker opplastingsteknologi fra TSD som håndterer opplasting av store filer også på dårlig nett</a:t>
            </a:r>
          </a:p>
          <a:p>
            <a:pPr lvl="1"/>
            <a:r>
              <a:rPr lang="nb-NO" dirty="0"/>
              <a:t>Opplasting deles opp i biter</a:t>
            </a:r>
          </a:p>
          <a:p>
            <a:pPr lvl="1"/>
            <a:r>
              <a:rPr lang="nb-NO" dirty="0"/>
              <a:t>Kan pause og fortsette hvis behov </a:t>
            </a:r>
          </a:p>
          <a:p>
            <a:r>
              <a:rPr lang="nb-NO" dirty="0"/>
              <a:t>Når filene er lastet opp i applikasjonen, lastes de videre opp på semestersiden til emnet</a:t>
            </a:r>
          </a:p>
          <a:p>
            <a:r>
              <a:rPr lang="nb-NO" dirty="0"/>
              <a:t>Brukeren får en e-post når filene er ferdig lastet opp og tilgjengelige på semestersiden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D0715-B39D-7441-8263-4295C983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5462F9-2FA9-C94C-9A0B-3780530E8503}" type="datetime1">
              <a:rPr lang="nb-NO" smtClean="0"/>
              <a:t>30.04.2020</a:t>
            </a:fld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24F23-C044-9543-B775-FD98B7DA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55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4115A-AAB2-CA4B-8807-13C29DACB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 om tjenesten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9354A-7B07-054C-BDA4-BC561498B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Applikasjonen: </a:t>
            </a:r>
            <a:r>
              <a:rPr lang="nb-NO" dirty="0">
                <a:hlinkClick r:id="rId2"/>
              </a:rPr>
              <a:t>https://kursopplasting.uio.no/</a:t>
            </a:r>
            <a:r>
              <a:rPr lang="nb-NO" dirty="0"/>
              <a:t> </a:t>
            </a:r>
          </a:p>
          <a:p>
            <a:r>
              <a:rPr lang="nb-NO" dirty="0"/>
              <a:t>Tjenesteside: </a:t>
            </a:r>
            <a:r>
              <a:rPr lang="nb-NO" dirty="0">
                <a:hlinkClick r:id="rId3"/>
              </a:rPr>
              <a:t>https://www.uio.no/tjenester/it/utdanning/kursopplasting/index.html</a:t>
            </a:r>
            <a:r>
              <a:rPr lang="nb-NO" dirty="0"/>
              <a:t> </a:t>
            </a:r>
          </a:p>
          <a:p>
            <a:r>
              <a:rPr lang="nb-NO" dirty="0"/>
              <a:t>Dokumentasjon: </a:t>
            </a:r>
            <a:r>
              <a:rPr lang="nb-NO" dirty="0">
                <a:hlinkClick r:id="rId4"/>
              </a:rPr>
              <a:t>https://www.uio.no/for-ansatte/arbeidsstotte/profil/nettarbeid/veiledninger/tema/studier/emner/semestersider/forelesningsvideo/index.html</a:t>
            </a:r>
            <a:r>
              <a:rPr lang="nb-NO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1AA7-7641-0449-8D5A-014519E78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85A065-B3E7-7348-8D0C-0DBBA924E4A6}" type="datetime1">
              <a:rPr lang="nb-NO" smtClean="0"/>
              <a:t>30.04.2020</a:t>
            </a:fld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906EC-D1C2-3C40-B571-35444C8B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46762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38527</TotalTime>
  <Words>240</Words>
  <Application>Microsoft Macintosh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ヒラギノ角ゴ Pro W3</vt:lpstr>
      <vt:lpstr>Arial</vt:lpstr>
      <vt:lpstr>Blank Presentation</vt:lpstr>
      <vt:lpstr>Opplastingsapp</vt:lpstr>
      <vt:lpstr>Hvorfor opplastingsapp?</vt:lpstr>
      <vt:lpstr>Hva er opplastingsappen? (1/2)</vt:lpstr>
      <vt:lpstr>Hva er opplastingsappen? (2/2)</vt:lpstr>
      <vt:lpstr>Informasjon om tjenesten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Microsoft Office User</cp:lastModifiedBy>
  <cp:revision>45</cp:revision>
  <cp:lastPrinted>2020-03-12T16:46:57Z</cp:lastPrinted>
  <dcterms:created xsi:type="dcterms:W3CDTF">2020-03-04T20:25:26Z</dcterms:created>
  <dcterms:modified xsi:type="dcterms:W3CDTF">2020-05-06T12:17:57Z</dcterms:modified>
  <cp:category/>
</cp:coreProperties>
</file>