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9"/>
  </p:notesMasterIdLst>
  <p:sldIdLst>
    <p:sldId id="314" r:id="rId6"/>
    <p:sldId id="3993" r:id="rId7"/>
    <p:sldId id="4025" r:id="rId8"/>
    <p:sldId id="4030" r:id="rId9"/>
    <p:sldId id="4031" r:id="rId10"/>
    <p:sldId id="4026" r:id="rId11"/>
    <p:sldId id="4023" r:id="rId12"/>
    <p:sldId id="4032" r:id="rId13"/>
    <p:sldId id="4033" r:id="rId14"/>
    <p:sldId id="4034" r:id="rId15"/>
    <p:sldId id="4035" r:id="rId16"/>
    <p:sldId id="4036" r:id="rId17"/>
    <p:sldId id="4037" r:id="rId18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7D0F219-2E12-8123-5A36-3E7DE4750C38}" name="Lin Anett Otterøen Haugsland" initials="LH" userId="S::linahaug@uio.no::de062e87-aa70-4f03-982e-6fd9c6e30021" providerId="AD"/>
  <p188:author id="{724D6E59-AEAE-1837-73FE-A9F6CD6ECA4B}" name="Jon Christian Ottersen" initials="JCO" userId="S::jonco@uio.no::319dd709-9224-4f40-a9aa-4a008ebcaa5b" providerId="AD"/>
  <p188:author id="{784A9A61-C4DC-A37D-2EFD-11A8D026EC72}" name="Sindre Skoglund" initials="SS" userId="S::sindsko@uio.no::232bb44b-1fee-4b14-8b45-5ee36a9134df" providerId="AD"/>
  <p188:author id="{40696587-536B-E296-028E-05DE0DED23D7}" name="Marthine Hveem" initials="MH" userId="S::marthia@uio.no::bd15b4ff-3af1-42b3-ab35-55fc5267a916" providerId="AD"/>
  <p188:author id="{706C42B0-9ABC-5A69-61C6-683D9EEB27E9}" name="Hans-Jørgen Lund" initials="HL" userId="S::hjlund@uio.no::3bce2edb-e7de-47d2-a08e-6d1ef03bbb66" providerId="AD"/>
  <p188:author id="{6D96A7C9-FA45-5C01-3230-9AE7773B55F0}" name="Jannike Skinlo Clausen" initials="JC" userId="S::jannike@uio.no::7f82a67a-6451-41ce-81c9-bc3c81bd1b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A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EF93F-670E-4F5A-94D4-0E8AA8C5CFD6}" v="11" dt="2023-11-30T12:42:34.4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ys stil 1 – uthevin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emastil 2 – uthev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stil 2 – utheving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Mørk stil 2 – utheving 3 / uthev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80" y="17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stina Georgieva Georgieva-Ilkova" userId="5fb077ba-56d7-4c34-8c4a-45456262b186" providerId="ADAL" clId="{61DEF93F-670E-4F5A-94D4-0E8AA8C5CFD6}"/>
    <pc:docChg chg="undo custSel addSld delSld modSld sldOrd">
      <pc:chgData name="Krastina Georgieva Georgieva-Ilkova" userId="5fb077ba-56d7-4c34-8c4a-45456262b186" providerId="ADAL" clId="{61DEF93F-670E-4F5A-94D4-0E8AA8C5CFD6}" dt="2023-11-30T12:44:35.886" v="3075" actId="1076"/>
      <pc:docMkLst>
        <pc:docMk/>
      </pc:docMkLst>
      <pc:sldChg chg="addSp delSp modSp mod">
        <pc:chgData name="Krastina Georgieva Georgieva-Ilkova" userId="5fb077ba-56d7-4c34-8c4a-45456262b186" providerId="ADAL" clId="{61DEF93F-670E-4F5A-94D4-0E8AA8C5CFD6}" dt="2023-11-30T12:44:35.886" v="3075" actId="1076"/>
        <pc:sldMkLst>
          <pc:docMk/>
          <pc:sldMk cId="38112713" sldId="314"/>
        </pc:sldMkLst>
        <pc:spChg chg="del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3" creationId="{CE178DCD-2E81-B11B-8915-FB8D9ED0D55F}"/>
          </ac:spMkLst>
        </pc:spChg>
        <pc:spChg chg="mod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4" creationId="{B47F82E5-3117-8B67-F832-EC73216F6DB3}"/>
          </ac:spMkLst>
        </pc:spChg>
        <pc:spChg chg="del mod">
          <ac:chgData name="Krastina Georgieva Georgieva-Ilkova" userId="5fb077ba-56d7-4c34-8c4a-45456262b186" providerId="ADAL" clId="{61DEF93F-670E-4F5A-94D4-0E8AA8C5CFD6}" dt="2023-11-30T12:44:23.195" v="3072" actId="478"/>
          <ac:spMkLst>
            <pc:docMk/>
            <pc:sldMk cId="38112713" sldId="314"/>
            <ac:spMk id="5" creationId="{3153C54E-4A06-7DA1-D42C-667D9101D12D}"/>
          </ac:spMkLst>
        </pc:spChg>
        <pc:spChg chg="del mod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6" creationId="{3A22BDA3-D299-296A-AB4F-258B2350327E}"/>
          </ac:spMkLst>
        </pc:spChg>
        <pc:spChg chg="add del mod">
          <ac:chgData name="Krastina Georgieva Georgieva-Ilkova" userId="5fb077ba-56d7-4c34-8c4a-45456262b186" providerId="ADAL" clId="{61DEF93F-670E-4F5A-94D4-0E8AA8C5CFD6}" dt="2023-11-30T12:44:27.254" v="3073" actId="478"/>
          <ac:spMkLst>
            <pc:docMk/>
            <pc:sldMk cId="38112713" sldId="314"/>
            <ac:spMk id="7" creationId="{2FA5E999-73A5-6A77-D04E-F1186F02A0C5}"/>
          </ac:spMkLst>
        </pc:spChg>
        <pc:spChg chg="mod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8" creationId="{9511C279-76CD-35A4-E7BF-70A9B59C5A04}"/>
          </ac:spMkLst>
        </pc:spChg>
        <pc:spChg chg="del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9" creationId="{1E70D57B-000C-B181-6B6F-D8D8E9A0DB19}"/>
          </ac:spMkLst>
        </pc:spChg>
        <pc:spChg chg="add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24" creationId="{2C38A78F-20FD-3F51-2911-C9F15C499328}"/>
          </ac:spMkLst>
        </pc:spChg>
        <pc:spChg chg="add del">
          <ac:chgData name="Krastina Georgieva Georgieva-Ilkova" userId="5fb077ba-56d7-4c34-8c4a-45456262b186" providerId="ADAL" clId="{61DEF93F-670E-4F5A-94D4-0E8AA8C5CFD6}" dt="2023-11-30T12:44:30.650" v="3074" actId="478"/>
          <ac:spMkLst>
            <pc:docMk/>
            <pc:sldMk cId="38112713" sldId="314"/>
            <ac:spMk id="26" creationId="{F641F505-9E2C-8381-0754-12853B555F37}"/>
          </ac:spMkLst>
        </pc:spChg>
        <pc:spChg chg="add mod">
          <ac:chgData name="Krastina Georgieva Georgieva-Ilkova" userId="5fb077ba-56d7-4c34-8c4a-45456262b186" providerId="ADAL" clId="{61DEF93F-670E-4F5A-94D4-0E8AA8C5CFD6}" dt="2023-11-30T12:44:35.886" v="3075" actId="1076"/>
          <ac:spMkLst>
            <pc:docMk/>
            <pc:sldMk cId="38112713" sldId="314"/>
            <ac:spMk id="28" creationId="{C070E087-76CB-FE5C-2A55-D48986EA03DA}"/>
          </ac:spMkLst>
        </pc:spChg>
        <pc:spChg chg="add">
          <ac:chgData name="Krastina Georgieva Georgieva-Ilkova" userId="5fb077ba-56d7-4c34-8c4a-45456262b186" providerId="ADAL" clId="{61DEF93F-670E-4F5A-94D4-0E8AA8C5CFD6}" dt="2023-11-30T12:43:22.463" v="3070" actId="26606"/>
          <ac:spMkLst>
            <pc:docMk/>
            <pc:sldMk cId="38112713" sldId="314"/>
            <ac:spMk id="30" creationId="{620B481C-A8F9-072C-5C34-E0851D7A6928}"/>
          </ac:spMkLst>
        </pc:spChg>
        <pc:picChg chg="mod">
          <ac:chgData name="Krastina Georgieva Georgieva-Ilkova" userId="5fb077ba-56d7-4c34-8c4a-45456262b186" providerId="ADAL" clId="{61DEF93F-670E-4F5A-94D4-0E8AA8C5CFD6}" dt="2023-11-30T12:43:22.463" v="3070" actId="26606"/>
          <ac:picMkLst>
            <pc:docMk/>
            <pc:sldMk cId="38112713" sldId="314"/>
            <ac:picMk id="19" creationId="{C3DEC76D-FD44-4E2F-345A-B32E65BEE0C4}"/>
          </ac:picMkLst>
        </pc:picChg>
      </pc:sldChg>
      <pc:sldChg chg="delSp modSp mod">
        <pc:chgData name="Krastina Georgieva Georgieva-Ilkova" userId="5fb077ba-56d7-4c34-8c4a-45456262b186" providerId="ADAL" clId="{61DEF93F-670E-4F5A-94D4-0E8AA8C5CFD6}" dt="2023-11-30T11:59:45.258" v="2971" actId="20577"/>
        <pc:sldMkLst>
          <pc:docMk/>
          <pc:sldMk cId="1401600957" sldId="3993"/>
        </pc:sldMkLst>
        <pc:spChg chg="del mod">
          <ac:chgData name="Krastina Georgieva Georgieva-Ilkova" userId="5fb077ba-56d7-4c34-8c4a-45456262b186" providerId="ADAL" clId="{61DEF93F-670E-4F5A-94D4-0E8AA8C5CFD6}" dt="2023-11-28T12:30:20.284" v="139" actId="478"/>
          <ac:spMkLst>
            <pc:docMk/>
            <pc:sldMk cId="1401600957" sldId="3993"/>
            <ac:spMk id="7" creationId="{7FD6D6C9-7F87-376C-A3D3-E6F7B74BEA26}"/>
          </ac:spMkLst>
        </pc:spChg>
        <pc:spChg chg="mod">
          <ac:chgData name="Krastina Georgieva Georgieva-Ilkova" userId="5fb077ba-56d7-4c34-8c4a-45456262b186" providerId="ADAL" clId="{61DEF93F-670E-4F5A-94D4-0E8AA8C5CFD6}" dt="2023-11-30T11:59:45.258" v="2971" actId="20577"/>
          <ac:spMkLst>
            <pc:docMk/>
            <pc:sldMk cId="1401600957" sldId="3993"/>
            <ac:spMk id="9" creationId="{014CF1C6-0703-5E8D-3837-78D5D0B8192B}"/>
          </ac:spMkLst>
        </pc:spChg>
        <pc:picChg chg="del">
          <ac:chgData name="Krastina Georgieva Georgieva-Ilkova" userId="5fb077ba-56d7-4c34-8c4a-45456262b186" providerId="ADAL" clId="{61DEF93F-670E-4F5A-94D4-0E8AA8C5CFD6}" dt="2023-11-28T12:30:09.434" v="137" actId="478"/>
          <ac:picMkLst>
            <pc:docMk/>
            <pc:sldMk cId="1401600957" sldId="3993"/>
            <ac:picMk id="5" creationId="{75A4DD69-28D9-D134-134F-D81902D2A098}"/>
          </ac:picMkLst>
        </pc:picChg>
        <pc:picChg chg="del">
          <ac:chgData name="Krastina Georgieva Georgieva-Ilkova" userId="5fb077ba-56d7-4c34-8c4a-45456262b186" providerId="ADAL" clId="{61DEF93F-670E-4F5A-94D4-0E8AA8C5CFD6}" dt="2023-11-28T12:30:22.491" v="140" actId="478"/>
          <ac:picMkLst>
            <pc:docMk/>
            <pc:sldMk cId="1401600957" sldId="3993"/>
            <ac:picMk id="11" creationId="{B978B149-63DA-9189-05B9-F60F8ED2BB74}"/>
          </ac:picMkLst>
        </pc:picChg>
      </pc:sldChg>
      <pc:sldChg chg="del">
        <pc:chgData name="Krastina Georgieva Georgieva-Ilkova" userId="5fb077ba-56d7-4c34-8c4a-45456262b186" providerId="ADAL" clId="{61DEF93F-670E-4F5A-94D4-0E8AA8C5CFD6}" dt="2023-11-28T13:50:52.561" v="2540" actId="2696"/>
        <pc:sldMkLst>
          <pc:docMk/>
          <pc:sldMk cId="2196889238" sldId="4013"/>
        </pc:sldMkLst>
      </pc:sldChg>
      <pc:sldChg chg="delSp modSp del mod">
        <pc:chgData name="Krastina Georgieva Georgieva-Ilkova" userId="5fb077ba-56d7-4c34-8c4a-45456262b186" providerId="ADAL" clId="{61DEF93F-670E-4F5A-94D4-0E8AA8C5CFD6}" dt="2023-11-28T13:29:01.817" v="2056" actId="2696"/>
        <pc:sldMkLst>
          <pc:docMk/>
          <pc:sldMk cId="1670821069" sldId="4014"/>
        </pc:sldMkLst>
        <pc:spChg chg="mod">
          <ac:chgData name="Krastina Georgieva Georgieva-Ilkova" userId="5fb077ba-56d7-4c34-8c4a-45456262b186" providerId="ADAL" clId="{61DEF93F-670E-4F5A-94D4-0E8AA8C5CFD6}" dt="2023-11-28T13:27:14.269" v="2049" actId="20577"/>
          <ac:spMkLst>
            <pc:docMk/>
            <pc:sldMk cId="1670821069" sldId="4014"/>
            <ac:spMk id="2" creationId="{1E17C35B-85B0-7928-3670-5282308366ED}"/>
          </ac:spMkLst>
        </pc:spChg>
        <pc:picChg chg="del">
          <ac:chgData name="Krastina Georgieva Georgieva-Ilkova" userId="5fb077ba-56d7-4c34-8c4a-45456262b186" providerId="ADAL" clId="{61DEF93F-670E-4F5A-94D4-0E8AA8C5CFD6}" dt="2023-11-28T13:28:18.243" v="2050" actId="478"/>
          <ac:picMkLst>
            <pc:docMk/>
            <pc:sldMk cId="1670821069" sldId="4014"/>
            <ac:picMk id="5" creationId="{642D8BB5-DA54-FB82-254F-C2E9879DECCA}"/>
          </ac:picMkLst>
        </pc:picChg>
        <pc:picChg chg="del">
          <ac:chgData name="Krastina Georgieva Georgieva-Ilkova" userId="5fb077ba-56d7-4c34-8c4a-45456262b186" providerId="ADAL" clId="{61DEF93F-670E-4F5A-94D4-0E8AA8C5CFD6}" dt="2023-11-28T13:28:19.956" v="2051" actId="478"/>
          <ac:picMkLst>
            <pc:docMk/>
            <pc:sldMk cId="1670821069" sldId="4014"/>
            <ac:picMk id="8" creationId="{DC869101-471C-07B4-1F47-DBF7000A1817}"/>
          </ac:picMkLst>
        </pc:picChg>
        <pc:picChg chg="del">
          <ac:chgData name="Krastina Georgieva Georgieva-Ilkova" userId="5fb077ba-56d7-4c34-8c4a-45456262b186" providerId="ADAL" clId="{61DEF93F-670E-4F5A-94D4-0E8AA8C5CFD6}" dt="2023-11-28T13:28:22.203" v="2052" actId="478"/>
          <ac:picMkLst>
            <pc:docMk/>
            <pc:sldMk cId="1670821069" sldId="4014"/>
            <ac:picMk id="11" creationId="{B05C42BE-C003-4519-A589-5DE6C91F7A2C}"/>
          </ac:picMkLst>
        </pc:picChg>
      </pc:sldChg>
      <pc:sldChg chg="del">
        <pc:chgData name="Krastina Georgieva Georgieva-Ilkova" userId="5fb077ba-56d7-4c34-8c4a-45456262b186" providerId="ADAL" clId="{61DEF93F-670E-4F5A-94D4-0E8AA8C5CFD6}" dt="2023-11-28T13:50:55.217" v="2541" actId="2696"/>
        <pc:sldMkLst>
          <pc:docMk/>
          <pc:sldMk cId="4037644901" sldId="4016"/>
        </pc:sldMkLst>
      </pc:sldChg>
      <pc:sldChg chg="del">
        <pc:chgData name="Krastina Georgieva Georgieva-Ilkova" userId="5fb077ba-56d7-4c34-8c4a-45456262b186" providerId="ADAL" clId="{61DEF93F-670E-4F5A-94D4-0E8AA8C5CFD6}" dt="2023-11-28T13:50:46.482" v="2538" actId="2696"/>
        <pc:sldMkLst>
          <pc:docMk/>
          <pc:sldMk cId="1854858617" sldId="4019"/>
        </pc:sldMkLst>
      </pc:sldChg>
      <pc:sldChg chg="addSp delSp modSp mod">
        <pc:chgData name="Krastina Georgieva Georgieva-Ilkova" userId="5fb077ba-56d7-4c34-8c4a-45456262b186" providerId="ADAL" clId="{61DEF93F-670E-4F5A-94D4-0E8AA8C5CFD6}" dt="2023-11-28T15:08:29.920" v="2914" actId="1076"/>
        <pc:sldMkLst>
          <pc:docMk/>
          <pc:sldMk cId="934807019" sldId="4023"/>
        </pc:sldMkLst>
        <pc:spChg chg="mod">
          <ac:chgData name="Krastina Georgieva Georgieva-Ilkova" userId="5fb077ba-56d7-4c34-8c4a-45456262b186" providerId="ADAL" clId="{61DEF93F-670E-4F5A-94D4-0E8AA8C5CFD6}" dt="2023-11-28T15:08:29.920" v="2914" actId="1076"/>
          <ac:spMkLst>
            <pc:docMk/>
            <pc:sldMk cId="934807019" sldId="4023"/>
            <ac:spMk id="2" creationId="{D53FC8C0-6C34-276F-8FD2-8B8D1F157C1D}"/>
          </ac:spMkLst>
        </pc:spChg>
        <pc:spChg chg="mod">
          <ac:chgData name="Krastina Georgieva Georgieva-Ilkova" userId="5fb077ba-56d7-4c34-8c4a-45456262b186" providerId="ADAL" clId="{61DEF93F-670E-4F5A-94D4-0E8AA8C5CFD6}" dt="2023-11-28T14:53:01.619" v="2897" actId="1076"/>
          <ac:spMkLst>
            <pc:docMk/>
            <pc:sldMk cId="934807019" sldId="4023"/>
            <ac:spMk id="3" creationId="{60E04F7C-E0B9-2E5F-8DD8-B8EF20042E01}"/>
          </ac:spMkLst>
        </pc:spChg>
        <pc:spChg chg="add mod">
          <ac:chgData name="Krastina Georgieva Georgieva-Ilkova" userId="5fb077ba-56d7-4c34-8c4a-45456262b186" providerId="ADAL" clId="{61DEF93F-670E-4F5A-94D4-0E8AA8C5CFD6}" dt="2023-11-28T14:53:06.763" v="2899" actId="1076"/>
          <ac:spMkLst>
            <pc:docMk/>
            <pc:sldMk cId="934807019" sldId="4023"/>
            <ac:spMk id="4" creationId="{619C0267-0EE2-DD94-F18E-7E1A6309CE3C}"/>
          </ac:spMkLst>
        </pc:spChg>
        <pc:spChg chg="add mod">
          <ac:chgData name="Krastina Georgieva Georgieva-Ilkova" userId="5fb077ba-56d7-4c34-8c4a-45456262b186" providerId="ADAL" clId="{61DEF93F-670E-4F5A-94D4-0E8AA8C5CFD6}" dt="2023-11-28T14:53:08.291" v="2900" actId="1076"/>
          <ac:spMkLst>
            <pc:docMk/>
            <pc:sldMk cId="934807019" sldId="4023"/>
            <ac:spMk id="5" creationId="{95B48C5E-E80F-A0A8-9127-76122A7F82DC}"/>
          </ac:spMkLst>
        </pc:spChg>
        <pc:spChg chg="add mod">
          <ac:chgData name="Krastina Georgieva Georgieva-Ilkova" userId="5fb077ba-56d7-4c34-8c4a-45456262b186" providerId="ADAL" clId="{61DEF93F-670E-4F5A-94D4-0E8AA8C5CFD6}" dt="2023-11-28T14:53:11.672" v="2901" actId="1076"/>
          <ac:spMkLst>
            <pc:docMk/>
            <pc:sldMk cId="934807019" sldId="4023"/>
            <ac:spMk id="7" creationId="{97DB0801-3A73-9880-3E57-06B383F4D38C}"/>
          </ac:spMkLst>
        </pc:spChg>
        <pc:picChg chg="del">
          <ac:chgData name="Krastina Georgieva Georgieva-Ilkova" userId="5fb077ba-56d7-4c34-8c4a-45456262b186" providerId="ADAL" clId="{61DEF93F-670E-4F5A-94D4-0E8AA8C5CFD6}" dt="2023-11-28T13:29:06.594" v="2057" actId="478"/>
          <ac:picMkLst>
            <pc:docMk/>
            <pc:sldMk cId="934807019" sldId="4023"/>
            <ac:picMk id="6" creationId="{49533A63-AD44-9137-4340-3ADBF972FB9B}"/>
          </ac:picMkLst>
        </pc:picChg>
        <pc:picChg chg="del">
          <ac:chgData name="Krastina Georgieva Georgieva-Ilkova" userId="5fb077ba-56d7-4c34-8c4a-45456262b186" providerId="ADAL" clId="{61DEF93F-670E-4F5A-94D4-0E8AA8C5CFD6}" dt="2023-11-28T13:29:07.445" v="2058" actId="478"/>
          <ac:picMkLst>
            <pc:docMk/>
            <pc:sldMk cId="934807019" sldId="4023"/>
            <ac:picMk id="9" creationId="{FDF1E1AE-98DC-2CCF-EC98-3CDA01B2552D}"/>
          </ac:picMkLst>
        </pc:picChg>
      </pc:sldChg>
      <pc:sldChg chg="addSp delSp modSp del mod">
        <pc:chgData name="Krastina Georgieva Georgieva-Ilkova" userId="5fb077ba-56d7-4c34-8c4a-45456262b186" providerId="ADAL" clId="{61DEF93F-670E-4F5A-94D4-0E8AA8C5CFD6}" dt="2023-11-28T14:16:23.165" v="2568" actId="2696"/>
        <pc:sldMkLst>
          <pc:docMk/>
          <pc:sldMk cId="163312160" sldId="4024"/>
        </pc:sldMkLst>
        <pc:spChg chg="mod">
          <ac:chgData name="Krastina Georgieva Georgieva-Ilkova" userId="5fb077ba-56d7-4c34-8c4a-45456262b186" providerId="ADAL" clId="{61DEF93F-670E-4F5A-94D4-0E8AA8C5CFD6}" dt="2023-11-28T13:50:20.210" v="2533" actId="14100"/>
          <ac:spMkLst>
            <pc:docMk/>
            <pc:sldMk cId="163312160" sldId="4024"/>
            <ac:spMk id="2" creationId="{8D2A52F4-FE28-2A8A-2583-7657D8173286}"/>
          </ac:spMkLst>
        </pc:spChg>
        <pc:picChg chg="del">
          <ac:chgData name="Krastina Georgieva Georgieva-Ilkova" userId="5fb077ba-56d7-4c34-8c4a-45456262b186" providerId="ADAL" clId="{61DEF93F-670E-4F5A-94D4-0E8AA8C5CFD6}" dt="2023-11-28T13:50:22.505" v="2534" actId="478"/>
          <ac:picMkLst>
            <pc:docMk/>
            <pc:sldMk cId="163312160" sldId="4024"/>
            <ac:picMk id="4" creationId="{88718E68-C8A2-4F92-BFEE-F64058D9A63B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28T14:12:20.928" v="2562" actId="1076"/>
          <ac:picMkLst>
            <pc:docMk/>
            <pc:sldMk cId="163312160" sldId="4024"/>
            <ac:picMk id="5" creationId="{831437CD-E23A-C91D-CB69-FA9C2F2FF350}"/>
          </ac:picMkLst>
        </pc:picChg>
        <pc:picChg chg="del">
          <ac:chgData name="Krastina Georgieva Georgieva-Ilkova" userId="5fb077ba-56d7-4c34-8c4a-45456262b186" providerId="ADAL" clId="{61DEF93F-670E-4F5A-94D4-0E8AA8C5CFD6}" dt="2023-11-28T13:50:23.353" v="2535" actId="478"/>
          <ac:picMkLst>
            <pc:docMk/>
            <pc:sldMk cId="163312160" sldId="4024"/>
            <ac:picMk id="8" creationId="{866EA4D4-49C1-BAFC-2E4A-46821FCDB341}"/>
          </ac:picMkLst>
        </pc:picChg>
      </pc:sldChg>
      <pc:sldChg chg="addSp delSp modSp mod">
        <pc:chgData name="Krastina Georgieva Georgieva-Ilkova" userId="5fb077ba-56d7-4c34-8c4a-45456262b186" providerId="ADAL" clId="{61DEF93F-670E-4F5A-94D4-0E8AA8C5CFD6}" dt="2023-11-29T13:36:51.028" v="2915" actId="122"/>
        <pc:sldMkLst>
          <pc:docMk/>
          <pc:sldMk cId="289893893" sldId="4025"/>
        </pc:sldMkLst>
        <pc:spChg chg="mod">
          <ac:chgData name="Krastina Georgieva Georgieva-Ilkova" userId="5fb077ba-56d7-4c34-8c4a-45456262b186" providerId="ADAL" clId="{61DEF93F-670E-4F5A-94D4-0E8AA8C5CFD6}" dt="2023-11-29T13:36:51.028" v="2915" actId="122"/>
          <ac:spMkLst>
            <pc:docMk/>
            <pc:sldMk cId="289893893" sldId="4025"/>
            <ac:spMk id="2" creationId="{2AFD87EF-9D32-B36F-D57D-C904568D53F4}"/>
          </ac:spMkLst>
        </pc:spChg>
        <pc:spChg chg="del">
          <ac:chgData name="Krastina Georgieva Georgieva-Ilkova" userId="5fb077ba-56d7-4c34-8c4a-45456262b186" providerId="ADAL" clId="{61DEF93F-670E-4F5A-94D4-0E8AA8C5CFD6}" dt="2023-11-28T12:41:48.697" v="631" actId="478"/>
          <ac:spMkLst>
            <pc:docMk/>
            <pc:sldMk cId="289893893" sldId="4025"/>
            <ac:spMk id="5" creationId="{E296A346-4113-2C6F-4A64-1D91D439B0CE}"/>
          </ac:spMkLst>
        </pc:spChg>
        <pc:picChg chg="del">
          <ac:chgData name="Krastina Georgieva Georgieva-Ilkova" userId="5fb077ba-56d7-4c34-8c4a-45456262b186" providerId="ADAL" clId="{61DEF93F-670E-4F5A-94D4-0E8AA8C5CFD6}" dt="2023-11-28T12:40:04.938" v="621" actId="478"/>
          <ac:picMkLst>
            <pc:docMk/>
            <pc:sldMk cId="289893893" sldId="4025"/>
            <ac:picMk id="4" creationId="{870D6C2A-C627-1F35-58F0-3DAB18E29720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28T13:59:51.549" v="2543" actId="1036"/>
          <ac:picMkLst>
            <pc:docMk/>
            <pc:sldMk cId="289893893" sldId="4025"/>
            <ac:picMk id="6" creationId="{4C796FE7-4313-4595-96CB-6CD3478EB998}"/>
          </ac:picMkLst>
        </pc:picChg>
      </pc:sldChg>
      <pc:sldChg chg="addSp delSp modSp mod">
        <pc:chgData name="Krastina Georgieva Georgieva-Ilkova" userId="5fb077ba-56d7-4c34-8c4a-45456262b186" providerId="ADAL" clId="{61DEF93F-670E-4F5A-94D4-0E8AA8C5CFD6}" dt="2023-11-28T13:20:48.655" v="1988" actId="1076"/>
        <pc:sldMkLst>
          <pc:docMk/>
          <pc:sldMk cId="2136550426" sldId="4026"/>
        </pc:sldMkLst>
        <pc:spChg chg="mod">
          <ac:chgData name="Krastina Georgieva Georgieva-Ilkova" userId="5fb077ba-56d7-4c34-8c4a-45456262b186" providerId="ADAL" clId="{61DEF93F-670E-4F5A-94D4-0E8AA8C5CFD6}" dt="2023-11-28T13:10:42.797" v="1855" actId="20577"/>
          <ac:spMkLst>
            <pc:docMk/>
            <pc:sldMk cId="2136550426" sldId="4026"/>
            <ac:spMk id="2" creationId="{2AFD87EF-9D32-B36F-D57D-C904568D53F4}"/>
          </ac:spMkLst>
        </pc:spChg>
        <pc:spChg chg="del">
          <ac:chgData name="Krastina Georgieva Georgieva-Ilkova" userId="5fb077ba-56d7-4c34-8c4a-45456262b186" providerId="ADAL" clId="{61DEF93F-670E-4F5A-94D4-0E8AA8C5CFD6}" dt="2023-11-28T13:09:01.511" v="1821" actId="478"/>
          <ac:spMkLst>
            <pc:docMk/>
            <pc:sldMk cId="2136550426" sldId="4026"/>
            <ac:spMk id="3" creationId="{6A58ED34-0101-E86F-3E5A-E5366EA6213A}"/>
          </ac:spMkLst>
        </pc:spChg>
        <pc:spChg chg="add mod">
          <ac:chgData name="Krastina Georgieva Georgieva-Ilkova" userId="5fb077ba-56d7-4c34-8c4a-45456262b186" providerId="ADAL" clId="{61DEF93F-670E-4F5A-94D4-0E8AA8C5CFD6}" dt="2023-11-28T13:20:48.655" v="1988" actId="1076"/>
          <ac:spMkLst>
            <pc:docMk/>
            <pc:sldMk cId="2136550426" sldId="4026"/>
            <ac:spMk id="13" creationId="{63DD5215-695A-006C-0FE7-359D6CD774C4}"/>
          </ac:spMkLst>
        </pc:spChg>
        <pc:picChg chg="del">
          <ac:chgData name="Krastina Georgieva Georgieva-Ilkova" userId="5fb077ba-56d7-4c34-8c4a-45456262b186" providerId="ADAL" clId="{61DEF93F-670E-4F5A-94D4-0E8AA8C5CFD6}" dt="2023-11-28T13:08:37.704" v="1814" actId="478"/>
          <ac:picMkLst>
            <pc:docMk/>
            <pc:sldMk cId="2136550426" sldId="4026"/>
            <ac:picMk id="5" creationId="{FAC3EE31-0D7E-04EC-C1F4-957C9DA9F111}"/>
          </ac:picMkLst>
        </pc:picChg>
        <pc:picChg chg="add del mod modCrop">
          <ac:chgData name="Krastina Georgieva Georgieva-Ilkova" userId="5fb077ba-56d7-4c34-8c4a-45456262b186" providerId="ADAL" clId="{61DEF93F-670E-4F5A-94D4-0E8AA8C5CFD6}" dt="2023-11-28T13:14:16.568" v="1857" actId="478"/>
          <ac:picMkLst>
            <pc:docMk/>
            <pc:sldMk cId="2136550426" sldId="4026"/>
            <ac:picMk id="6" creationId="{2BBA66C5-F399-EC04-570B-AE5DC3664A41}"/>
          </ac:picMkLst>
        </pc:picChg>
        <pc:picChg chg="add del mod modCrop">
          <ac:chgData name="Krastina Georgieva Georgieva-Ilkova" userId="5fb077ba-56d7-4c34-8c4a-45456262b186" providerId="ADAL" clId="{61DEF93F-670E-4F5A-94D4-0E8AA8C5CFD6}" dt="2023-11-28T13:14:15.627" v="1856" actId="478"/>
          <ac:picMkLst>
            <pc:docMk/>
            <pc:sldMk cId="2136550426" sldId="4026"/>
            <ac:picMk id="8" creationId="{97A9B034-A15F-A63A-1FB0-4706629704FC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28T13:18:03.864" v="1870" actId="1076"/>
          <ac:picMkLst>
            <pc:docMk/>
            <pc:sldMk cId="2136550426" sldId="4026"/>
            <ac:picMk id="10" creationId="{8AEE1B31-A5ED-D376-17B4-5A44E1573106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28T13:18:02.479" v="1869" actId="1076"/>
          <ac:picMkLst>
            <pc:docMk/>
            <pc:sldMk cId="2136550426" sldId="4026"/>
            <ac:picMk id="12" creationId="{C893A777-B0DE-0212-4BF2-F8E67C0288CE}"/>
          </ac:picMkLst>
        </pc:picChg>
      </pc:sldChg>
      <pc:sldChg chg="del">
        <pc:chgData name="Krastina Georgieva Georgieva-Ilkova" userId="5fb077ba-56d7-4c34-8c4a-45456262b186" providerId="ADAL" clId="{61DEF93F-670E-4F5A-94D4-0E8AA8C5CFD6}" dt="2023-11-28T13:50:43.857" v="2537" actId="2696"/>
        <pc:sldMkLst>
          <pc:docMk/>
          <pc:sldMk cId="917967162" sldId="4027"/>
        </pc:sldMkLst>
      </pc:sldChg>
      <pc:sldChg chg="del">
        <pc:chgData name="Krastina Georgieva Georgieva-Ilkova" userId="5fb077ba-56d7-4c34-8c4a-45456262b186" providerId="ADAL" clId="{61DEF93F-670E-4F5A-94D4-0E8AA8C5CFD6}" dt="2023-11-28T13:50:49.687" v="2539" actId="2696"/>
        <pc:sldMkLst>
          <pc:docMk/>
          <pc:sldMk cId="1808718513" sldId="4028"/>
        </pc:sldMkLst>
      </pc:sldChg>
      <pc:sldChg chg="del">
        <pc:chgData name="Krastina Georgieva Georgieva-Ilkova" userId="5fb077ba-56d7-4c34-8c4a-45456262b186" providerId="ADAL" clId="{61DEF93F-670E-4F5A-94D4-0E8AA8C5CFD6}" dt="2023-11-28T13:50:40.976" v="2536" actId="2696"/>
        <pc:sldMkLst>
          <pc:docMk/>
          <pc:sldMk cId="2119364509" sldId="4029"/>
        </pc:sldMkLst>
      </pc:sldChg>
      <pc:sldChg chg="addSp delSp modSp mod">
        <pc:chgData name="Krastina Georgieva Georgieva-Ilkova" userId="5fb077ba-56d7-4c34-8c4a-45456262b186" providerId="ADAL" clId="{61DEF93F-670E-4F5A-94D4-0E8AA8C5CFD6}" dt="2023-11-28T14:04:20.939" v="2553" actId="1076"/>
        <pc:sldMkLst>
          <pc:docMk/>
          <pc:sldMk cId="397464599" sldId="4030"/>
        </pc:sldMkLst>
        <pc:spChg chg="mod">
          <ac:chgData name="Krastina Georgieva Georgieva-Ilkova" userId="5fb077ba-56d7-4c34-8c4a-45456262b186" providerId="ADAL" clId="{61DEF93F-670E-4F5A-94D4-0E8AA8C5CFD6}" dt="2023-11-28T14:04:13.304" v="2551" actId="1076"/>
          <ac:spMkLst>
            <pc:docMk/>
            <pc:sldMk cId="397464599" sldId="4030"/>
            <ac:spMk id="2" creationId="{2AFD87EF-9D32-B36F-D57D-C904568D53F4}"/>
          </ac:spMkLst>
        </pc:spChg>
        <pc:spChg chg="add mod">
          <ac:chgData name="Krastina Georgieva Georgieva-Ilkova" userId="5fb077ba-56d7-4c34-8c4a-45456262b186" providerId="ADAL" clId="{61DEF93F-670E-4F5A-94D4-0E8AA8C5CFD6}" dt="2023-11-28T14:04:16.320" v="2552" actId="1076"/>
          <ac:spMkLst>
            <pc:docMk/>
            <pc:sldMk cId="397464599" sldId="4030"/>
            <ac:spMk id="3" creationId="{4E94EA0D-CE3C-3D51-BB28-BB44AA1FDF3A}"/>
          </ac:spMkLst>
        </pc:spChg>
        <pc:spChg chg="mod">
          <ac:chgData name="Krastina Georgieva Georgieva-Ilkova" userId="5fb077ba-56d7-4c34-8c4a-45456262b186" providerId="ADAL" clId="{61DEF93F-670E-4F5A-94D4-0E8AA8C5CFD6}" dt="2023-11-28T14:04:20.939" v="2553" actId="1076"/>
          <ac:spMkLst>
            <pc:docMk/>
            <pc:sldMk cId="397464599" sldId="4030"/>
            <ac:spMk id="6" creationId="{54A9CFC7-9CA4-D645-6BC6-75F0CA7B121B}"/>
          </ac:spMkLst>
        </pc:spChg>
        <pc:picChg chg="del">
          <ac:chgData name="Krastina Georgieva Georgieva-Ilkova" userId="5fb077ba-56d7-4c34-8c4a-45456262b186" providerId="ADAL" clId="{61DEF93F-670E-4F5A-94D4-0E8AA8C5CFD6}" dt="2023-11-28T12:45:15.219" v="690" actId="478"/>
          <ac:picMkLst>
            <pc:docMk/>
            <pc:sldMk cId="397464599" sldId="4030"/>
            <ac:picMk id="4" creationId="{AC7DD297-B207-A5C4-00A5-E8F951A91E48}"/>
          </ac:picMkLst>
        </pc:picChg>
      </pc:sldChg>
      <pc:sldChg chg="delSp modSp add mod">
        <pc:chgData name="Krastina Georgieva Georgieva-Ilkova" userId="5fb077ba-56d7-4c34-8c4a-45456262b186" providerId="ADAL" clId="{61DEF93F-670E-4F5A-94D4-0E8AA8C5CFD6}" dt="2023-11-28T14:04:34.446" v="2555" actId="1076"/>
        <pc:sldMkLst>
          <pc:docMk/>
          <pc:sldMk cId="385461371" sldId="4031"/>
        </pc:sldMkLst>
        <pc:spChg chg="mod">
          <ac:chgData name="Krastina Georgieva Georgieva-Ilkova" userId="5fb077ba-56d7-4c34-8c4a-45456262b186" providerId="ADAL" clId="{61DEF93F-670E-4F5A-94D4-0E8AA8C5CFD6}" dt="2023-11-28T13:01:21.647" v="1481" actId="20577"/>
          <ac:spMkLst>
            <pc:docMk/>
            <pc:sldMk cId="385461371" sldId="4031"/>
            <ac:spMk id="2" creationId="{2AFD87EF-9D32-B36F-D57D-C904568D53F4}"/>
          </ac:spMkLst>
        </pc:spChg>
        <pc:spChg chg="del">
          <ac:chgData name="Krastina Georgieva Georgieva-Ilkova" userId="5fb077ba-56d7-4c34-8c4a-45456262b186" providerId="ADAL" clId="{61DEF93F-670E-4F5A-94D4-0E8AA8C5CFD6}" dt="2023-11-28T13:01:26.744" v="1483" actId="478"/>
          <ac:spMkLst>
            <pc:docMk/>
            <pc:sldMk cId="385461371" sldId="4031"/>
            <ac:spMk id="3" creationId="{4E94EA0D-CE3C-3D51-BB28-BB44AA1FDF3A}"/>
          </ac:spMkLst>
        </pc:spChg>
        <pc:spChg chg="mod">
          <ac:chgData name="Krastina Georgieva Georgieva-Ilkova" userId="5fb077ba-56d7-4c34-8c4a-45456262b186" providerId="ADAL" clId="{61DEF93F-670E-4F5A-94D4-0E8AA8C5CFD6}" dt="2023-11-28T14:04:34.446" v="2555" actId="1076"/>
          <ac:spMkLst>
            <pc:docMk/>
            <pc:sldMk cId="385461371" sldId="4031"/>
            <ac:spMk id="6" creationId="{54A9CFC7-9CA4-D645-6BC6-75F0CA7B121B}"/>
          </ac:spMkLst>
        </pc:spChg>
      </pc:sldChg>
      <pc:sldChg chg="addSp delSp modSp add mod">
        <pc:chgData name="Krastina Georgieva Georgieva-Ilkova" userId="5fb077ba-56d7-4c34-8c4a-45456262b186" providerId="ADAL" clId="{61DEF93F-670E-4F5A-94D4-0E8AA8C5CFD6}" dt="2023-11-28T13:49:51.616" v="2487" actId="14100"/>
        <pc:sldMkLst>
          <pc:docMk/>
          <pc:sldMk cId="2536161776" sldId="4032"/>
        </pc:sldMkLst>
        <pc:spChg chg="mod">
          <ac:chgData name="Krastina Georgieva Georgieva-Ilkova" userId="5fb077ba-56d7-4c34-8c4a-45456262b186" providerId="ADAL" clId="{61DEF93F-670E-4F5A-94D4-0E8AA8C5CFD6}" dt="2023-11-28T13:49:51.616" v="2487" actId="14100"/>
          <ac:spMkLst>
            <pc:docMk/>
            <pc:sldMk cId="2536161776" sldId="4032"/>
            <ac:spMk id="2" creationId="{D53FC8C0-6C34-276F-8FD2-8B8D1F157C1D}"/>
          </ac:spMkLst>
        </pc:spChg>
        <pc:spChg chg="del">
          <ac:chgData name="Krastina Georgieva Georgieva-Ilkova" userId="5fb077ba-56d7-4c34-8c4a-45456262b186" providerId="ADAL" clId="{61DEF93F-670E-4F5A-94D4-0E8AA8C5CFD6}" dt="2023-11-28T13:46:52.730" v="2449" actId="478"/>
          <ac:spMkLst>
            <pc:docMk/>
            <pc:sldMk cId="2536161776" sldId="4032"/>
            <ac:spMk id="3" creationId="{60E04F7C-E0B9-2E5F-8DD8-B8EF20042E01}"/>
          </ac:spMkLst>
        </pc:spChg>
        <pc:spChg chg="add mod">
          <ac:chgData name="Krastina Georgieva Georgieva-Ilkova" userId="5fb077ba-56d7-4c34-8c4a-45456262b186" providerId="ADAL" clId="{61DEF93F-670E-4F5A-94D4-0E8AA8C5CFD6}" dt="2023-11-28T13:49:20.777" v="2478" actId="1076"/>
          <ac:spMkLst>
            <pc:docMk/>
            <pc:sldMk cId="2536161776" sldId="4032"/>
            <ac:spMk id="4" creationId="{0DBA2C48-DD74-EAE1-8B29-0C0EB01E357E}"/>
          </ac:spMkLst>
        </pc:spChg>
        <pc:spChg chg="add del mod">
          <ac:chgData name="Krastina Georgieva Georgieva-Ilkova" userId="5fb077ba-56d7-4c34-8c4a-45456262b186" providerId="ADAL" clId="{61DEF93F-670E-4F5A-94D4-0E8AA8C5CFD6}" dt="2023-11-28T13:43:03.954" v="2379"/>
          <ac:spMkLst>
            <pc:docMk/>
            <pc:sldMk cId="2536161776" sldId="4032"/>
            <ac:spMk id="5" creationId="{EEE0E334-7779-086C-FDE1-11FCD997BCBA}"/>
          </ac:spMkLst>
        </pc:spChg>
        <pc:spChg chg="add del mod">
          <ac:chgData name="Krastina Georgieva Georgieva-Ilkova" userId="5fb077ba-56d7-4c34-8c4a-45456262b186" providerId="ADAL" clId="{61DEF93F-670E-4F5A-94D4-0E8AA8C5CFD6}" dt="2023-11-28T13:45:05.957" v="2386" actId="478"/>
          <ac:spMkLst>
            <pc:docMk/>
            <pc:sldMk cId="2536161776" sldId="4032"/>
            <ac:spMk id="7" creationId="{BE2C1BB5-3152-246D-AD85-7ECA33E61193}"/>
          </ac:spMkLst>
        </pc:spChg>
        <pc:spChg chg="add mod">
          <ac:chgData name="Krastina Georgieva Georgieva-Ilkova" userId="5fb077ba-56d7-4c34-8c4a-45456262b186" providerId="ADAL" clId="{61DEF93F-670E-4F5A-94D4-0E8AA8C5CFD6}" dt="2023-11-28T13:48:58.447" v="2472" actId="13822"/>
          <ac:spMkLst>
            <pc:docMk/>
            <pc:sldMk cId="2536161776" sldId="4032"/>
            <ac:spMk id="8" creationId="{9FEBAC12-9A7D-A628-0F6F-681E8E457BCB}"/>
          </ac:spMkLst>
        </pc:spChg>
        <pc:picChg chg="del">
          <ac:chgData name="Krastina Georgieva Georgieva-Ilkova" userId="5fb077ba-56d7-4c34-8c4a-45456262b186" providerId="ADAL" clId="{61DEF93F-670E-4F5A-94D4-0E8AA8C5CFD6}" dt="2023-11-28T13:40:19.013" v="2237" actId="478"/>
          <ac:picMkLst>
            <pc:docMk/>
            <pc:sldMk cId="2536161776" sldId="4032"/>
            <ac:picMk id="6" creationId="{49533A63-AD44-9137-4340-3ADBF972FB9B}"/>
          </ac:picMkLst>
        </pc:picChg>
        <pc:picChg chg="del">
          <ac:chgData name="Krastina Georgieva Georgieva-Ilkova" userId="5fb077ba-56d7-4c34-8c4a-45456262b186" providerId="ADAL" clId="{61DEF93F-670E-4F5A-94D4-0E8AA8C5CFD6}" dt="2023-11-28T13:40:21.215" v="2238" actId="478"/>
          <ac:picMkLst>
            <pc:docMk/>
            <pc:sldMk cId="2536161776" sldId="4032"/>
            <ac:picMk id="9" creationId="{FDF1E1AE-98DC-2CCF-EC98-3CDA01B2552D}"/>
          </ac:picMkLst>
        </pc:picChg>
      </pc:sldChg>
      <pc:sldChg chg="addSp modSp add mod">
        <pc:chgData name="Krastina Georgieva Georgieva-Ilkova" userId="5fb077ba-56d7-4c34-8c4a-45456262b186" providerId="ADAL" clId="{61DEF93F-670E-4F5A-94D4-0E8AA8C5CFD6}" dt="2023-11-30T11:59:14.859" v="2961" actId="14100"/>
        <pc:sldMkLst>
          <pc:docMk/>
          <pc:sldMk cId="2225110221" sldId="4033"/>
        </pc:sldMkLst>
        <pc:spChg chg="mod">
          <ac:chgData name="Krastina Georgieva Georgieva-Ilkova" userId="5fb077ba-56d7-4c34-8c4a-45456262b186" providerId="ADAL" clId="{61DEF93F-670E-4F5A-94D4-0E8AA8C5CFD6}" dt="2023-11-30T11:59:14.859" v="2961" actId="14100"/>
          <ac:spMkLst>
            <pc:docMk/>
            <pc:sldMk cId="2225110221" sldId="4033"/>
            <ac:spMk id="2" creationId="{8D2A52F4-FE28-2A8A-2583-7657D8173286}"/>
          </ac:spMkLst>
        </pc:spChg>
        <pc:spChg chg="add mod">
          <ac:chgData name="Krastina Georgieva Georgieva-Ilkova" userId="5fb077ba-56d7-4c34-8c4a-45456262b186" providerId="ADAL" clId="{61DEF93F-670E-4F5A-94D4-0E8AA8C5CFD6}" dt="2023-11-28T14:54:40.316" v="2911" actId="1076"/>
          <ac:spMkLst>
            <pc:docMk/>
            <pc:sldMk cId="2225110221" sldId="4033"/>
            <ac:spMk id="4" creationId="{F09E742C-3A65-0AF1-AC69-DAD789A6C6C2}"/>
          </ac:spMkLst>
        </pc:spChg>
        <pc:picChg chg="add mod">
          <ac:chgData name="Krastina Georgieva Georgieva-Ilkova" userId="5fb077ba-56d7-4c34-8c4a-45456262b186" providerId="ADAL" clId="{61DEF93F-670E-4F5A-94D4-0E8AA8C5CFD6}" dt="2023-11-28T14:54:14.248" v="2907" actId="1076"/>
          <ac:picMkLst>
            <pc:docMk/>
            <pc:sldMk cId="2225110221" sldId="4033"/>
            <ac:picMk id="3" creationId="{F15675A0-F2B6-8901-0EC7-D7F2CE65FBA9}"/>
          </ac:picMkLst>
        </pc:picChg>
        <pc:picChg chg="mod modCrop">
          <ac:chgData name="Krastina Georgieva Georgieva-Ilkova" userId="5fb077ba-56d7-4c34-8c4a-45456262b186" providerId="ADAL" clId="{61DEF93F-670E-4F5A-94D4-0E8AA8C5CFD6}" dt="2023-11-28T14:53:54.089" v="2904" actId="14100"/>
          <ac:picMkLst>
            <pc:docMk/>
            <pc:sldMk cId="2225110221" sldId="4033"/>
            <ac:picMk id="5" creationId="{831437CD-E23A-C91D-CB69-FA9C2F2FF350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28T14:53:58.471" v="2905" actId="1076"/>
          <ac:picMkLst>
            <pc:docMk/>
            <pc:sldMk cId="2225110221" sldId="4033"/>
            <ac:picMk id="7" creationId="{865AF86B-FC20-E4C6-D603-19A73115AA46}"/>
          </ac:picMkLst>
        </pc:picChg>
      </pc:sldChg>
      <pc:sldChg chg="addSp delSp modSp add mod">
        <pc:chgData name="Krastina Georgieva Georgieva-Ilkova" userId="5fb077ba-56d7-4c34-8c4a-45456262b186" providerId="ADAL" clId="{61DEF93F-670E-4F5A-94D4-0E8AA8C5CFD6}" dt="2023-11-30T11:56:58.917" v="2944" actId="1076"/>
        <pc:sldMkLst>
          <pc:docMk/>
          <pc:sldMk cId="3934542805" sldId="4034"/>
        </pc:sldMkLst>
        <pc:spChg chg="mod">
          <ac:chgData name="Krastina Georgieva Georgieva-Ilkova" userId="5fb077ba-56d7-4c34-8c4a-45456262b186" providerId="ADAL" clId="{61DEF93F-670E-4F5A-94D4-0E8AA8C5CFD6}" dt="2023-11-28T14:24:29.350" v="2677" actId="1076"/>
          <ac:spMkLst>
            <pc:docMk/>
            <pc:sldMk cId="3934542805" sldId="4034"/>
            <ac:spMk id="2" creationId="{8D2A52F4-FE28-2A8A-2583-7657D8173286}"/>
          </ac:spMkLst>
        </pc:spChg>
        <pc:spChg chg="del mod">
          <ac:chgData name="Krastina Georgieva Georgieva-Ilkova" userId="5fb077ba-56d7-4c34-8c4a-45456262b186" providerId="ADAL" clId="{61DEF93F-670E-4F5A-94D4-0E8AA8C5CFD6}" dt="2023-11-28T14:20:52.726" v="2674" actId="478"/>
          <ac:spMkLst>
            <pc:docMk/>
            <pc:sldMk cId="3934542805" sldId="4034"/>
            <ac:spMk id="4" creationId="{F09E742C-3A65-0AF1-AC69-DAD789A6C6C2}"/>
          </ac:spMkLst>
        </pc:spChg>
        <pc:spChg chg="add mod">
          <ac:chgData name="Krastina Georgieva Georgieva-Ilkova" userId="5fb077ba-56d7-4c34-8c4a-45456262b186" providerId="ADAL" clId="{61DEF93F-670E-4F5A-94D4-0E8AA8C5CFD6}" dt="2023-11-30T11:55:28.259" v="2930" actId="20577"/>
          <ac:spMkLst>
            <pc:docMk/>
            <pc:sldMk cId="3934542805" sldId="4034"/>
            <ac:spMk id="8" creationId="{FF00C7DF-7FA2-1C63-1459-B151083417F8}"/>
          </ac:spMkLst>
        </pc:spChg>
        <pc:picChg chg="del mod">
          <ac:chgData name="Krastina Georgieva Georgieva-Ilkova" userId="5fb077ba-56d7-4c34-8c4a-45456262b186" providerId="ADAL" clId="{61DEF93F-670E-4F5A-94D4-0E8AA8C5CFD6}" dt="2023-11-28T14:20:50.794" v="2672" actId="478"/>
          <ac:picMkLst>
            <pc:docMk/>
            <pc:sldMk cId="3934542805" sldId="4034"/>
            <ac:picMk id="3" creationId="{F15675A0-F2B6-8901-0EC7-D7F2CE65FBA9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30T11:56:58.917" v="2944" actId="1076"/>
          <ac:picMkLst>
            <pc:docMk/>
            <pc:sldMk cId="3934542805" sldId="4034"/>
            <ac:picMk id="4" creationId="{30CE2D64-1AB6-9FDA-B370-0F3C0862046A}"/>
          </ac:picMkLst>
        </pc:picChg>
        <pc:picChg chg="del">
          <ac:chgData name="Krastina Georgieva Georgieva-Ilkova" userId="5fb077ba-56d7-4c34-8c4a-45456262b186" providerId="ADAL" clId="{61DEF93F-670E-4F5A-94D4-0E8AA8C5CFD6}" dt="2023-11-28T14:20:49.238" v="2669" actId="478"/>
          <ac:picMkLst>
            <pc:docMk/>
            <pc:sldMk cId="3934542805" sldId="4034"/>
            <ac:picMk id="5" creationId="{831437CD-E23A-C91D-CB69-FA9C2F2FF350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30T11:56:56.607" v="2943" actId="14100"/>
          <ac:picMkLst>
            <pc:docMk/>
            <pc:sldMk cId="3934542805" sldId="4034"/>
            <ac:picMk id="6" creationId="{BA377E99-D700-5C4A-5DC6-EA2031C2AF27}"/>
          </ac:picMkLst>
        </pc:picChg>
        <pc:picChg chg="del">
          <ac:chgData name="Krastina Georgieva Georgieva-Ilkova" userId="5fb077ba-56d7-4c34-8c4a-45456262b186" providerId="ADAL" clId="{61DEF93F-670E-4F5A-94D4-0E8AA8C5CFD6}" dt="2023-11-28T14:20:50.088" v="2670" actId="478"/>
          <ac:picMkLst>
            <pc:docMk/>
            <pc:sldMk cId="3934542805" sldId="4034"/>
            <ac:picMk id="7" creationId="{865AF86B-FC20-E4C6-D603-19A73115AA46}"/>
          </ac:picMkLst>
        </pc:picChg>
      </pc:sldChg>
      <pc:sldChg chg="addSp delSp modSp add mod ord">
        <pc:chgData name="Krastina Georgieva Georgieva-Ilkova" userId="5fb077ba-56d7-4c34-8c4a-45456262b186" providerId="ADAL" clId="{61DEF93F-670E-4F5A-94D4-0E8AA8C5CFD6}" dt="2023-11-28T14:49:05.626" v="2828" actId="732"/>
        <pc:sldMkLst>
          <pc:docMk/>
          <pc:sldMk cId="2636004137" sldId="4035"/>
        </pc:sldMkLst>
        <pc:spChg chg="mod">
          <ac:chgData name="Krastina Georgieva Georgieva-Ilkova" userId="5fb077ba-56d7-4c34-8c4a-45456262b186" providerId="ADAL" clId="{61DEF93F-670E-4F5A-94D4-0E8AA8C5CFD6}" dt="2023-11-28T14:36:24.020" v="2754" actId="1076"/>
          <ac:spMkLst>
            <pc:docMk/>
            <pc:sldMk cId="2636004137" sldId="4035"/>
            <ac:spMk id="2" creationId="{8D2A52F4-FE28-2A8A-2583-7657D8173286}"/>
          </ac:spMkLst>
        </pc:spChg>
        <pc:spChg chg="del">
          <ac:chgData name="Krastina Georgieva Georgieva-Ilkova" userId="5fb077ba-56d7-4c34-8c4a-45456262b186" providerId="ADAL" clId="{61DEF93F-670E-4F5A-94D4-0E8AA8C5CFD6}" dt="2023-11-28T14:35:22.875" v="2737" actId="478"/>
          <ac:spMkLst>
            <pc:docMk/>
            <pc:sldMk cId="2636004137" sldId="4035"/>
            <ac:spMk id="4" creationId="{F09E742C-3A65-0AF1-AC69-DAD789A6C6C2}"/>
          </ac:spMkLst>
        </pc:spChg>
        <pc:picChg chg="del">
          <ac:chgData name="Krastina Georgieva Georgieva-Ilkova" userId="5fb077ba-56d7-4c34-8c4a-45456262b186" providerId="ADAL" clId="{61DEF93F-670E-4F5A-94D4-0E8AA8C5CFD6}" dt="2023-11-28T14:25:19.303" v="2732" actId="478"/>
          <ac:picMkLst>
            <pc:docMk/>
            <pc:sldMk cId="2636004137" sldId="4035"/>
            <ac:picMk id="3" creationId="{F15675A0-F2B6-8901-0EC7-D7F2CE65FBA9}"/>
          </ac:picMkLst>
        </pc:picChg>
        <pc:picChg chg="del">
          <ac:chgData name="Krastina Georgieva Georgieva-Ilkova" userId="5fb077ba-56d7-4c34-8c4a-45456262b186" providerId="ADAL" clId="{61DEF93F-670E-4F5A-94D4-0E8AA8C5CFD6}" dt="2023-11-28T14:25:16.560" v="2731" actId="478"/>
          <ac:picMkLst>
            <pc:docMk/>
            <pc:sldMk cId="2636004137" sldId="4035"/>
            <ac:picMk id="5" creationId="{831437CD-E23A-C91D-CB69-FA9C2F2FF350}"/>
          </ac:picMkLst>
        </pc:picChg>
        <pc:picChg chg="del">
          <ac:chgData name="Krastina Georgieva Georgieva-Ilkova" userId="5fb077ba-56d7-4c34-8c4a-45456262b186" providerId="ADAL" clId="{61DEF93F-670E-4F5A-94D4-0E8AA8C5CFD6}" dt="2023-11-28T14:35:24.979" v="2738" actId="478"/>
          <ac:picMkLst>
            <pc:docMk/>
            <pc:sldMk cId="2636004137" sldId="4035"/>
            <ac:picMk id="7" creationId="{865AF86B-FC20-E4C6-D603-19A73115AA46}"/>
          </ac:picMkLst>
        </pc:picChg>
        <pc:picChg chg="add del mod">
          <ac:chgData name="Krastina Georgieva Georgieva-Ilkova" userId="5fb077ba-56d7-4c34-8c4a-45456262b186" providerId="ADAL" clId="{61DEF93F-670E-4F5A-94D4-0E8AA8C5CFD6}" dt="2023-11-28T14:48:05.169" v="2820" actId="478"/>
          <ac:picMkLst>
            <pc:docMk/>
            <pc:sldMk cId="2636004137" sldId="4035"/>
            <ac:picMk id="8" creationId="{4659076A-A921-E293-795F-EE90C821D42B}"/>
          </ac:picMkLst>
        </pc:picChg>
        <pc:picChg chg="add mod modCrop">
          <ac:chgData name="Krastina Georgieva Georgieva-Ilkova" userId="5fb077ba-56d7-4c34-8c4a-45456262b186" providerId="ADAL" clId="{61DEF93F-670E-4F5A-94D4-0E8AA8C5CFD6}" dt="2023-11-28T14:49:05.626" v="2828" actId="732"/>
          <ac:picMkLst>
            <pc:docMk/>
            <pc:sldMk cId="2636004137" sldId="4035"/>
            <ac:picMk id="10" creationId="{7034B39C-9121-9B8E-22CF-1A5811474C8A}"/>
          </ac:picMkLst>
        </pc:picChg>
      </pc:sldChg>
      <pc:sldChg chg="new del">
        <pc:chgData name="Krastina Georgieva Georgieva-Ilkova" userId="5fb077ba-56d7-4c34-8c4a-45456262b186" providerId="ADAL" clId="{61DEF93F-670E-4F5A-94D4-0E8AA8C5CFD6}" dt="2023-11-28T14:24:44.182" v="2679" actId="2696"/>
        <pc:sldMkLst>
          <pc:docMk/>
          <pc:sldMk cId="3042426240" sldId="4035"/>
        </pc:sldMkLst>
      </pc:sldChg>
      <pc:sldChg chg="new del">
        <pc:chgData name="Krastina Georgieva Georgieva-Ilkova" userId="5fb077ba-56d7-4c34-8c4a-45456262b186" providerId="ADAL" clId="{61DEF93F-670E-4F5A-94D4-0E8AA8C5CFD6}" dt="2023-11-28T14:35:50.268" v="2744" actId="680"/>
        <pc:sldMkLst>
          <pc:docMk/>
          <pc:sldMk cId="2250406507" sldId="4036"/>
        </pc:sldMkLst>
      </pc:sldChg>
      <pc:sldChg chg="addSp delSp modSp add mod">
        <pc:chgData name="Krastina Georgieva Georgieva-Ilkova" userId="5fb077ba-56d7-4c34-8c4a-45456262b186" providerId="ADAL" clId="{61DEF93F-670E-4F5A-94D4-0E8AA8C5CFD6}" dt="2023-11-28T14:49:58.506" v="2876" actId="27636"/>
        <pc:sldMkLst>
          <pc:docMk/>
          <pc:sldMk cId="3275404952" sldId="4036"/>
        </pc:sldMkLst>
        <pc:spChg chg="mod">
          <ac:chgData name="Krastina Georgieva Georgieva-Ilkova" userId="5fb077ba-56d7-4c34-8c4a-45456262b186" providerId="ADAL" clId="{61DEF93F-670E-4F5A-94D4-0E8AA8C5CFD6}" dt="2023-11-28T14:49:58.506" v="2876" actId="27636"/>
          <ac:spMkLst>
            <pc:docMk/>
            <pc:sldMk cId="3275404952" sldId="4036"/>
            <ac:spMk id="2" creationId="{8D2A52F4-FE28-2A8A-2583-7657D8173286}"/>
          </ac:spMkLst>
        </pc:spChg>
        <pc:picChg chg="add mod modCrop">
          <ac:chgData name="Krastina Georgieva Georgieva-Ilkova" userId="5fb077ba-56d7-4c34-8c4a-45456262b186" providerId="ADAL" clId="{61DEF93F-670E-4F5A-94D4-0E8AA8C5CFD6}" dt="2023-11-28T14:43:05.566" v="2769" actId="1076"/>
          <ac:picMkLst>
            <pc:docMk/>
            <pc:sldMk cId="3275404952" sldId="4036"/>
            <ac:picMk id="4" creationId="{A10C13FB-1A56-41A8-7921-725A25DC641B}"/>
          </ac:picMkLst>
        </pc:picChg>
        <pc:picChg chg="del">
          <ac:chgData name="Krastina Georgieva Georgieva-Ilkova" userId="5fb077ba-56d7-4c34-8c4a-45456262b186" providerId="ADAL" clId="{61DEF93F-670E-4F5A-94D4-0E8AA8C5CFD6}" dt="2023-11-28T14:36:40.382" v="2763" actId="478"/>
          <ac:picMkLst>
            <pc:docMk/>
            <pc:sldMk cId="3275404952" sldId="4036"/>
            <ac:picMk id="8" creationId="{4659076A-A921-E293-795F-EE90C821D42B}"/>
          </ac:picMkLst>
        </pc:picChg>
      </pc:sldChg>
      <pc:sldChg chg="addSp delSp modSp add mod setBg addAnim delAnim setClrOvrMap">
        <pc:chgData name="Krastina Georgieva Georgieva-Ilkova" userId="5fb077ba-56d7-4c34-8c4a-45456262b186" providerId="ADAL" clId="{61DEF93F-670E-4F5A-94D4-0E8AA8C5CFD6}" dt="2023-11-30T12:43:00.286" v="3069" actId="26606"/>
        <pc:sldMkLst>
          <pc:docMk/>
          <pc:sldMk cId="1299352693" sldId="4037"/>
        </pc:sldMkLst>
        <pc:spChg chg="mod ord">
          <ac:chgData name="Krastina Georgieva Georgieva-Ilkova" userId="5fb077ba-56d7-4c34-8c4a-45456262b186" providerId="ADAL" clId="{61DEF93F-670E-4F5A-94D4-0E8AA8C5CFD6}" dt="2023-11-30T12:43:00.286" v="3069" actId="26606"/>
          <ac:spMkLst>
            <pc:docMk/>
            <pc:sldMk cId="1299352693" sldId="4037"/>
            <ac:spMk id="2" creationId="{8D2A52F4-FE28-2A8A-2583-7657D8173286}"/>
          </ac:spMkLst>
        </pc:spChg>
        <pc:spChg chg="add del">
          <ac:chgData name="Krastina Georgieva Georgieva-Ilkova" userId="5fb077ba-56d7-4c34-8c4a-45456262b186" providerId="ADAL" clId="{61DEF93F-670E-4F5A-94D4-0E8AA8C5CFD6}" dt="2023-11-30T12:42:53.809" v="3064" actId="26606"/>
          <ac:spMkLst>
            <pc:docMk/>
            <pc:sldMk cId="1299352693" sldId="4037"/>
            <ac:spMk id="1031" creationId="{71B2258F-86CA-4D4D-8270-BC05FCDEBFB3}"/>
          </ac:spMkLst>
        </pc:spChg>
        <pc:spChg chg="add del">
          <ac:chgData name="Krastina Georgieva Georgieva-Ilkova" userId="5fb077ba-56d7-4c34-8c4a-45456262b186" providerId="ADAL" clId="{61DEF93F-670E-4F5A-94D4-0E8AA8C5CFD6}" dt="2023-11-30T12:42:58.108" v="3066" actId="26606"/>
          <ac:spMkLst>
            <pc:docMk/>
            <pc:sldMk cId="1299352693" sldId="4037"/>
            <ac:spMk id="1033" creationId="{9F6380B4-6A1C-481E-8408-B4E6C75B9B81}"/>
          </ac:spMkLst>
        </pc:spChg>
        <pc:spChg chg="add del">
          <ac:chgData name="Krastina Georgieva Georgieva-Ilkova" userId="5fb077ba-56d7-4c34-8c4a-45456262b186" providerId="ADAL" clId="{61DEF93F-670E-4F5A-94D4-0E8AA8C5CFD6}" dt="2023-11-30T12:42:58.108" v="3066" actId="26606"/>
          <ac:spMkLst>
            <pc:docMk/>
            <pc:sldMk cId="1299352693" sldId="4037"/>
            <ac:spMk id="1034" creationId="{657F69E0-C4B0-4BEC-A689-4F8D877F05D4}"/>
          </ac:spMkLst>
        </pc:spChg>
        <pc:spChg chg="add del">
          <ac:chgData name="Krastina Georgieva Georgieva-Ilkova" userId="5fb077ba-56d7-4c34-8c4a-45456262b186" providerId="ADAL" clId="{61DEF93F-670E-4F5A-94D4-0E8AA8C5CFD6}" dt="2023-11-30T12:43:00.286" v="3068" actId="26606"/>
          <ac:spMkLst>
            <pc:docMk/>
            <pc:sldMk cId="1299352693" sldId="4037"/>
            <ac:spMk id="1036" creationId="{C56A0FDA-9157-2C6B-6549-4570BD71D9B9}"/>
          </ac:spMkLst>
        </pc:spChg>
        <pc:spChg chg="add">
          <ac:chgData name="Krastina Georgieva Georgieva-Ilkova" userId="5fb077ba-56d7-4c34-8c4a-45456262b186" providerId="ADAL" clId="{61DEF93F-670E-4F5A-94D4-0E8AA8C5CFD6}" dt="2023-11-30T12:43:00.286" v="3069" actId="26606"/>
          <ac:spMkLst>
            <pc:docMk/>
            <pc:sldMk cId="1299352693" sldId="4037"/>
            <ac:spMk id="1040" creationId="{ECC07320-C2CA-4E29-8481-9D9E143C7788}"/>
          </ac:spMkLst>
        </pc:spChg>
        <pc:spChg chg="add">
          <ac:chgData name="Krastina Georgieva Georgieva-Ilkova" userId="5fb077ba-56d7-4c34-8c4a-45456262b186" providerId="ADAL" clId="{61DEF93F-670E-4F5A-94D4-0E8AA8C5CFD6}" dt="2023-11-30T12:43:00.286" v="3069" actId="26606"/>
          <ac:spMkLst>
            <pc:docMk/>
            <pc:sldMk cId="1299352693" sldId="4037"/>
            <ac:spMk id="1041" creationId="{178FB36B-5BFE-42CA-BC60-1115E0D95EEC}"/>
          </ac:spMkLst>
        </pc:spChg>
        <pc:grpChg chg="add del">
          <ac:chgData name="Krastina Georgieva Georgieva-Ilkova" userId="5fb077ba-56d7-4c34-8c4a-45456262b186" providerId="ADAL" clId="{61DEF93F-670E-4F5A-94D4-0E8AA8C5CFD6}" dt="2023-11-30T12:43:00.286" v="3068" actId="26606"/>
          <ac:grpSpMkLst>
            <pc:docMk/>
            <pc:sldMk cId="1299352693" sldId="4037"/>
            <ac:grpSpMk id="1037" creationId="{96A3C8CE-26B9-D061-59D9-B73267F581F9}"/>
          </ac:grpSpMkLst>
        </pc:grpChg>
        <pc:picChg chg="del">
          <ac:chgData name="Krastina Georgieva Georgieva-Ilkova" userId="5fb077ba-56d7-4c34-8c4a-45456262b186" providerId="ADAL" clId="{61DEF93F-670E-4F5A-94D4-0E8AA8C5CFD6}" dt="2023-11-30T12:36:51.789" v="2973" actId="478"/>
          <ac:picMkLst>
            <pc:docMk/>
            <pc:sldMk cId="1299352693" sldId="4037"/>
            <ac:picMk id="4" creationId="{A10C13FB-1A56-41A8-7921-725A25DC641B}"/>
          </ac:picMkLst>
        </pc:picChg>
        <pc:picChg chg="add mod">
          <ac:chgData name="Krastina Georgieva Georgieva-Ilkova" userId="5fb077ba-56d7-4c34-8c4a-45456262b186" providerId="ADAL" clId="{61DEF93F-670E-4F5A-94D4-0E8AA8C5CFD6}" dt="2023-11-30T12:43:00.286" v="3069" actId="26606"/>
          <ac:picMkLst>
            <pc:docMk/>
            <pc:sldMk cId="1299352693" sldId="4037"/>
            <ac:picMk id="1026" creationId="{6D771E85-0E6B-C4E5-3871-84527E91A50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F12BC-4B1E-4B98-8E9A-3FBA1F8ADE4C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19C5F-7A2F-44F2-B511-4758285ECA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558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647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8167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156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2915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55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061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279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8059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141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2130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32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03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957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AE8E77-684A-86AE-9F01-97E618CF8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0F0DF5-6687-95C2-A4EE-4E7860045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45F891-D742-F7B9-3975-42A2556B2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E77114-D04A-4FA9-0CBE-00649319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AAFA32-9220-1910-93D1-89C864FCF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815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98A98C-3698-359C-45ED-039D6B3F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5C425F-74B2-8C92-C822-614D05F16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2D5AC1-CE2C-0E97-027D-40EC8FC32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A8D0A4-CFF0-64E3-9C52-ABB23AB9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F9228B-C5DC-DD96-7979-8EA09315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8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30CC83-EB84-FCD0-61B8-BF23462E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5EE69E-0BAC-5821-4167-68DD10A4C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59BADC-BE6A-B9C1-5BB3-EFB84839E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3BC0D8-690F-5E04-52CB-8F61BC43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11FBBA-9A82-8348-FA49-CD6B43AB2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661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82F737-790D-5F32-EECF-637703DB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22C3DD-CDFD-1D7E-EDBC-7015E261F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D85438-E800-4F4A-E98B-5D6096BEC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8495B8-06BE-C725-D1A2-9861C0732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2337D-09B1-B828-673B-977BFB23A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D1D858-19EC-3C82-5CE5-BE0424CB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3445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762D5D-60E3-ACC7-A233-4AA3C63D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19B03E-7868-F3B4-F03F-4571B350C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E1EE718-1A93-EF2E-D727-C181866A8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B838DE-A059-7C6F-B834-97BFF6F25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E5E0550-3828-3A8E-7C43-41B0D5EAA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5840024-41BF-8F43-B9ED-82F1898A3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DB7A347-BE8C-D9B8-63A5-3488F859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3AF372E-A256-1A5B-6729-F55D8904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0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7DC0D7-C705-3156-DCD4-6BFEDF00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3C9159-710E-D2A0-DA6D-F916D677B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208CF5F-15B3-6740-08DB-A7BE46A4F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405B9F5-8FAD-F3C7-B665-044BE5BE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3077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449BD69-DA61-9E8F-201B-D345B462F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3529D1-0C5A-86FF-AD4B-C6FDE6A2A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46A628-AECC-283A-8024-04569CD81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27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CE81D4-6879-7252-4777-821DCA964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FB3112-CF27-E054-43D0-A7786451B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FE4D34-32D7-3DB0-4F80-E1014D61B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77D41C-12F7-CAEA-D79B-F57F0326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CEC45B-3E5C-A79A-DADE-AFEB79E41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862C690-B32E-4C0D-41DA-498878B4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302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6D5465-5494-D5EE-B936-992F78DEC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21D99D7-6B45-1031-AA94-499714A41A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AB4B0E-FF04-43E2-CE74-8064C6FC0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D9F0557-FFA5-7B5D-CCAC-6553AB848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4E6053B-1DC2-5DAF-7925-AED8AF28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E6BD36A-CFA9-4ACF-DA97-456747CF5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323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E75E6F-6CAA-16BD-2C50-6501A49D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83843A1-FFE1-C868-4692-CC4A4F190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5A7E78-936A-1AE8-E458-BBAB938A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E9A306-9B77-E054-0688-C7302A6A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B19036-CF8F-2B1A-D760-C196C979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64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0E1B0CC-25C4-4306-D80E-F2F7601E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A3B0B78-EA3D-74D8-A3C9-C998D487F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E439F2-287F-AD65-3E4A-FB9DAD47E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23EE4BA-8577-6C76-5175-7BCC3A830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74F629-D415-E2D3-2DA5-C442E8CA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53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addin_colorbox</a:t>
            </a:r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addin_title</a:t>
            </a:r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addin_text</a:t>
            </a:r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addin_image</a:t>
            </a:r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addin_logo</a:t>
            </a:r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879509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addin_colorbox</a:t>
            </a:r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addin_title</a:t>
            </a:r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addin_text</a:t>
            </a:r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addin_image</a:t>
            </a:r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addin_logo</a:t>
            </a:r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44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1451351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3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6772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9950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3486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0137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2651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250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711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717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7716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31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84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47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362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1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480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244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84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91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597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904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298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4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5CD4611-8796-A808-707B-EEA1D66A8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F587F6-700A-85AD-31B0-DC96FE67A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3B5E93-1A8F-1DDC-DADC-EF72E6604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261A3-A140-4A82-9905-55E80766E557}" type="datetimeFigureOut">
              <a:rPr lang="nb-NO" smtClean="0"/>
              <a:t>04.12.2023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5781E8-50A0-8B5C-7BBE-D5B5A116A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DDCF5D-22B0-F944-0C41-6F15DB243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1991-3882-4D90-934C-969D2EAD2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54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15234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regelverk/okonomi/hovedinstruks-okonomi-uio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www.uio.no/for-ansatte/arbeidsstotte/okonomi/okonomistyring/budsjettdisponeringsmyndighet/bdm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tree in a field with a city in the background&#10;&#10;Description automatically generated">
            <a:extLst>
              <a:ext uri="{FF2B5EF4-FFF2-40B4-BE49-F238E27FC236}">
                <a16:creationId xmlns:a16="http://schemas.microsoft.com/office/drawing/2014/main" id="{C3DEC76D-FD44-4E2F-345A-B32E65BEE0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36006" b="-1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C38A78F-20FD-3F51-2911-C9F15C4993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47F82E5-3117-8B67-F832-EC73216F6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err="1"/>
              <a:t>Introduksjon</a:t>
            </a:r>
            <a:r>
              <a:rPr lang="en-US" sz="3800"/>
              <a:t> </a:t>
            </a:r>
            <a:r>
              <a:rPr lang="en-US" sz="3800" err="1"/>
              <a:t>til</a:t>
            </a:r>
            <a:r>
              <a:rPr lang="en-US" sz="3800"/>
              <a:t> </a:t>
            </a:r>
            <a:r>
              <a:rPr lang="en-US" sz="3800" err="1"/>
              <a:t>regnskap</a:t>
            </a:r>
            <a:r>
              <a:rPr lang="en-US" sz="3800"/>
              <a:t> </a:t>
            </a:r>
            <a:r>
              <a:rPr lang="en-US" sz="3800" err="1"/>
              <a:t>og</a:t>
            </a:r>
            <a:r>
              <a:rPr lang="en-US" sz="3800"/>
              <a:t> </a:t>
            </a:r>
            <a:r>
              <a:rPr lang="en-US" sz="3800" err="1"/>
              <a:t>budsjett</a:t>
            </a:r>
            <a:r>
              <a:rPr lang="en-US" sz="3800"/>
              <a:t> </a:t>
            </a:r>
            <a:r>
              <a:rPr lang="en-US" sz="3800" err="1"/>
              <a:t>ved</a:t>
            </a:r>
            <a:r>
              <a:rPr lang="en-US" sz="3800"/>
              <a:t> UiO</a:t>
            </a:r>
            <a:endParaRPr lang="nb-NO" sz="3800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C070E087-76CB-FE5C-2A55-D48986EA03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0825" y="5584491"/>
            <a:ext cx="5716962" cy="226283"/>
          </a:xfrm>
        </p:spPr>
        <p:txBody>
          <a:bodyPr/>
          <a:lstStyle/>
          <a:p>
            <a:r>
              <a:rPr lang="nb-NO" dirty="0"/>
              <a:t>Fakultet: Det samfunnsvitenskapelige fakultet</a:t>
            </a:r>
          </a:p>
          <a:p>
            <a:endParaRPr lang="en-US" dirty="0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9511C279-76CD-35A4-E7BF-70A9B59C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anchor="ctr">
            <a:normAutofit/>
          </a:bodyPr>
          <a:lstStyle/>
          <a:p>
            <a:pPr marL="0" marR="0" lvl="0" indent="0" defTabSz="2286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05.des.2023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20B481C-A8F9-072C-5C34-E0851D7A6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92E464-2F8D-40CA-411E-DE019AC1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729" y="371610"/>
            <a:ext cx="2877766" cy="1325563"/>
          </a:xfrm>
        </p:spPr>
        <p:txBody>
          <a:bodyPr/>
          <a:lstStyle/>
          <a:p>
            <a:r>
              <a:rPr lang="nb-NO" dirty="0">
                <a:cs typeface="Calibri Light"/>
              </a:rPr>
              <a:t>Velkommen 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11BAFD-0CD0-F79F-295D-07568786B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747"/>
            <a:ext cx="10515600" cy="47602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4CF1C6-0703-5E8D-3837-78D5D0B8192B}"/>
              </a:ext>
            </a:extLst>
          </p:cNvPr>
          <p:cNvSpPr txBox="1"/>
          <p:nvPr/>
        </p:nvSpPr>
        <p:spPr>
          <a:xfrm>
            <a:off x="947050" y="1697173"/>
            <a:ext cx="542713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A</a:t>
            </a:r>
            <a:r>
              <a:rPr lang="nb-NO" sz="2000" dirty="0" err="1"/>
              <a:t>genda</a:t>
            </a:r>
            <a:r>
              <a:rPr lang="nb-NO" sz="2000" dirty="0"/>
              <a:t>:</a:t>
            </a:r>
          </a:p>
          <a:p>
            <a:endParaRPr lang="nb-NO" sz="2000" dirty="0"/>
          </a:p>
          <a:p>
            <a:pPr marL="228600" indent="-228600">
              <a:buAutoNum type="arabicPeriod"/>
            </a:pPr>
            <a:r>
              <a:rPr lang="nb-NO" sz="2000" dirty="0"/>
              <a:t>Hoveddelene i regnskapet</a:t>
            </a:r>
          </a:p>
          <a:p>
            <a:pPr marL="228600" indent="-228600">
              <a:buAutoNum type="arabicPeriod"/>
            </a:pPr>
            <a:r>
              <a:rPr lang="nb-NO" sz="2000" dirty="0"/>
              <a:t>Økonomiforvaltning i staten</a:t>
            </a:r>
          </a:p>
          <a:p>
            <a:pPr marL="228600" indent="-228600">
              <a:buAutoNum type="arabicPeriod"/>
            </a:pPr>
            <a:r>
              <a:rPr lang="nb-NO" sz="2000" dirty="0"/>
              <a:t>Statsbudsjett: Inntekter og kostnader</a:t>
            </a:r>
          </a:p>
          <a:p>
            <a:pPr marL="228600" indent="-228600">
              <a:buAutoNum type="arabicPeriod"/>
            </a:pPr>
            <a:r>
              <a:rPr lang="nb-NO" sz="2000" dirty="0"/>
              <a:t>Økonomiforvaltning ved UiO</a:t>
            </a:r>
          </a:p>
          <a:p>
            <a:pPr marL="228600" indent="-228600">
              <a:buAutoNum type="arabicPeriod"/>
            </a:pPr>
            <a:r>
              <a:rPr lang="nb-NO" sz="2000" dirty="0"/>
              <a:t>Organisasjon</a:t>
            </a:r>
          </a:p>
          <a:p>
            <a:pPr marL="228600" indent="-228600">
              <a:buAutoNum type="arabicPeriod"/>
            </a:pPr>
            <a:r>
              <a:rPr lang="nb-NO" sz="2000" dirty="0"/>
              <a:t>Budsjettprosess ved UiO</a:t>
            </a:r>
          </a:p>
          <a:p>
            <a:pPr marL="228600" indent="-228600">
              <a:buAutoNum type="arabicPeriod"/>
            </a:pPr>
            <a:r>
              <a:rPr lang="nb-NO" sz="2000" dirty="0"/>
              <a:t>Eksempler</a:t>
            </a:r>
          </a:p>
          <a:p>
            <a:pPr marL="228600" indent="-228600">
              <a:buAutoNum type="arabicPeriod"/>
            </a:pPr>
            <a:endParaRPr lang="nb-NO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60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D87EF-9D32-B36F-D57D-C904568D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32" y="567614"/>
            <a:ext cx="10702135" cy="398667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H</a:t>
            </a:r>
            <a:r>
              <a:rPr lang="nb-NO" sz="2000" dirty="0" err="1"/>
              <a:t>oveddelene</a:t>
            </a:r>
            <a:r>
              <a:rPr lang="nb-NO" sz="2000" dirty="0"/>
              <a:t> i regnskapet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796FE7-4313-4595-96CB-6CD3478EB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641" t="22752"/>
          <a:stretch/>
        </p:blipFill>
        <p:spPr>
          <a:xfrm>
            <a:off x="4287536" y="1250691"/>
            <a:ext cx="3933825" cy="41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D87EF-9D32-B36F-D57D-C904568D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88" y="279859"/>
            <a:ext cx="10702135" cy="398667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Ø</a:t>
            </a:r>
            <a:r>
              <a:rPr lang="nb-NO" sz="2000" dirty="0" err="1"/>
              <a:t>konomiforvaltning</a:t>
            </a:r>
            <a:r>
              <a:rPr lang="nb-NO" sz="2000" dirty="0"/>
              <a:t> i staten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A9CFC7-9CA4-D645-6BC6-75F0CA7B121B}"/>
              </a:ext>
            </a:extLst>
          </p:cNvPr>
          <p:cNvSpPr txBox="1"/>
          <p:nvPr/>
        </p:nvSpPr>
        <p:spPr>
          <a:xfrm>
            <a:off x="1681624" y="747005"/>
            <a:ext cx="3673791" cy="5075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/>
              <a:t>Regelhierarkiet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Lover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Bevilgningsreglementet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Reglement</a:t>
            </a:r>
            <a:r>
              <a:rPr lang="en-US" sz="1600" dirty="0"/>
              <a:t> for </a:t>
            </a:r>
            <a:r>
              <a:rPr lang="en-US" sz="1600" dirty="0" err="1"/>
              <a:t>økonomistyring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staten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Forskrifter</a:t>
            </a:r>
            <a:r>
              <a:rPr lang="en-US" sz="1600" dirty="0"/>
              <a:t>, </a:t>
            </a:r>
            <a:r>
              <a:rPr lang="en-US" sz="1600" dirty="0" err="1"/>
              <a:t>osv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 err="1"/>
              <a:t>Statens</a:t>
            </a:r>
            <a:r>
              <a:rPr lang="en-US" sz="1600" b="1" dirty="0"/>
              <a:t> </a:t>
            </a:r>
            <a:r>
              <a:rPr lang="en-US" sz="1600" b="1" dirty="0" err="1"/>
              <a:t>budsjetter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Nasjonalbudsjettet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Statsbudsjettet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Revidert</a:t>
            </a:r>
            <a:r>
              <a:rPr lang="en-US" sz="1600" dirty="0"/>
              <a:t> </a:t>
            </a:r>
            <a:r>
              <a:rPr lang="en-US" sz="1600" dirty="0" err="1"/>
              <a:t>nasjonalbudsjett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 err="1"/>
              <a:t>Statsregnskap</a:t>
            </a:r>
            <a:endParaRPr lang="en-US" sz="1600" b="1" dirty="0"/>
          </a:p>
          <a:p>
            <a:pPr>
              <a:lnSpc>
                <a:spcPct val="150000"/>
              </a:lnSpc>
            </a:pPr>
            <a:r>
              <a:rPr lang="en-US" sz="1600" b="1" dirty="0" err="1"/>
              <a:t>Riksrevisjonen</a:t>
            </a:r>
            <a:endParaRPr lang="en-US" sz="1600" b="1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+mj-lt"/>
              <a:buAutoNum type="arabicPeriod"/>
            </a:pPr>
            <a:endParaRPr lang="en-US" sz="12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94EA0D-CE3C-3D51-BB28-BB44AA1FDF3A}"/>
              </a:ext>
            </a:extLst>
          </p:cNvPr>
          <p:cNvSpPr txBox="1"/>
          <p:nvPr/>
        </p:nvSpPr>
        <p:spPr>
          <a:xfrm>
            <a:off x="6777303" y="747005"/>
            <a:ext cx="4547661" cy="6598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/>
              <a:t>Bevilgningsreglementet</a:t>
            </a:r>
            <a:endParaRPr lang="en-US" sz="1600" b="1" dirty="0"/>
          </a:p>
          <a:p>
            <a:pPr>
              <a:lnSpc>
                <a:spcPct val="150000"/>
              </a:lnSpc>
            </a:pPr>
            <a:r>
              <a:rPr lang="en-US" sz="1600" i="1" dirty="0" err="1"/>
              <a:t>Bevilgningsreglementet</a:t>
            </a:r>
            <a:r>
              <a:rPr lang="en-US" sz="1600" i="1" dirty="0"/>
              <a:t> </a:t>
            </a:r>
            <a:r>
              <a:rPr lang="en-US" sz="1600" i="1" dirty="0" err="1"/>
              <a:t>inneholder</a:t>
            </a:r>
            <a:r>
              <a:rPr lang="en-US" sz="1600" i="1" dirty="0"/>
              <a:t> </a:t>
            </a:r>
            <a:r>
              <a:rPr lang="en-US" sz="1600" i="1" dirty="0" err="1"/>
              <a:t>Stortingets</a:t>
            </a:r>
            <a:r>
              <a:rPr lang="en-US" sz="1600" i="1" dirty="0"/>
              <a:t> </a:t>
            </a:r>
            <a:r>
              <a:rPr lang="en-US" sz="1600" i="1" dirty="0" err="1"/>
              <a:t>bestemmelser</a:t>
            </a:r>
            <a:r>
              <a:rPr lang="en-US" sz="1600" i="1" dirty="0"/>
              <a:t> om: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Statsbudsjett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Statsregnskapet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i="1" dirty="0" err="1"/>
              <a:t>Viktige</a:t>
            </a:r>
            <a:r>
              <a:rPr lang="en-US" sz="1600" i="1" dirty="0"/>
              <a:t> </a:t>
            </a:r>
            <a:r>
              <a:rPr lang="en-US" sz="1600" i="1" dirty="0" err="1"/>
              <a:t>prinsipper</a:t>
            </a:r>
            <a:r>
              <a:rPr lang="en-US" sz="1600" i="1" dirty="0"/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Ettårsprinsippet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Staten </a:t>
            </a:r>
            <a:r>
              <a:rPr lang="en-US" sz="1600" dirty="0" err="1"/>
              <a:t>vedtar</a:t>
            </a:r>
            <a:r>
              <a:rPr lang="en-US" sz="1600" dirty="0"/>
              <a:t> </a:t>
            </a:r>
            <a:r>
              <a:rPr lang="en-US" sz="1600" dirty="0" err="1"/>
              <a:t>budsjett</a:t>
            </a:r>
            <a:r>
              <a:rPr lang="en-US" sz="1600" dirty="0"/>
              <a:t> for </a:t>
            </a:r>
            <a:r>
              <a:rPr lang="en-US" sz="1600" dirty="0" err="1"/>
              <a:t>ett</a:t>
            </a:r>
            <a:r>
              <a:rPr lang="en-US" sz="1600" dirty="0"/>
              <a:t> </a:t>
            </a:r>
            <a:r>
              <a:rPr lang="en-US" sz="1600" dirty="0" err="1"/>
              <a:t>år</a:t>
            </a:r>
            <a:r>
              <a:rPr lang="en-US" sz="1600" dirty="0"/>
              <a:t> av </a:t>
            </a:r>
            <a:r>
              <a:rPr lang="en-US" sz="1600" dirty="0" err="1"/>
              <a:t>gangen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/>
              <a:t>Budsjettet</a:t>
            </a:r>
            <a:r>
              <a:rPr lang="en-US" sz="1600" dirty="0"/>
              <a:t> er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ramme</a:t>
            </a:r>
            <a:r>
              <a:rPr lang="en-US" sz="1600" dirty="0"/>
              <a:t> for </a:t>
            </a:r>
            <a:r>
              <a:rPr lang="en-US" sz="1600" dirty="0" err="1"/>
              <a:t>hva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kan</a:t>
            </a:r>
            <a:r>
              <a:rPr lang="en-US" sz="1600" dirty="0"/>
              <a:t> </a:t>
            </a:r>
            <a:r>
              <a:rPr lang="en-US" sz="1600" dirty="0" err="1"/>
              <a:t>bruke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budsjettår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/>
              <a:t>Budsjettet</a:t>
            </a:r>
            <a:r>
              <a:rPr lang="en-US" sz="1600" dirty="0"/>
              <a:t> er </a:t>
            </a:r>
            <a:r>
              <a:rPr lang="en-US" sz="1600" dirty="0" err="1"/>
              <a:t>også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pålegg</a:t>
            </a:r>
            <a:r>
              <a:rPr lang="en-US" sz="1600" dirty="0"/>
              <a:t> om </a:t>
            </a:r>
            <a:r>
              <a:rPr lang="en-US" sz="1600" dirty="0" err="1"/>
              <a:t>hva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skal</a:t>
            </a:r>
            <a:r>
              <a:rPr lang="en-US" sz="1600" dirty="0"/>
              <a:t> </a:t>
            </a:r>
            <a:r>
              <a:rPr lang="en-US" sz="1600" dirty="0" err="1"/>
              <a:t>skape</a:t>
            </a:r>
            <a:r>
              <a:rPr lang="en-US" sz="1600" dirty="0"/>
              <a:t> </a:t>
            </a:r>
            <a:r>
              <a:rPr lang="en-US" sz="1600" dirty="0" err="1"/>
              <a:t>aktivitet</a:t>
            </a:r>
            <a:r>
              <a:rPr lang="en-US" sz="1600" dirty="0"/>
              <a:t> for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budsjettåret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Kontantprinsippet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/>
              <a:t>Budsjett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regnskap</a:t>
            </a:r>
            <a:r>
              <a:rPr lang="en-US" sz="1600" dirty="0"/>
              <a:t> </a:t>
            </a:r>
            <a:r>
              <a:rPr lang="en-US" sz="1600" dirty="0" err="1"/>
              <a:t>følger</a:t>
            </a:r>
            <a:r>
              <a:rPr lang="en-US" sz="1600" dirty="0"/>
              <a:t> inn-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utbetalingspunkt</a:t>
            </a: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 marL="285750" indent="-285750">
              <a:lnSpc>
                <a:spcPct val="150000"/>
              </a:lnSpc>
              <a:buFont typeface="+mj-lt"/>
              <a:buAutoNum type="arabicPeriod"/>
            </a:pP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746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D87EF-9D32-B36F-D57D-C904568D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32" y="567614"/>
            <a:ext cx="10702135" cy="398667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Ø</a:t>
            </a:r>
            <a:r>
              <a:rPr lang="nb-NO" sz="2000" dirty="0" err="1"/>
              <a:t>konomiforvaltning</a:t>
            </a:r>
            <a:r>
              <a:rPr lang="nb-NO" sz="2000" dirty="0"/>
              <a:t> i staten forts.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A9CFC7-9CA4-D645-6BC6-75F0CA7B121B}"/>
              </a:ext>
            </a:extLst>
          </p:cNvPr>
          <p:cNvSpPr txBox="1"/>
          <p:nvPr/>
        </p:nvSpPr>
        <p:spPr>
          <a:xfrm>
            <a:off x="4558910" y="1422328"/>
            <a:ext cx="3673791" cy="4013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/>
              <a:t>Reglement</a:t>
            </a:r>
            <a:r>
              <a:rPr lang="en-US" sz="1600" b="1" dirty="0"/>
              <a:t> for </a:t>
            </a:r>
            <a:r>
              <a:rPr lang="en-US" sz="1600" b="1" dirty="0" err="1"/>
              <a:t>økonomistyring</a:t>
            </a:r>
            <a:r>
              <a:rPr lang="en-US" sz="1600" b="1" dirty="0"/>
              <a:t> </a:t>
            </a:r>
            <a:r>
              <a:rPr lang="en-US" sz="1600" b="1" dirty="0" err="1"/>
              <a:t>i</a:t>
            </a:r>
            <a:r>
              <a:rPr lang="en-US" sz="1600" b="1" dirty="0"/>
              <a:t> </a:t>
            </a:r>
            <a:r>
              <a:rPr lang="en-US" sz="1600" b="1" dirty="0" err="1"/>
              <a:t>staten</a:t>
            </a:r>
            <a:endParaRPr lang="en-US" sz="1600" b="1" dirty="0"/>
          </a:p>
          <a:p>
            <a:pPr>
              <a:lnSpc>
                <a:spcPct val="150000"/>
              </a:lnSpc>
            </a:pPr>
            <a:r>
              <a:rPr lang="en-US" sz="1600" dirty="0"/>
              <a:t>Har </a:t>
            </a:r>
            <a:r>
              <a:rPr lang="en-US" sz="1600" dirty="0" err="1"/>
              <a:t>som</a:t>
            </a:r>
            <a:r>
              <a:rPr lang="en-US" sz="1600" dirty="0"/>
              <a:t> formal å siker at: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Statlige</a:t>
            </a:r>
            <a:r>
              <a:rPr lang="en-US" sz="1600" dirty="0"/>
              <a:t> </a:t>
            </a:r>
            <a:r>
              <a:rPr lang="en-US" sz="1600" dirty="0" err="1"/>
              <a:t>midler</a:t>
            </a:r>
            <a:r>
              <a:rPr lang="en-US" sz="1600" dirty="0"/>
              <a:t> </a:t>
            </a:r>
            <a:r>
              <a:rPr lang="en-US" sz="1600" dirty="0" err="1"/>
              <a:t>brukes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inntekter</a:t>
            </a:r>
            <a:r>
              <a:rPr lang="en-US" sz="1600" dirty="0"/>
              <a:t> </a:t>
            </a:r>
            <a:r>
              <a:rPr lang="en-US" sz="1600" dirty="0" err="1"/>
              <a:t>oppnås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samsvar</a:t>
            </a:r>
            <a:r>
              <a:rPr lang="en-US" sz="1600" dirty="0"/>
              <a:t> med </a:t>
            </a:r>
            <a:r>
              <a:rPr lang="en-US" sz="1600" dirty="0" err="1"/>
              <a:t>Stortingets</a:t>
            </a:r>
            <a:r>
              <a:rPr lang="en-US" sz="1600" dirty="0"/>
              <a:t> </a:t>
            </a:r>
            <a:r>
              <a:rPr lang="en-US" sz="1600" dirty="0" err="1"/>
              <a:t>vedtak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forutsetninger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Fastsatte</a:t>
            </a:r>
            <a:r>
              <a:rPr lang="en-US" sz="1600" dirty="0"/>
              <a:t> </a:t>
            </a:r>
            <a:r>
              <a:rPr lang="en-US" sz="1600" dirty="0" err="1"/>
              <a:t>mål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resultatkrav</a:t>
            </a:r>
            <a:r>
              <a:rPr lang="en-US" sz="1600" dirty="0"/>
              <a:t> </a:t>
            </a:r>
            <a:r>
              <a:rPr lang="en-US" sz="1600" dirty="0" err="1"/>
              <a:t>oppnås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Statlige</a:t>
            </a:r>
            <a:r>
              <a:rPr lang="en-US" sz="1600" dirty="0"/>
              <a:t> </a:t>
            </a:r>
            <a:r>
              <a:rPr lang="en-US" sz="1600" dirty="0" err="1"/>
              <a:t>midler</a:t>
            </a:r>
            <a:r>
              <a:rPr lang="en-US" sz="1600" dirty="0"/>
              <a:t> </a:t>
            </a:r>
            <a:r>
              <a:rPr lang="en-US" sz="1600" dirty="0" err="1"/>
              <a:t>brukes</a:t>
            </a:r>
            <a:r>
              <a:rPr lang="en-US" sz="1600" dirty="0"/>
              <a:t> </a:t>
            </a:r>
            <a:r>
              <a:rPr lang="en-US" sz="1600" dirty="0" err="1"/>
              <a:t>effektivt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Statens</a:t>
            </a:r>
            <a:r>
              <a:rPr lang="en-US" sz="1600" dirty="0"/>
              <a:t> </a:t>
            </a:r>
            <a:r>
              <a:rPr lang="en-US" sz="1600" dirty="0" err="1"/>
              <a:t>materielle</a:t>
            </a:r>
            <a:r>
              <a:rPr lang="en-US" sz="1600" dirty="0"/>
              <a:t> </a:t>
            </a:r>
            <a:r>
              <a:rPr lang="en-US" sz="1600" dirty="0" err="1"/>
              <a:t>verdier</a:t>
            </a:r>
            <a:r>
              <a:rPr lang="en-US" sz="1600" dirty="0"/>
              <a:t> </a:t>
            </a:r>
            <a:r>
              <a:rPr lang="en-US" sz="1600" dirty="0" err="1"/>
              <a:t>forvaltes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forsvarlig</a:t>
            </a:r>
            <a:r>
              <a:rPr lang="en-US" sz="1600" dirty="0"/>
              <a:t> </a:t>
            </a:r>
            <a:r>
              <a:rPr lang="en-US" sz="1600" dirty="0" err="1"/>
              <a:t>måte</a:t>
            </a:r>
            <a:endParaRPr lang="en-US" sz="1600" dirty="0"/>
          </a:p>
          <a:p>
            <a:pPr marL="285750" indent="-285750">
              <a:lnSpc>
                <a:spcPct val="150000"/>
              </a:lnSpc>
              <a:buFont typeface="+mj-lt"/>
              <a:buAutoNum type="arabicPeriod"/>
            </a:pPr>
            <a:endParaRPr lang="en-US" sz="1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5461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D87EF-9D32-B36F-D57D-C904568D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32" y="567614"/>
            <a:ext cx="10702135" cy="398667"/>
          </a:xfrm>
        </p:spPr>
        <p:txBody>
          <a:bodyPr>
            <a:normAutofit/>
          </a:bodyPr>
          <a:lstStyle/>
          <a:p>
            <a:pPr algn="ctr"/>
            <a:r>
              <a:rPr lang="nb-NO" sz="2000" dirty="0"/>
              <a:t>Inntekter vs. Utgifter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EE1B31-A5ED-D376-17B4-5A44E1573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61" t="15018" b="7182"/>
          <a:stretch/>
        </p:blipFill>
        <p:spPr>
          <a:xfrm>
            <a:off x="870858" y="1807029"/>
            <a:ext cx="4957316" cy="2852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93A777-B0DE-0212-4BF2-F8E67C0288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48" t="22956" r="9242" b="7841"/>
          <a:stretch/>
        </p:blipFill>
        <p:spPr>
          <a:xfrm>
            <a:off x="6603314" y="1807029"/>
            <a:ext cx="4374857" cy="27577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3DD5215-695A-006C-0FE7-359D6CD774C4}"/>
              </a:ext>
            </a:extLst>
          </p:cNvPr>
          <p:cNvSpPr txBox="1"/>
          <p:nvPr/>
        </p:nvSpPr>
        <p:spPr>
          <a:xfrm>
            <a:off x="2039256" y="5667521"/>
            <a:ext cx="81134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err="1"/>
              <a:t>Statsbudsjett</a:t>
            </a:r>
            <a:r>
              <a:rPr lang="en-US" sz="1500" dirty="0"/>
              <a:t> 2022: </a:t>
            </a:r>
            <a:r>
              <a:rPr lang="en-US" sz="1500" dirty="0" err="1"/>
              <a:t>Høyere</a:t>
            </a:r>
            <a:r>
              <a:rPr lang="en-US" sz="1500" dirty="0"/>
              <a:t> </a:t>
            </a:r>
            <a:r>
              <a:rPr lang="en-US" sz="1500" dirty="0" err="1"/>
              <a:t>utdaning</a:t>
            </a:r>
            <a:r>
              <a:rPr lang="en-US" sz="1500" dirty="0"/>
              <a:t>, </a:t>
            </a:r>
            <a:r>
              <a:rPr lang="en-US" sz="1500" dirty="0" err="1"/>
              <a:t>forskning</a:t>
            </a:r>
            <a:r>
              <a:rPr lang="en-US" sz="1500" dirty="0"/>
              <a:t> </a:t>
            </a:r>
            <a:r>
              <a:rPr lang="en-US" sz="1500" dirty="0" err="1"/>
              <a:t>og</a:t>
            </a:r>
            <a:r>
              <a:rPr lang="en-US" sz="1500" dirty="0"/>
              <a:t> </a:t>
            </a:r>
            <a:r>
              <a:rPr lang="en-US" sz="1500" dirty="0" err="1"/>
              <a:t>fagskoler</a:t>
            </a:r>
            <a:r>
              <a:rPr lang="en-US" sz="1500" dirty="0"/>
              <a:t> -&gt; 55 </a:t>
            </a:r>
            <a:r>
              <a:rPr lang="en-US" sz="1500" dirty="0" err="1"/>
              <a:t>milliarder</a:t>
            </a:r>
            <a:r>
              <a:rPr lang="en-US" sz="1500" dirty="0"/>
              <a:t> kroner, 3,5% av </a:t>
            </a:r>
            <a:r>
              <a:rPr lang="en-US" sz="1500" dirty="0" err="1"/>
              <a:t>inntektene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136550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3FC8C0-6C34-276F-8FD2-8B8D1F15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417" y="413810"/>
            <a:ext cx="4183564" cy="117770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 </a:t>
            </a:r>
            <a:r>
              <a:rPr lang="en-US" sz="2200" dirty="0"/>
              <a:t>Ø</a:t>
            </a:r>
            <a:r>
              <a:rPr lang="nb-NO" sz="2200" dirty="0" err="1"/>
              <a:t>konomiforvaltning</a:t>
            </a:r>
            <a:r>
              <a:rPr lang="nb-NO" sz="2200" dirty="0"/>
              <a:t> ved UiO</a:t>
            </a:r>
            <a:br>
              <a:rPr lang="nb-NO" sz="2200" dirty="0"/>
            </a:br>
            <a:br>
              <a:rPr lang="nb-NO" sz="2200" dirty="0"/>
            </a:br>
            <a:r>
              <a:rPr lang="en-US" sz="1800" dirty="0"/>
              <a:t>UiO-</a:t>
            </a:r>
            <a:r>
              <a:rPr lang="en-US" sz="1800" dirty="0" err="1"/>
              <a:t>økonomien</a:t>
            </a:r>
            <a:r>
              <a:rPr lang="en-US" sz="1800" dirty="0"/>
              <a:t> – </a:t>
            </a:r>
            <a:r>
              <a:rPr lang="en-US" sz="1800" dirty="0" err="1"/>
              <a:t>hovedtall</a:t>
            </a:r>
            <a:r>
              <a:rPr lang="en-US" sz="1800" dirty="0"/>
              <a:t> 2022</a:t>
            </a:r>
            <a:br>
              <a:rPr lang="en-US" sz="1050" dirty="0"/>
            </a:br>
            <a:endParaRPr lang="nb-NO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E04F7C-E0B9-2E5F-8DD8-B8EF20042E01}"/>
              </a:ext>
            </a:extLst>
          </p:cNvPr>
          <p:cNvSpPr txBox="1"/>
          <p:nvPr/>
        </p:nvSpPr>
        <p:spPr>
          <a:xfrm>
            <a:off x="4938679" y="1802241"/>
            <a:ext cx="11573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/>
              <a:t>Resultat</a:t>
            </a:r>
            <a:r>
              <a:rPr lang="en-US" i="1" dirty="0"/>
              <a:t>:</a:t>
            </a:r>
          </a:p>
          <a:p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9C0267-0EE2-DD94-F18E-7E1A6309CE3C}"/>
              </a:ext>
            </a:extLst>
          </p:cNvPr>
          <p:cNvSpPr txBox="1"/>
          <p:nvPr/>
        </p:nvSpPr>
        <p:spPr>
          <a:xfrm>
            <a:off x="2400489" y="2353186"/>
            <a:ext cx="264539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err="1"/>
              <a:t>Inntekter</a:t>
            </a:r>
            <a:r>
              <a:rPr lang="en-US" sz="1800" dirty="0"/>
              <a:t> 8,9 </a:t>
            </a:r>
            <a:r>
              <a:rPr lang="en-US" sz="1800" dirty="0" err="1"/>
              <a:t>mrd</a:t>
            </a:r>
            <a:endParaRPr lang="en-US" sz="1800" dirty="0"/>
          </a:p>
          <a:p>
            <a:endParaRPr lang="nb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48C5E-E80F-A0A8-9127-76122A7F82DC}"/>
              </a:ext>
            </a:extLst>
          </p:cNvPr>
          <p:cNvSpPr txBox="1"/>
          <p:nvPr/>
        </p:nvSpPr>
        <p:spPr>
          <a:xfrm>
            <a:off x="5988794" y="2353186"/>
            <a:ext cx="264539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err="1"/>
              <a:t>Kostnader</a:t>
            </a:r>
            <a:r>
              <a:rPr lang="en-US" sz="1800" dirty="0"/>
              <a:t> 8,9 </a:t>
            </a:r>
            <a:r>
              <a:rPr lang="en-US" sz="1800" dirty="0" err="1"/>
              <a:t>mrd</a:t>
            </a:r>
            <a:endParaRPr lang="en-US" sz="1800" dirty="0"/>
          </a:p>
          <a:p>
            <a:endParaRPr lang="nb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B0801-3A73-9880-3E57-06B383F4D38C}"/>
              </a:ext>
            </a:extLst>
          </p:cNvPr>
          <p:cNvSpPr txBox="1"/>
          <p:nvPr/>
        </p:nvSpPr>
        <p:spPr>
          <a:xfrm>
            <a:off x="4295559" y="3395844"/>
            <a:ext cx="2645397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err="1"/>
              <a:t>Driftsresultat</a:t>
            </a:r>
            <a:r>
              <a:rPr lang="en-US" sz="1800" dirty="0"/>
              <a:t> -0,002 </a:t>
            </a:r>
            <a:r>
              <a:rPr lang="en-US" sz="1800" dirty="0" err="1"/>
              <a:t>mrd</a:t>
            </a:r>
            <a:endParaRPr lang="en-US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4807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3FC8C0-6C34-276F-8FD2-8B8D1F15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508" y="507696"/>
            <a:ext cx="5346357" cy="1008066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Ø</a:t>
            </a:r>
            <a:r>
              <a:rPr lang="nb-NO" sz="2400" dirty="0" err="1"/>
              <a:t>konomiforvaltning</a:t>
            </a:r>
            <a:r>
              <a:rPr lang="nb-NO" sz="2400" dirty="0"/>
              <a:t> ved UiO forts.</a:t>
            </a:r>
            <a:br>
              <a:rPr lang="nb-NO" sz="2400" dirty="0"/>
            </a:br>
            <a:br>
              <a:rPr lang="nb-NO" sz="2400" dirty="0"/>
            </a:br>
            <a:r>
              <a:rPr lang="en-US" sz="1600" dirty="0" err="1"/>
              <a:t>Økonomimodell</a:t>
            </a:r>
            <a:r>
              <a:rPr lang="en-US" sz="1600" dirty="0"/>
              <a:t>: </a:t>
            </a:r>
            <a:r>
              <a:rPr lang="en-US" sz="1600" dirty="0" err="1"/>
              <a:t>virksomhetsområder</a:t>
            </a:r>
            <a:br>
              <a:rPr lang="en-US" sz="1200" dirty="0"/>
            </a:br>
            <a:r>
              <a:rPr lang="en-US" sz="1200" dirty="0"/>
              <a:t> </a:t>
            </a:r>
            <a:endParaRPr lang="nb-NO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BA2C48-DD74-EAE1-8B29-0C0EB01E357E}"/>
              </a:ext>
            </a:extLst>
          </p:cNvPr>
          <p:cNvSpPr txBox="1"/>
          <p:nvPr/>
        </p:nvSpPr>
        <p:spPr>
          <a:xfrm>
            <a:off x="1272744" y="2603157"/>
            <a:ext cx="430427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Basisbevilgning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Dep. </a:t>
            </a:r>
            <a:r>
              <a:rPr lang="en-US" dirty="0" err="1"/>
              <a:t>finansierte</a:t>
            </a:r>
            <a:r>
              <a:rPr lang="en-US" dirty="0"/>
              <a:t> annum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Dep. </a:t>
            </a:r>
            <a:r>
              <a:rPr lang="en-US" dirty="0" err="1"/>
              <a:t>finansierte</a:t>
            </a:r>
            <a:r>
              <a:rPr lang="en-US" dirty="0"/>
              <a:t> </a:t>
            </a:r>
            <a:r>
              <a:rPr lang="en-US" dirty="0" err="1"/>
              <a:t>øremerkede</a:t>
            </a:r>
            <a:r>
              <a:rPr lang="en-US" dirty="0"/>
              <a:t> </a:t>
            </a:r>
            <a:r>
              <a:rPr lang="en-US" dirty="0" err="1"/>
              <a:t>avsetninger</a:t>
            </a:r>
            <a:endParaRPr lang="en-US" dirty="0"/>
          </a:p>
          <a:p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BAC12-9A7D-A628-0F6F-681E8E457BCB}"/>
              </a:ext>
            </a:extLst>
          </p:cNvPr>
          <p:cNvSpPr txBox="1"/>
          <p:nvPr/>
        </p:nvSpPr>
        <p:spPr>
          <a:xfrm>
            <a:off x="6096000" y="2603157"/>
            <a:ext cx="467909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BOA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Bidrag</a:t>
            </a:r>
            <a:r>
              <a:rPr lang="en-US" dirty="0"/>
              <a:t>: </a:t>
            </a:r>
            <a:r>
              <a:rPr lang="en-US" dirty="0" err="1"/>
              <a:t>Norges</a:t>
            </a:r>
            <a:r>
              <a:rPr lang="en-US" dirty="0"/>
              <a:t> </a:t>
            </a:r>
            <a:r>
              <a:rPr lang="en-US" dirty="0" err="1"/>
              <a:t>forskningsråd</a:t>
            </a:r>
            <a:r>
              <a:rPr lang="en-US" dirty="0"/>
              <a:t>, EU </a:t>
            </a:r>
            <a:r>
              <a:rPr lang="en-US" dirty="0" err="1"/>
              <a:t>og</a:t>
            </a:r>
            <a:r>
              <a:rPr lang="en-US" dirty="0"/>
              <a:t> Andre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Oppdrag</a:t>
            </a: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6161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2A52F4-FE28-2A8A-2583-7657D81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813" y="449450"/>
            <a:ext cx="1782870" cy="435601"/>
          </a:xfrm>
        </p:spPr>
        <p:txBody>
          <a:bodyPr>
            <a:normAutofit/>
          </a:bodyPr>
          <a:lstStyle/>
          <a:p>
            <a:r>
              <a:rPr lang="en-US" sz="2400" dirty="0" err="1"/>
              <a:t>Organisasjon</a:t>
            </a:r>
            <a:endParaRPr lang="nb-NO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437CD-E23A-C91D-CB69-FA9C2F2FF3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" t="22454" r="7506" b="9304"/>
          <a:stretch/>
        </p:blipFill>
        <p:spPr>
          <a:xfrm>
            <a:off x="544572" y="1430931"/>
            <a:ext cx="6750110" cy="28967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5675A0-F2B6-8901-0EC7-D7F2CE65F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426" y="1222145"/>
            <a:ext cx="4154431" cy="37483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9E742C-3A65-0AF1-AC69-DAD789A6C6C2}"/>
              </a:ext>
            </a:extLst>
          </p:cNvPr>
          <p:cNvSpPr txBox="1"/>
          <p:nvPr/>
        </p:nvSpPr>
        <p:spPr>
          <a:xfrm>
            <a:off x="7454537" y="5019094"/>
            <a:ext cx="3958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Instituttets øverste organ er instituttstyret. Instituttleder leder organisasjonen. Instituttet består av seks fagavdelinger som ledes av hver sin avdelingsleder, samt en administrasjon som ledes av kontorsjef. I tillegg til disse sitter utdanningsleder og forskningsleder i ledergruppen.</a:t>
            </a:r>
            <a:endParaRPr lang="nb-NO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5AF86B-FC20-E4C6-D603-19A73115AA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0023"/>
          <a:stretch/>
        </p:blipFill>
        <p:spPr>
          <a:xfrm>
            <a:off x="542513" y="5106099"/>
            <a:ext cx="6243051" cy="92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10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2A52F4-FE28-2A8A-2583-7657D81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677" y="537057"/>
            <a:ext cx="3326525" cy="435601"/>
          </a:xfrm>
        </p:spPr>
        <p:txBody>
          <a:bodyPr>
            <a:normAutofit fontScale="90000"/>
          </a:bodyPr>
          <a:lstStyle/>
          <a:p>
            <a:r>
              <a:rPr lang="en-US" sz="2400" dirty="0" err="1"/>
              <a:t>Budsjettprosessen</a:t>
            </a:r>
            <a:r>
              <a:rPr lang="en-US" sz="2400" dirty="0"/>
              <a:t> </a:t>
            </a:r>
            <a:r>
              <a:rPr lang="en-US" sz="2400" dirty="0" err="1"/>
              <a:t>ved</a:t>
            </a:r>
            <a:r>
              <a:rPr lang="en-US" sz="2400" dirty="0"/>
              <a:t> UiO</a:t>
            </a:r>
            <a:endParaRPr lang="nb-NO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00C7DF-7FA2-1C63-1459-B151083417F8}"/>
              </a:ext>
            </a:extLst>
          </p:cNvPr>
          <p:cNvSpPr txBox="1"/>
          <p:nvPr/>
        </p:nvSpPr>
        <p:spPr>
          <a:xfrm>
            <a:off x="3048646" y="1178573"/>
            <a:ext cx="60947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dirty="0" err="1">
                <a:hlinkClick r:id="rId3"/>
              </a:rPr>
              <a:t>Hovedregler</a:t>
            </a:r>
            <a:r>
              <a:rPr lang="nn-NO" dirty="0">
                <a:hlinkClick r:id="rId3"/>
              </a:rPr>
              <a:t> for </a:t>
            </a:r>
            <a:r>
              <a:rPr lang="nn-NO" dirty="0" err="1">
                <a:hlinkClick r:id="rId3"/>
              </a:rPr>
              <a:t>økonomiforvaltningen</a:t>
            </a:r>
            <a:r>
              <a:rPr lang="nn-NO" dirty="0">
                <a:hlinkClick r:id="rId3"/>
              </a:rPr>
              <a:t> ved Universitetet i Oslo - Universitetet i Oslo (uio.no)</a:t>
            </a:r>
            <a:endParaRPr lang="nn-NO" dirty="0"/>
          </a:p>
          <a:p>
            <a:endParaRPr lang="nn-NO" dirty="0"/>
          </a:p>
          <a:p>
            <a:r>
              <a:rPr lang="nb-NO" dirty="0">
                <a:hlinkClick r:id="rId4"/>
              </a:rPr>
              <a:t>Budsjettdisponeringsmyndighet (BDM) ved Universitetet i Oslo - For ansatte - Universitetet i Oslo (uio.no)</a:t>
            </a: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E2D64-1AB6-9FDA-B370-0F3C086204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87" t="16137" r="3209"/>
          <a:stretch/>
        </p:blipFill>
        <p:spPr>
          <a:xfrm>
            <a:off x="1000928" y="2951017"/>
            <a:ext cx="4974655" cy="2306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377E99-D700-5C4A-5DC6-EA2031C2AF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659" t="10100" r="2178" b="1940"/>
          <a:stretch/>
        </p:blipFill>
        <p:spPr>
          <a:xfrm>
            <a:off x="6802583" y="2951017"/>
            <a:ext cx="4184072" cy="330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4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2A52F4-FE28-2A8A-2583-7657D81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5621" y="341731"/>
            <a:ext cx="4307642" cy="425435"/>
          </a:xfrm>
        </p:spPr>
        <p:txBody>
          <a:bodyPr>
            <a:normAutofit/>
          </a:bodyPr>
          <a:lstStyle/>
          <a:p>
            <a:r>
              <a:rPr lang="en-US" sz="2400" dirty="0" err="1"/>
              <a:t>Budsjett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regnskap</a:t>
            </a:r>
            <a:r>
              <a:rPr lang="en-US" sz="2400" dirty="0"/>
              <a:t> </a:t>
            </a:r>
            <a:r>
              <a:rPr lang="en-US" sz="2400" dirty="0" err="1"/>
              <a:t>eksempel</a:t>
            </a:r>
            <a:r>
              <a:rPr lang="en-US" sz="2400" dirty="0"/>
              <a:t> 1</a:t>
            </a:r>
            <a:endParaRPr lang="nb-NO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34B39C-9121-9B8E-22CF-1A5811474C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7" b="492"/>
          <a:stretch/>
        </p:blipFill>
        <p:spPr>
          <a:xfrm>
            <a:off x="2247254" y="867905"/>
            <a:ext cx="7919634" cy="592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04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2A52F4-FE28-2A8A-2583-7657D81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814" y="349481"/>
            <a:ext cx="4781225" cy="7741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 err="1"/>
              <a:t>Budsjett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regnskap</a:t>
            </a:r>
            <a:r>
              <a:rPr lang="en-US" sz="2400" dirty="0"/>
              <a:t> </a:t>
            </a:r>
            <a:r>
              <a:rPr lang="en-US" sz="2400" dirty="0" err="1"/>
              <a:t>eksempel</a:t>
            </a:r>
            <a:r>
              <a:rPr lang="en-US" sz="2400" dirty="0"/>
              <a:t> 2</a:t>
            </a:r>
            <a:br>
              <a:rPr lang="en-US" sz="2400" dirty="0"/>
            </a:br>
            <a:br>
              <a:rPr lang="en-US" sz="2400" dirty="0"/>
            </a:br>
            <a:r>
              <a:rPr lang="en-US" sz="2000" dirty="0" err="1"/>
              <a:t>Multidimensjonal</a:t>
            </a:r>
            <a:r>
              <a:rPr lang="en-US" sz="2000" dirty="0"/>
              <a:t> </a:t>
            </a:r>
            <a:r>
              <a:rPr lang="en-US" sz="2000" dirty="0" err="1"/>
              <a:t>økonomistyring</a:t>
            </a:r>
            <a:endParaRPr lang="nb-NO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0C13FB-1A56-41A8-7921-725A25DC64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60"/>
          <a:stretch/>
        </p:blipFill>
        <p:spPr>
          <a:xfrm>
            <a:off x="1487837" y="1445216"/>
            <a:ext cx="9645584" cy="396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04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orsker med strå og skriveblokk.">
            <a:extLst>
              <a:ext uri="{FF2B5EF4-FFF2-40B4-BE49-F238E27FC236}">
                <a16:creationId xmlns:a16="http://schemas.microsoft.com/office/drawing/2014/main" id="{6D771E85-0E6B-C4E5-3871-84527E91A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 r="11802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3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2A52F4-FE28-2A8A-2583-7657D81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5200"/>
            </a:br>
            <a:r>
              <a:rPr lang="en-US" sz="5200"/>
              <a:t>Spørsmål?</a:t>
            </a:r>
            <a:br>
              <a:rPr lang="en-US" sz="5200"/>
            </a:br>
            <a:br>
              <a:rPr lang="en-US" sz="5200"/>
            </a:br>
            <a:r>
              <a:rPr lang="en-US" sz="5200"/>
              <a:t>Takk for nå!</a:t>
            </a:r>
            <a:br>
              <a:rPr lang="en-US" sz="5200"/>
            </a:br>
            <a:endParaRPr lang="en-US" sz="5200"/>
          </a:p>
        </p:txBody>
      </p:sp>
    </p:spTree>
    <p:extLst>
      <p:ext uri="{BB962C8B-B14F-4D97-AF65-F5344CB8AC3E}">
        <p14:creationId xmlns:p14="http://schemas.microsoft.com/office/powerpoint/2010/main" val="1299352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F807F64F89B546928876060A44E3E0" ma:contentTypeVersion="4" ma:contentTypeDescription="Opprett et nytt dokument." ma:contentTypeScope="" ma:versionID="0300aabeaca93c99a0e9d6100a109e0e">
  <xsd:schema xmlns:xsd="http://www.w3.org/2001/XMLSchema" xmlns:xs="http://www.w3.org/2001/XMLSchema" xmlns:p="http://schemas.microsoft.com/office/2006/metadata/properties" xmlns:ns2="cf3f0bdd-fb44-4126-9e09-f2f2baf6332c" xmlns:ns3="5e2b5ad2-714d-4795-b3a8-f1eb8ec63afc" targetNamespace="http://schemas.microsoft.com/office/2006/metadata/properties" ma:root="true" ma:fieldsID="874b5cb1c5d813895016d4e0c7c85f46" ns2:_="" ns3:_="">
    <xsd:import namespace="cf3f0bdd-fb44-4126-9e09-f2f2baf6332c"/>
    <xsd:import namespace="5e2b5ad2-714d-4795-b3a8-f1eb8ec63a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f0bdd-fb44-4126-9e09-f2f2baf633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2b5ad2-714d-4795-b3a8-f1eb8ec63af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e2b5ad2-714d-4795-b3a8-f1eb8ec63af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FD303DB-D57A-4156-B0B9-72CB5E1C75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C2ECD8-8021-4777-8DD9-8B23DD444103}">
  <ds:schemaRefs>
    <ds:schemaRef ds:uri="5e2b5ad2-714d-4795-b3a8-f1eb8ec63afc"/>
    <ds:schemaRef ds:uri="cf3f0bdd-fb44-4126-9e09-f2f2baf6332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96B78D-BAED-4D0C-8055-43D07CD36E30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cf3f0bdd-fb44-4126-9e09-f2f2baf6332c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e2b5ad2-714d-4795-b3a8-f1eb8ec63af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</TotalTime>
  <Words>366</Words>
  <Application>Microsoft Office PowerPoint</Application>
  <PresentationFormat>Widescreen</PresentationFormat>
  <Paragraphs>83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Arial, sans-serif</vt:lpstr>
      <vt:lpstr>Calibri</vt:lpstr>
      <vt:lpstr>Calibri Light</vt:lpstr>
      <vt:lpstr>Times New Roman</vt:lpstr>
      <vt:lpstr>Wingdings</vt:lpstr>
      <vt:lpstr>Office-tema</vt:lpstr>
      <vt:lpstr>1_Office-tema</vt:lpstr>
      <vt:lpstr>Introduksjon til regnskap og budsjett ved UiO</vt:lpstr>
      <vt:lpstr>Velkommen </vt:lpstr>
      <vt:lpstr>Hoveddelene i regnskapet</vt:lpstr>
      <vt:lpstr>Økonomiforvaltning i staten</vt:lpstr>
      <vt:lpstr>Økonomiforvaltning i staten forts.</vt:lpstr>
      <vt:lpstr>Inntekter vs. Utgifter</vt:lpstr>
      <vt:lpstr> Økonomiforvaltning ved UiO  UiO-økonomien – hovedtall 2022 </vt:lpstr>
      <vt:lpstr>Økonomiforvaltning ved UiO forts.  Økonomimodell: virksomhetsområder  </vt:lpstr>
      <vt:lpstr>Organisasjon</vt:lpstr>
      <vt:lpstr>Budsjettprosessen ved UiO</vt:lpstr>
      <vt:lpstr>Budsjett og regnskap eksempel 1</vt:lpstr>
      <vt:lpstr>Budsjett og regnskap eksempel 2  Multidimensjonal økonomistyring</vt:lpstr>
      <vt:lpstr> Spørsmål?  Takk for nå!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Arbeidsmøte pilot</dc:title>
  <dc:creator>Marthine Hveem</dc:creator>
  <cp:lastModifiedBy>Krastina Georgieva Georgieva-Ilkova</cp:lastModifiedBy>
  <cp:revision>16</cp:revision>
  <cp:lastPrinted>2023-12-04T13:36:48Z</cp:lastPrinted>
  <dcterms:created xsi:type="dcterms:W3CDTF">2023-02-17T13:51:45Z</dcterms:created>
  <dcterms:modified xsi:type="dcterms:W3CDTF">2023-12-04T13:38:24Z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0x010100BCF807F64F89B546928876060A44E3E0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ColorHex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_ColorTag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  <property fmtid="{D5CDD505-2E9C-101B-9397-08002B2CF9AE}" pid="12" name="_Emoji">
    <vt:lpwstr/>
  </property>
  <property fmtid="{D5CDD505-2E9C-101B-9397-08002B2CF9AE}" pid="13" name="Order">
    <vt:r8>11500</vt:r8>
  </property>
</Properties>
</file>