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29"/>
  </p:notesMasterIdLst>
  <p:handoutMasterIdLst>
    <p:handoutMasterId r:id="rId30"/>
  </p:handoutMasterIdLst>
  <p:sldIdLst>
    <p:sldId id="256" r:id="rId6"/>
    <p:sldId id="274" r:id="rId7"/>
    <p:sldId id="258" r:id="rId8"/>
    <p:sldId id="260" r:id="rId9"/>
    <p:sldId id="261" r:id="rId10"/>
    <p:sldId id="262" r:id="rId11"/>
    <p:sldId id="290" r:id="rId12"/>
    <p:sldId id="275" r:id="rId13"/>
    <p:sldId id="265" r:id="rId14"/>
    <p:sldId id="267" r:id="rId15"/>
    <p:sldId id="266" r:id="rId16"/>
    <p:sldId id="276" r:id="rId17"/>
    <p:sldId id="277" r:id="rId18"/>
    <p:sldId id="278" r:id="rId19"/>
    <p:sldId id="279" r:id="rId20"/>
    <p:sldId id="281" r:id="rId21"/>
    <p:sldId id="288" r:id="rId22"/>
    <p:sldId id="287" r:id="rId23"/>
    <p:sldId id="289" r:id="rId24"/>
    <p:sldId id="268" r:id="rId25"/>
    <p:sldId id="273" r:id="rId26"/>
    <p:sldId id="280" r:id="rId27"/>
    <p:sldId id="271" r:id="rId28"/>
  </p:sldIdLst>
  <p:sldSz cx="12192000" cy="6858000"/>
  <p:notesSz cx="6858000" cy="9144000"/>
  <p:custDataLst>
    <p:tags r:id="rId31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76" d="100"/>
          <a:sy n="76" d="100"/>
        </p:scale>
        <p:origin x="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4" d="125"/>
        <a:sy n="44" d="125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40.png"/><Relationship Id="rId4" Type="http://schemas.openxmlformats.org/officeDocument/2006/relationships/image" Target="../media/image43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40.png"/><Relationship Id="rId4" Type="http://schemas.openxmlformats.org/officeDocument/2006/relationships/image" Target="../media/image4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FD6FED-6465-4FFD-9560-49F0C99CF723}" type="doc">
      <dgm:prSet loTypeId="urn:microsoft.com/office/officeart/2009/3/layout/PhasedProcess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4DD92700-AA86-479C-BCDC-1EF25776897D}">
      <dgm:prSet phldrT="[Text]"/>
      <dgm:spPr/>
      <dgm:t>
        <a:bodyPr/>
        <a:lstStyle/>
        <a:p>
          <a:r>
            <a:rPr lang="en-US" dirty="0" err="1" smtClean="0"/>
            <a:t>Undervisning</a:t>
          </a:r>
          <a:r>
            <a:rPr lang="en-US" dirty="0" smtClean="0"/>
            <a:t> &gt;</a:t>
          </a:r>
          <a:endParaRPr lang="en-US" dirty="0"/>
        </a:p>
      </dgm:t>
    </dgm:pt>
    <dgm:pt modelId="{89F6853A-E51C-4C1D-934A-26F404B814F0}" type="parTrans" cxnId="{1D035645-B1D7-4404-9CDE-5AA764715892}">
      <dgm:prSet/>
      <dgm:spPr/>
      <dgm:t>
        <a:bodyPr/>
        <a:lstStyle/>
        <a:p>
          <a:endParaRPr lang="en-US"/>
        </a:p>
      </dgm:t>
    </dgm:pt>
    <dgm:pt modelId="{E0CFCAEB-0DF9-4578-993F-5E921880815D}" type="sibTrans" cxnId="{1D035645-B1D7-4404-9CDE-5AA764715892}">
      <dgm:prSet/>
      <dgm:spPr/>
      <dgm:t>
        <a:bodyPr/>
        <a:lstStyle/>
        <a:p>
          <a:endParaRPr lang="en-US"/>
        </a:p>
      </dgm:t>
    </dgm:pt>
    <dgm:pt modelId="{A03F31FF-91BD-4645-B296-5A0FE828EDD0}">
      <dgm:prSet phldrT="[Text]"/>
      <dgm:spPr/>
      <dgm:t>
        <a:bodyPr/>
        <a:lstStyle/>
        <a:p>
          <a:r>
            <a:rPr lang="en-US" dirty="0" smtClean="0"/>
            <a:t>Vise video</a:t>
          </a:r>
          <a:endParaRPr lang="en-US" dirty="0"/>
        </a:p>
      </dgm:t>
    </dgm:pt>
    <dgm:pt modelId="{C5668919-9481-4191-A893-91C1DA8900BA}" type="parTrans" cxnId="{3A10AB8B-97AB-4E85-A792-32F774C648C3}">
      <dgm:prSet/>
      <dgm:spPr/>
      <dgm:t>
        <a:bodyPr/>
        <a:lstStyle/>
        <a:p>
          <a:endParaRPr lang="en-US"/>
        </a:p>
      </dgm:t>
    </dgm:pt>
    <dgm:pt modelId="{9722FBA5-7E7D-46FC-AA87-3C10F84EF0D8}" type="sibTrans" cxnId="{3A10AB8B-97AB-4E85-A792-32F774C648C3}">
      <dgm:prSet/>
      <dgm:spPr/>
      <dgm:t>
        <a:bodyPr/>
        <a:lstStyle/>
        <a:p>
          <a:endParaRPr lang="en-US"/>
        </a:p>
      </dgm:t>
    </dgm:pt>
    <dgm:pt modelId="{89A642D8-4E9D-497A-91D0-AF202FA69D1C}">
      <dgm:prSet phldrT="[Text]"/>
      <dgm:spPr/>
      <dgm:t>
        <a:bodyPr/>
        <a:lstStyle/>
        <a:p>
          <a:r>
            <a:rPr lang="en-US" dirty="0" err="1" smtClean="0"/>
            <a:t>Analysere</a:t>
          </a:r>
          <a:r>
            <a:rPr lang="en-US" dirty="0" smtClean="0"/>
            <a:t> video</a:t>
          </a:r>
          <a:endParaRPr lang="en-US" dirty="0"/>
        </a:p>
      </dgm:t>
    </dgm:pt>
    <dgm:pt modelId="{6AFE9DE8-3992-433C-8823-99B38EF26804}" type="parTrans" cxnId="{FF17A4BB-8E1A-4931-A88E-57510D1D7EEE}">
      <dgm:prSet/>
      <dgm:spPr/>
      <dgm:t>
        <a:bodyPr/>
        <a:lstStyle/>
        <a:p>
          <a:endParaRPr lang="en-US"/>
        </a:p>
      </dgm:t>
    </dgm:pt>
    <dgm:pt modelId="{6E4354B0-2FFC-42BD-97D6-98C147788469}" type="sibTrans" cxnId="{FF17A4BB-8E1A-4931-A88E-57510D1D7EEE}">
      <dgm:prSet/>
      <dgm:spPr/>
      <dgm:t>
        <a:bodyPr/>
        <a:lstStyle/>
        <a:p>
          <a:endParaRPr lang="en-US"/>
        </a:p>
      </dgm:t>
    </dgm:pt>
    <dgm:pt modelId="{AED2453B-9C90-4047-8500-915FF90422C9}">
      <dgm:prSet phldrT="[Text]"/>
      <dgm:spPr/>
      <dgm:t>
        <a:bodyPr/>
        <a:lstStyle/>
        <a:p>
          <a:r>
            <a:rPr lang="en-US" dirty="0" err="1" smtClean="0"/>
            <a:t>Diskutere</a:t>
          </a:r>
          <a:r>
            <a:rPr lang="en-US" dirty="0" smtClean="0"/>
            <a:t> video</a:t>
          </a:r>
          <a:endParaRPr lang="en-US" dirty="0"/>
        </a:p>
      </dgm:t>
    </dgm:pt>
    <dgm:pt modelId="{F2D7C37F-2F2E-4165-90FA-B72A8B84EE13}" type="parTrans" cxnId="{A2E60E2D-0BD2-4E7D-A038-68D42F907BB6}">
      <dgm:prSet/>
      <dgm:spPr/>
      <dgm:t>
        <a:bodyPr/>
        <a:lstStyle/>
        <a:p>
          <a:endParaRPr lang="en-US"/>
        </a:p>
      </dgm:t>
    </dgm:pt>
    <dgm:pt modelId="{D3C0D497-66D1-47B6-8C13-3CC0DBFC9F53}" type="sibTrans" cxnId="{A2E60E2D-0BD2-4E7D-A038-68D42F907BB6}">
      <dgm:prSet/>
      <dgm:spPr/>
      <dgm:t>
        <a:bodyPr/>
        <a:lstStyle/>
        <a:p>
          <a:endParaRPr lang="en-US"/>
        </a:p>
      </dgm:t>
    </dgm:pt>
    <dgm:pt modelId="{ECEC0AD0-5F3F-450E-8A7D-4316B14BB539}">
      <dgm:prSet phldrT="[Text]"/>
      <dgm:spPr/>
      <dgm:t>
        <a:bodyPr/>
        <a:lstStyle/>
        <a:p>
          <a:r>
            <a:rPr lang="en-US" dirty="0" err="1" smtClean="0"/>
            <a:t>Forskning</a:t>
          </a:r>
          <a:r>
            <a:rPr lang="en-US" dirty="0" smtClean="0"/>
            <a:t> &gt;</a:t>
          </a:r>
          <a:endParaRPr lang="en-US" dirty="0"/>
        </a:p>
      </dgm:t>
    </dgm:pt>
    <dgm:pt modelId="{0F03BDCF-73D5-435B-B4D3-7073B4280A51}" type="parTrans" cxnId="{68668509-8397-4422-8483-2DF6DF86BE55}">
      <dgm:prSet/>
      <dgm:spPr/>
      <dgm:t>
        <a:bodyPr/>
        <a:lstStyle/>
        <a:p>
          <a:endParaRPr lang="en-US"/>
        </a:p>
      </dgm:t>
    </dgm:pt>
    <dgm:pt modelId="{C9D8A199-8B37-43DA-8A58-07C7AC2855C4}" type="sibTrans" cxnId="{68668509-8397-4422-8483-2DF6DF86BE55}">
      <dgm:prSet/>
      <dgm:spPr/>
      <dgm:t>
        <a:bodyPr/>
        <a:lstStyle/>
        <a:p>
          <a:endParaRPr lang="en-US"/>
        </a:p>
      </dgm:t>
    </dgm:pt>
    <dgm:pt modelId="{26BBC045-F12E-4199-87B2-5D86ABC03FCA}">
      <dgm:prSet phldrT="[Text]"/>
      <dgm:spPr/>
      <dgm:t>
        <a:bodyPr/>
        <a:lstStyle/>
        <a:p>
          <a:r>
            <a:rPr lang="en-US" dirty="0" err="1" smtClean="0"/>
            <a:t>Få</a:t>
          </a:r>
          <a:r>
            <a:rPr lang="en-US" dirty="0" smtClean="0"/>
            <a:t> </a:t>
          </a:r>
          <a:r>
            <a:rPr lang="en-US" dirty="0" err="1" smtClean="0"/>
            <a:t>tilgang</a:t>
          </a:r>
          <a:r>
            <a:rPr lang="en-US" dirty="0" smtClean="0"/>
            <a:t> </a:t>
          </a:r>
          <a:r>
            <a:rPr lang="en-US" dirty="0" err="1" smtClean="0"/>
            <a:t>til</a:t>
          </a:r>
          <a:r>
            <a:rPr lang="en-US" dirty="0" smtClean="0"/>
            <a:t> </a:t>
          </a:r>
          <a:r>
            <a:rPr lang="en-US" dirty="0" err="1" smtClean="0"/>
            <a:t>rådata</a:t>
          </a:r>
          <a:endParaRPr lang="en-US" dirty="0"/>
        </a:p>
      </dgm:t>
    </dgm:pt>
    <dgm:pt modelId="{B61CA94F-5194-4C7D-AC92-34CB332250F6}" type="parTrans" cxnId="{3BA5A98D-EBBE-4A8A-8B61-FD302DFBF45A}">
      <dgm:prSet/>
      <dgm:spPr/>
      <dgm:t>
        <a:bodyPr/>
        <a:lstStyle/>
        <a:p>
          <a:endParaRPr lang="en-US"/>
        </a:p>
      </dgm:t>
    </dgm:pt>
    <dgm:pt modelId="{4C8455C8-F534-4099-8377-1283BAA7C960}" type="sibTrans" cxnId="{3BA5A98D-EBBE-4A8A-8B61-FD302DFBF45A}">
      <dgm:prSet/>
      <dgm:spPr/>
      <dgm:t>
        <a:bodyPr/>
        <a:lstStyle/>
        <a:p>
          <a:endParaRPr lang="en-US"/>
        </a:p>
      </dgm:t>
    </dgm:pt>
    <dgm:pt modelId="{42DA9710-0D04-4397-AC21-05A2E660F12B}">
      <dgm:prSet phldrT="[Text]"/>
      <dgm:spPr/>
      <dgm:t>
        <a:bodyPr/>
        <a:lstStyle/>
        <a:p>
          <a:r>
            <a:rPr lang="en-US" dirty="0" err="1" smtClean="0"/>
            <a:t>Transkribere</a:t>
          </a:r>
          <a:r>
            <a:rPr lang="en-US" dirty="0" smtClean="0"/>
            <a:t> film </a:t>
          </a:r>
          <a:r>
            <a:rPr lang="en-US" dirty="0" err="1" smtClean="0"/>
            <a:t>eller</a:t>
          </a:r>
          <a:r>
            <a:rPr lang="en-US" dirty="0" smtClean="0"/>
            <a:t> </a:t>
          </a:r>
          <a:r>
            <a:rPr lang="en-US" dirty="0" err="1" smtClean="0"/>
            <a:t>lyd</a:t>
          </a:r>
          <a:endParaRPr lang="en-US" dirty="0"/>
        </a:p>
      </dgm:t>
    </dgm:pt>
    <dgm:pt modelId="{9879CD92-226C-4C1E-B5F6-C174CEDEF884}" type="parTrans" cxnId="{C3DB0DBA-A2CA-4EFD-886B-68F69E3B4C3E}">
      <dgm:prSet/>
      <dgm:spPr/>
      <dgm:t>
        <a:bodyPr/>
        <a:lstStyle/>
        <a:p>
          <a:endParaRPr lang="en-US"/>
        </a:p>
      </dgm:t>
    </dgm:pt>
    <dgm:pt modelId="{B8890D95-3F1D-496D-99D9-7427102C9745}" type="sibTrans" cxnId="{C3DB0DBA-A2CA-4EFD-886B-68F69E3B4C3E}">
      <dgm:prSet/>
      <dgm:spPr/>
      <dgm:t>
        <a:bodyPr/>
        <a:lstStyle/>
        <a:p>
          <a:endParaRPr lang="en-US"/>
        </a:p>
      </dgm:t>
    </dgm:pt>
    <dgm:pt modelId="{316D510A-D03F-45C8-82CB-6F581E5B6C64}">
      <dgm:prSet phldrT="[Text]"/>
      <dgm:spPr/>
      <dgm:t>
        <a:bodyPr/>
        <a:lstStyle/>
        <a:p>
          <a:r>
            <a:rPr lang="en-US" dirty="0" err="1" smtClean="0"/>
            <a:t>Eksamen</a:t>
          </a:r>
          <a:endParaRPr lang="en-US" dirty="0"/>
        </a:p>
      </dgm:t>
    </dgm:pt>
    <dgm:pt modelId="{66058452-09D0-4809-B1E1-6B8F9A44596A}" type="parTrans" cxnId="{C36BDEAA-30D1-467B-A8A5-7A64CE6D7ABC}">
      <dgm:prSet/>
      <dgm:spPr/>
      <dgm:t>
        <a:bodyPr/>
        <a:lstStyle/>
        <a:p>
          <a:endParaRPr lang="en-US"/>
        </a:p>
      </dgm:t>
    </dgm:pt>
    <dgm:pt modelId="{C3A66850-1A8A-4C4E-AB2E-52649134A76D}" type="sibTrans" cxnId="{C36BDEAA-30D1-467B-A8A5-7A64CE6D7ABC}">
      <dgm:prSet/>
      <dgm:spPr/>
      <dgm:t>
        <a:bodyPr/>
        <a:lstStyle/>
        <a:p>
          <a:endParaRPr lang="en-US"/>
        </a:p>
      </dgm:t>
    </dgm:pt>
    <dgm:pt modelId="{DA74CD9A-A25C-4902-9A9B-6CB71322CC55}">
      <dgm:prSet phldrT="[Text]"/>
      <dgm:spPr/>
      <dgm:t>
        <a:bodyPr/>
        <a:lstStyle/>
        <a:p>
          <a:r>
            <a:rPr lang="en-US" dirty="0" err="1" smtClean="0"/>
            <a:t>Presentere</a:t>
          </a:r>
          <a:r>
            <a:rPr lang="en-US" dirty="0" smtClean="0"/>
            <a:t> </a:t>
          </a:r>
          <a:r>
            <a:rPr lang="en-US" dirty="0" err="1" smtClean="0"/>
            <a:t>funn</a:t>
          </a:r>
          <a:r>
            <a:rPr lang="en-US" dirty="0" smtClean="0"/>
            <a:t> </a:t>
          </a:r>
          <a:r>
            <a:rPr lang="en-US" dirty="0" err="1" smtClean="0"/>
            <a:t>fra</a:t>
          </a:r>
          <a:r>
            <a:rPr lang="en-US" dirty="0" smtClean="0"/>
            <a:t> video </a:t>
          </a:r>
          <a:r>
            <a:rPr lang="en-US" dirty="0" err="1" smtClean="0"/>
            <a:t>og</a:t>
          </a:r>
          <a:r>
            <a:rPr lang="en-US" dirty="0" smtClean="0"/>
            <a:t> </a:t>
          </a:r>
          <a:r>
            <a:rPr lang="en-US" dirty="0" err="1" smtClean="0"/>
            <a:t>transkripsjon</a:t>
          </a:r>
          <a:endParaRPr lang="en-US" dirty="0"/>
        </a:p>
      </dgm:t>
    </dgm:pt>
    <dgm:pt modelId="{D63EAFAF-4F09-4942-97BF-2389F65C2AF0}" type="parTrans" cxnId="{927F047B-6F34-4EAC-830B-6BD5DD86B7F8}">
      <dgm:prSet/>
      <dgm:spPr/>
      <dgm:t>
        <a:bodyPr/>
        <a:lstStyle/>
        <a:p>
          <a:endParaRPr lang="en-US"/>
        </a:p>
      </dgm:t>
    </dgm:pt>
    <dgm:pt modelId="{AF358E8C-26D7-4B4F-BD0E-A93BDD8D8A90}" type="sibTrans" cxnId="{927F047B-6F34-4EAC-830B-6BD5DD86B7F8}">
      <dgm:prSet/>
      <dgm:spPr/>
      <dgm:t>
        <a:bodyPr/>
        <a:lstStyle/>
        <a:p>
          <a:endParaRPr lang="en-US"/>
        </a:p>
      </dgm:t>
    </dgm:pt>
    <dgm:pt modelId="{8B9EFC0B-A8FD-444A-8D02-EF35C69CB945}" type="pres">
      <dgm:prSet presAssocID="{FFFD6FED-6465-4FFD-9560-49F0C99CF723}" presName="Name0" presStyleCnt="0">
        <dgm:presLayoutVars>
          <dgm:chMax val="3"/>
          <dgm:chPref val="3"/>
          <dgm:bulletEnabled val="1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738D44BE-5F7D-4DCA-A07F-17B9A8C050BF}" type="pres">
      <dgm:prSet presAssocID="{FFFD6FED-6465-4FFD-9560-49F0C99CF723}" presName="arc1" presStyleLbl="node1" presStyleIdx="0" presStyleCnt="4"/>
      <dgm:spPr/>
      <dgm:t>
        <a:bodyPr/>
        <a:lstStyle/>
        <a:p>
          <a:endParaRPr lang="en-US"/>
        </a:p>
      </dgm:t>
    </dgm:pt>
    <dgm:pt modelId="{C55D8560-6950-4842-B82A-AC3504E8ED0A}" type="pres">
      <dgm:prSet presAssocID="{FFFD6FED-6465-4FFD-9560-49F0C99CF723}" presName="arc3" presStyleLbl="node1" presStyleIdx="1" presStyleCnt="4"/>
      <dgm:spPr/>
      <dgm:t>
        <a:bodyPr/>
        <a:lstStyle/>
        <a:p>
          <a:endParaRPr lang="en-US"/>
        </a:p>
      </dgm:t>
    </dgm:pt>
    <dgm:pt modelId="{3915B0B7-0045-4D9C-BB0B-57CF42D9776C}" type="pres">
      <dgm:prSet presAssocID="{FFFD6FED-6465-4FFD-9560-49F0C99CF723}" presName="parentText2" presStyleLbl="revTx" presStyleIdx="0" presStyleCnt="3">
        <dgm:presLayoutVars>
          <dgm:chMax val="4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F693-A23E-42D6-88AB-614846CC4D63}" type="pres">
      <dgm:prSet presAssocID="{FFFD6FED-6465-4FFD-9560-49F0C99CF723}" presName="arc2" presStyleLbl="node1" presStyleIdx="2" presStyleCnt="4"/>
      <dgm:spPr/>
      <dgm:t>
        <a:bodyPr/>
        <a:lstStyle/>
        <a:p>
          <a:endParaRPr lang="en-US"/>
        </a:p>
      </dgm:t>
    </dgm:pt>
    <dgm:pt modelId="{B1575402-2D70-4D08-8251-1EE46E0AA398}" type="pres">
      <dgm:prSet presAssocID="{FFFD6FED-6465-4FFD-9560-49F0C99CF723}" presName="arc4" presStyleLbl="node1" presStyleIdx="3" presStyleCnt="4"/>
      <dgm:spPr/>
      <dgm:t>
        <a:bodyPr/>
        <a:lstStyle/>
        <a:p>
          <a:endParaRPr lang="en-US"/>
        </a:p>
      </dgm:t>
    </dgm:pt>
    <dgm:pt modelId="{AB181BCE-DB21-4683-80EE-354E0E78CF85}" type="pres">
      <dgm:prSet presAssocID="{FFFD6FED-6465-4FFD-9560-49F0C99CF723}" presName="parentText3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4073FD-B69B-494F-B913-656AAFC07CB6}" type="pres">
      <dgm:prSet presAssocID="{FFFD6FED-6465-4FFD-9560-49F0C99CF723}" presName="middleComposite" presStyleCnt="0"/>
      <dgm:spPr/>
      <dgm:t>
        <a:bodyPr/>
        <a:lstStyle/>
        <a:p>
          <a:endParaRPr lang="en-US"/>
        </a:p>
      </dgm:t>
    </dgm:pt>
    <dgm:pt modelId="{12B0137C-1B8D-49DE-8730-8A2D261D6FD2}" type="pres">
      <dgm:prSet presAssocID="{26BBC045-F12E-4199-87B2-5D86ABC03FCA}" presName="circ1" presStyleLbl="vennNode1" presStyleIdx="0" presStyleCnt="8"/>
      <dgm:spPr/>
      <dgm:t>
        <a:bodyPr/>
        <a:lstStyle/>
        <a:p>
          <a:endParaRPr lang="en-US"/>
        </a:p>
      </dgm:t>
    </dgm:pt>
    <dgm:pt modelId="{A63E03F3-6CF2-4A83-A6CC-6B384589A8B6}" type="pres">
      <dgm:prSet presAssocID="{26BBC045-F12E-4199-87B2-5D86ABC03FCA}" presName="circ1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41512736-15BA-43FB-BA06-C67F93F02E41}" type="pres">
      <dgm:prSet presAssocID="{42DA9710-0D04-4397-AC21-05A2E660F12B}" presName="circ2" presStyleLbl="vennNode1" presStyleIdx="1" presStyleCnt="8"/>
      <dgm:spPr/>
      <dgm:t>
        <a:bodyPr/>
        <a:lstStyle/>
        <a:p>
          <a:endParaRPr lang="en-US"/>
        </a:p>
      </dgm:t>
    </dgm:pt>
    <dgm:pt modelId="{2BBBAD8D-3944-4F50-98D0-34C8500660A0}" type="pres">
      <dgm:prSet presAssocID="{42DA9710-0D04-4397-AC21-05A2E660F12B}" presName="circ2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6F0FE917-B015-4C20-87D0-C1237CCA67B9}" type="pres">
      <dgm:prSet presAssocID="{FFFD6FED-6465-4FFD-9560-49F0C99CF723}" presName="leftComposite" presStyleCnt="0"/>
      <dgm:spPr/>
      <dgm:t>
        <a:bodyPr/>
        <a:lstStyle/>
        <a:p>
          <a:endParaRPr lang="en-US"/>
        </a:p>
      </dgm:t>
    </dgm:pt>
    <dgm:pt modelId="{A3D70460-7D7F-48D6-918A-599D9375420B}" type="pres">
      <dgm:prSet presAssocID="{A03F31FF-91BD-4645-B296-5A0FE828EDD0}" presName="childText1_1" presStyleLbl="vennNode1" presStyleIdx="2" presStyleCnt="8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CEF734D7-5CFF-4442-A468-8C54FEC85C74}" type="pres">
      <dgm:prSet presAssocID="{A03F31FF-91BD-4645-B296-5A0FE828EDD0}" presName="ellipse1" presStyleLbl="vennNode1" presStyleIdx="3" presStyleCnt="8"/>
      <dgm:spPr/>
      <dgm:t>
        <a:bodyPr/>
        <a:lstStyle/>
        <a:p>
          <a:endParaRPr lang="en-US"/>
        </a:p>
      </dgm:t>
    </dgm:pt>
    <dgm:pt modelId="{B8A7546F-0B68-4AB2-B9ED-2A788CAD6B17}" type="pres">
      <dgm:prSet presAssocID="{A03F31FF-91BD-4645-B296-5A0FE828EDD0}" presName="ellipse2" presStyleLbl="vennNode1" presStyleIdx="4" presStyleCnt="8"/>
      <dgm:spPr/>
      <dgm:t>
        <a:bodyPr/>
        <a:lstStyle/>
        <a:p>
          <a:endParaRPr lang="en-US"/>
        </a:p>
      </dgm:t>
    </dgm:pt>
    <dgm:pt modelId="{0BDA65F0-072A-44A2-8899-7CAA100EDDDA}" type="pres">
      <dgm:prSet presAssocID="{89A642D8-4E9D-497A-91D0-AF202FA69D1C}" presName="childText1_2" presStyleLbl="vennNode1" presStyleIdx="5" presStyleCnt="8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8481E05D-03E7-4672-89E6-2A395AF03FD2}" type="pres">
      <dgm:prSet presAssocID="{89A642D8-4E9D-497A-91D0-AF202FA69D1C}" presName="ellipse3" presStyleLbl="vennNode1" presStyleIdx="6" presStyleCnt="8"/>
      <dgm:spPr/>
      <dgm:t>
        <a:bodyPr/>
        <a:lstStyle/>
        <a:p>
          <a:endParaRPr lang="en-US"/>
        </a:p>
      </dgm:t>
    </dgm:pt>
    <dgm:pt modelId="{45CC7ABA-7863-41A9-A637-A9867E87E686}" type="pres">
      <dgm:prSet presAssocID="{AED2453B-9C90-4047-8500-915FF90422C9}" presName="childText1_3" presStyleLbl="vennNode1" presStyleIdx="7" presStyleCnt="8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5DEE60C8-E49D-4FB6-9FD2-F07EBFAA832E}" type="pres">
      <dgm:prSet presAssocID="{FFFD6FED-6465-4FFD-9560-49F0C99CF723}" presName="rightChild" presStyleLbl="node2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5157CA4-B601-4A34-B46D-0C859605F420}" type="pres">
      <dgm:prSet presAssocID="{FFFD6FED-6465-4FFD-9560-49F0C99CF723}" presName="parentText1" presStyleLbl="revTx" presStyleIdx="2" presStyleCnt="3">
        <dgm:presLayoutVars>
          <dgm:chMax val="4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A602B9-1C1A-4456-A943-9CC8AE6A1E21}" type="presOf" srcId="{89A642D8-4E9D-497A-91D0-AF202FA69D1C}" destId="{0BDA65F0-072A-44A2-8899-7CAA100EDDDA}" srcOrd="0" destOrd="0" presId="urn:microsoft.com/office/officeart/2009/3/layout/PhasedProcess"/>
    <dgm:cxn modelId="{E0834724-4351-4297-B4C6-D7EC0A900F8B}" type="presOf" srcId="{ECEC0AD0-5F3F-450E-8A7D-4316B14BB539}" destId="{3915B0B7-0045-4D9C-BB0B-57CF42D9776C}" srcOrd="0" destOrd="0" presId="urn:microsoft.com/office/officeart/2009/3/layout/PhasedProcess"/>
    <dgm:cxn modelId="{AFF2A9AC-D0FE-4472-B594-2131DB3EC56A}" type="presOf" srcId="{A03F31FF-91BD-4645-B296-5A0FE828EDD0}" destId="{A3D70460-7D7F-48D6-918A-599D9375420B}" srcOrd="0" destOrd="0" presId="urn:microsoft.com/office/officeart/2009/3/layout/PhasedProcess"/>
    <dgm:cxn modelId="{68668509-8397-4422-8483-2DF6DF86BE55}" srcId="{FFFD6FED-6465-4FFD-9560-49F0C99CF723}" destId="{ECEC0AD0-5F3F-450E-8A7D-4316B14BB539}" srcOrd="1" destOrd="0" parTransId="{0F03BDCF-73D5-435B-B4D3-7073B4280A51}" sibTransId="{C9D8A199-8B37-43DA-8A58-07C7AC2855C4}"/>
    <dgm:cxn modelId="{A848A596-F66C-4501-A957-35D1A2A27AB2}" type="presOf" srcId="{26BBC045-F12E-4199-87B2-5D86ABC03FCA}" destId="{12B0137C-1B8D-49DE-8730-8A2D261D6FD2}" srcOrd="0" destOrd="0" presId="urn:microsoft.com/office/officeart/2009/3/layout/PhasedProcess"/>
    <dgm:cxn modelId="{C36BDEAA-30D1-467B-A8A5-7A64CE6D7ABC}" srcId="{FFFD6FED-6465-4FFD-9560-49F0C99CF723}" destId="{316D510A-D03F-45C8-82CB-6F581E5B6C64}" srcOrd="2" destOrd="0" parTransId="{66058452-09D0-4809-B1E1-6B8F9A44596A}" sibTransId="{C3A66850-1A8A-4C4E-AB2E-52649134A76D}"/>
    <dgm:cxn modelId="{AB50E209-E1E2-45BA-9B7B-28B812C7A341}" type="presOf" srcId="{26BBC045-F12E-4199-87B2-5D86ABC03FCA}" destId="{A63E03F3-6CF2-4A83-A6CC-6B384589A8B6}" srcOrd="1" destOrd="0" presId="urn:microsoft.com/office/officeart/2009/3/layout/PhasedProcess"/>
    <dgm:cxn modelId="{927F047B-6F34-4EAC-830B-6BD5DD86B7F8}" srcId="{316D510A-D03F-45C8-82CB-6F581E5B6C64}" destId="{DA74CD9A-A25C-4902-9A9B-6CB71322CC55}" srcOrd="0" destOrd="0" parTransId="{D63EAFAF-4F09-4942-97BF-2389F65C2AF0}" sibTransId="{AF358E8C-26D7-4B4F-BD0E-A93BDD8D8A90}"/>
    <dgm:cxn modelId="{FF17A4BB-8E1A-4931-A88E-57510D1D7EEE}" srcId="{4DD92700-AA86-479C-BCDC-1EF25776897D}" destId="{89A642D8-4E9D-497A-91D0-AF202FA69D1C}" srcOrd="1" destOrd="0" parTransId="{6AFE9DE8-3992-433C-8823-99B38EF26804}" sibTransId="{6E4354B0-2FFC-42BD-97D6-98C147788469}"/>
    <dgm:cxn modelId="{4D8BEFAB-0C72-40B5-A655-133AAC472AF8}" type="presOf" srcId="{DA74CD9A-A25C-4902-9A9B-6CB71322CC55}" destId="{5DEE60C8-E49D-4FB6-9FD2-F07EBFAA832E}" srcOrd="0" destOrd="0" presId="urn:microsoft.com/office/officeart/2009/3/layout/PhasedProcess"/>
    <dgm:cxn modelId="{1D035645-B1D7-4404-9CDE-5AA764715892}" srcId="{FFFD6FED-6465-4FFD-9560-49F0C99CF723}" destId="{4DD92700-AA86-479C-BCDC-1EF25776897D}" srcOrd="0" destOrd="0" parTransId="{89F6853A-E51C-4C1D-934A-26F404B814F0}" sibTransId="{E0CFCAEB-0DF9-4578-993F-5E921880815D}"/>
    <dgm:cxn modelId="{220C8A8C-10C0-4D77-B9FB-4AF655649410}" type="presOf" srcId="{42DA9710-0D04-4397-AC21-05A2E660F12B}" destId="{41512736-15BA-43FB-BA06-C67F93F02E41}" srcOrd="0" destOrd="0" presId="urn:microsoft.com/office/officeart/2009/3/layout/PhasedProcess"/>
    <dgm:cxn modelId="{A2E60E2D-0BD2-4E7D-A038-68D42F907BB6}" srcId="{4DD92700-AA86-479C-BCDC-1EF25776897D}" destId="{AED2453B-9C90-4047-8500-915FF90422C9}" srcOrd="2" destOrd="0" parTransId="{F2D7C37F-2F2E-4165-90FA-B72A8B84EE13}" sibTransId="{D3C0D497-66D1-47B6-8C13-3CC0DBFC9F53}"/>
    <dgm:cxn modelId="{9C99CD80-DA48-4952-9926-5DD80D0F9145}" type="presOf" srcId="{316D510A-D03F-45C8-82CB-6F581E5B6C64}" destId="{AB181BCE-DB21-4683-80EE-354E0E78CF85}" srcOrd="0" destOrd="0" presId="urn:microsoft.com/office/officeart/2009/3/layout/PhasedProcess"/>
    <dgm:cxn modelId="{FC4AF707-A27E-41C4-9F5E-BDF499DCD9FE}" type="presOf" srcId="{4DD92700-AA86-479C-BCDC-1EF25776897D}" destId="{15157CA4-B601-4A34-B46D-0C859605F420}" srcOrd="0" destOrd="0" presId="urn:microsoft.com/office/officeart/2009/3/layout/PhasedProcess"/>
    <dgm:cxn modelId="{3BA5A98D-EBBE-4A8A-8B61-FD302DFBF45A}" srcId="{ECEC0AD0-5F3F-450E-8A7D-4316B14BB539}" destId="{26BBC045-F12E-4199-87B2-5D86ABC03FCA}" srcOrd="0" destOrd="0" parTransId="{B61CA94F-5194-4C7D-AC92-34CB332250F6}" sibTransId="{4C8455C8-F534-4099-8377-1283BAA7C960}"/>
    <dgm:cxn modelId="{C3DB0DBA-A2CA-4EFD-886B-68F69E3B4C3E}" srcId="{ECEC0AD0-5F3F-450E-8A7D-4316B14BB539}" destId="{42DA9710-0D04-4397-AC21-05A2E660F12B}" srcOrd="1" destOrd="0" parTransId="{9879CD92-226C-4C1E-B5F6-C174CEDEF884}" sibTransId="{B8890D95-3F1D-496D-99D9-7427102C9745}"/>
    <dgm:cxn modelId="{645CA746-1693-41E9-8542-D504BD3D6A85}" type="presOf" srcId="{FFFD6FED-6465-4FFD-9560-49F0C99CF723}" destId="{8B9EFC0B-A8FD-444A-8D02-EF35C69CB945}" srcOrd="0" destOrd="0" presId="urn:microsoft.com/office/officeart/2009/3/layout/PhasedProcess"/>
    <dgm:cxn modelId="{17506A1B-9EF6-4739-BA21-1A6C9EB3A021}" type="presOf" srcId="{AED2453B-9C90-4047-8500-915FF90422C9}" destId="{45CC7ABA-7863-41A9-A637-A9867E87E686}" srcOrd="0" destOrd="0" presId="urn:microsoft.com/office/officeart/2009/3/layout/PhasedProcess"/>
    <dgm:cxn modelId="{5BE26541-5CCD-412F-854B-6A596AF15C76}" type="presOf" srcId="{42DA9710-0D04-4397-AC21-05A2E660F12B}" destId="{2BBBAD8D-3944-4F50-98D0-34C8500660A0}" srcOrd="1" destOrd="0" presId="urn:microsoft.com/office/officeart/2009/3/layout/PhasedProcess"/>
    <dgm:cxn modelId="{3A10AB8B-97AB-4E85-A792-32F774C648C3}" srcId="{4DD92700-AA86-479C-BCDC-1EF25776897D}" destId="{A03F31FF-91BD-4645-B296-5A0FE828EDD0}" srcOrd="0" destOrd="0" parTransId="{C5668919-9481-4191-A893-91C1DA8900BA}" sibTransId="{9722FBA5-7E7D-46FC-AA87-3C10F84EF0D8}"/>
    <dgm:cxn modelId="{FD47913A-7515-48D2-8077-F070A400ADE6}" type="presParOf" srcId="{8B9EFC0B-A8FD-444A-8D02-EF35C69CB945}" destId="{738D44BE-5F7D-4DCA-A07F-17B9A8C050BF}" srcOrd="0" destOrd="0" presId="urn:microsoft.com/office/officeart/2009/3/layout/PhasedProcess"/>
    <dgm:cxn modelId="{ABC6BA2F-859B-4E4E-9B49-8ADA442951F5}" type="presParOf" srcId="{8B9EFC0B-A8FD-444A-8D02-EF35C69CB945}" destId="{C55D8560-6950-4842-B82A-AC3504E8ED0A}" srcOrd="1" destOrd="0" presId="urn:microsoft.com/office/officeart/2009/3/layout/PhasedProcess"/>
    <dgm:cxn modelId="{50E032AB-E442-4828-95CB-A3B8FD63170E}" type="presParOf" srcId="{8B9EFC0B-A8FD-444A-8D02-EF35C69CB945}" destId="{3915B0B7-0045-4D9C-BB0B-57CF42D9776C}" srcOrd="2" destOrd="0" presId="urn:microsoft.com/office/officeart/2009/3/layout/PhasedProcess"/>
    <dgm:cxn modelId="{B5197198-B4D6-46B4-965C-530DDBF57631}" type="presParOf" srcId="{8B9EFC0B-A8FD-444A-8D02-EF35C69CB945}" destId="{DA6AF693-A23E-42D6-88AB-614846CC4D63}" srcOrd="3" destOrd="0" presId="urn:microsoft.com/office/officeart/2009/3/layout/PhasedProcess"/>
    <dgm:cxn modelId="{D37E1D30-58BA-4F4A-95E2-75FBE8722044}" type="presParOf" srcId="{8B9EFC0B-A8FD-444A-8D02-EF35C69CB945}" destId="{B1575402-2D70-4D08-8251-1EE46E0AA398}" srcOrd="4" destOrd="0" presId="urn:microsoft.com/office/officeart/2009/3/layout/PhasedProcess"/>
    <dgm:cxn modelId="{72E7BE09-C232-402E-B94C-3D75DEE1D740}" type="presParOf" srcId="{8B9EFC0B-A8FD-444A-8D02-EF35C69CB945}" destId="{AB181BCE-DB21-4683-80EE-354E0E78CF85}" srcOrd="5" destOrd="0" presId="urn:microsoft.com/office/officeart/2009/3/layout/PhasedProcess"/>
    <dgm:cxn modelId="{12A30351-CFE9-4AF4-A7A7-A1FECB71E821}" type="presParOf" srcId="{8B9EFC0B-A8FD-444A-8D02-EF35C69CB945}" destId="{2F4073FD-B69B-494F-B913-656AAFC07CB6}" srcOrd="6" destOrd="0" presId="urn:microsoft.com/office/officeart/2009/3/layout/PhasedProcess"/>
    <dgm:cxn modelId="{1F27EDFA-19E0-4FC9-B347-6D3895EA13A1}" type="presParOf" srcId="{2F4073FD-B69B-494F-B913-656AAFC07CB6}" destId="{12B0137C-1B8D-49DE-8730-8A2D261D6FD2}" srcOrd="0" destOrd="0" presId="urn:microsoft.com/office/officeart/2009/3/layout/PhasedProcess"/>
    <dgm:cxn modelId="{40C0428C-D358-49F8-A24F-3D9D784BC11F}" type="presParOf" srcId="{2F4073FD-B69B-494F-B913-656AAFC07CB6}" destId="{A63E03F3-6CF2-4A83-A6CC-6B384589A8B6}" srcOrd="1" destOrd="0" presId="urn:microsoft.com/office/officeart/2009/3/layout/PhasedProcess"/>
    <dgm:cxn modelId="{E050F504-9A93-4066-B27A-83285514E949}" type="presParOf" srcId="{2F4073FD-B69B-494F-B913-656AAFC07CB6}" destId="{41512736-15BA-43FB-BA06-C67F93F02E41}" srcOrd="2" destOrd="0" presId="urn:microsoft.com/office/officeart/2009/3/layout/PhasedProcess"/>
    <dgm:cxn modelId="{649982AE-FC14-43AB-A05C-3F887154D090}" type="presParOf" srcId="{2F4073FD-B69B-494F-B913-656AAFC07CB6}" destId="{2BBBAD8D-3944-4F50-98D0-34C8500660A0}" srcOrd="3" destOrd="0" presId="urn:microsoft.com/office/officeart/2009/3/layout/PhasedProcess"/>
    <dgm:cxn modelId="{5FD5104A-3A55-4DC5-9D1C-56B98EA9AA6A}" type="presParOf" srcId="{8B9EFC0B-A8FD-444A-8D02-EF35C69CB945}" destId="{6F0FE917-B015-4C20-87D0-C1237CCA67B9}" srcOrd="7" destOrd="0" presId="urn:microsoft.com/office/officeart/2009/3/layout/PhasedProcess"/>
    <dgm:cxn modelId="{8C8E54CA-840E-4341-95E8-292DD391807B}" type="presParOf" srcId="{6F0FE917-B015-4C20-87D0-C1237CCA67B9}" destId="{A3D70460-7D7F-48D6-918A-599D9375420B}" srcOrd="0" destOrd="0" presId="urn:microsoft.com/office/officeart/2009/3/layout/PhasedProcess"/>
    <dgm:cxn modelId="{3FFF3826-4DBC-4874-892F-8E26E1416558}" type="presParOf" srcId="{6F0FE917-B015-4C20-87D0-C1237CCA67B9}" destId="{CEF734D7-5CFF-4442-A468-8C54FEC85C74}" srcOrd="1" destOrd="0" presId="urn:microsoft.com/office/officeart/2009/3/layout/PhasedProcess"/>
    <dgm:cxn modelId="{E7CE0334-BDA4-4229-A48A-36C179849389}" type="presParOf" srcId="{6F0FE917-B015-4C20-87D0-C1237CCA67B9}" destId="{B8A7546F-0B68-4AB2-B9ED-2A788CAD6B17}" srcOrd="2" destOrd="0" presId="urn:microsoft.com/office/officeart/2009/3/layout/PhasedProcess"/>
    <dgm:cxn modelId="{A3443066-6898-4B9A-BF3E-F34E700CF759}" type="presParOf" srcId="{6F0FE917-B015-4C20-87D0-C1237CCA67B9}" destId="{0BDA65F0-072A-44A2-8899-7CAA100EDDDA}" srcOrd="3" destOrd="0" presId="urn:microsoft.com/office/officeart/2009/3/layout/PhasedProcess"/>
    <dgm:cxn modelId="{DFAD2233-42B0-4219-91D1-04810440B03C}" type="presParOf" srcId="{6F0FE917-B015-4C20-87D0-C1237CCA67B9}" destId="{8481E05D-03E7-4672-89E6-2A395AF03FD2}" srcOrd="4" destOrd="0" presId="urn:microsoft.com/office/officeart/2009/3/layout/PhasedProcess"/>
    <dgm:cxn modelId="{53CCA563-F40A-42DF-B7E4-60DD36A58B2E}" type="presParOf" srcId="{6F0FE917-B015-4C20-87D0-C1237CCA67B9}" destId="{45CC7ABA-7863-41A9-A637-A9867E87E686}" srcOrd="5" destOrd="0" presId="urn:microsoft.com/office/officeart/2009/3/layout/PhasedProcess"/>
    <dgm:cxn modelId="{AC8D5A6B-B1E7-4EB6-86F4-3C014A64AA4F}" type="presParOf" srcId="{8B9EFC0B-A8FD-444A-8D02-EF35C69CB945}" destId="{5DEE60C8-E49D-4FB6-9FD2-F07EBFAA832E}" srcOrd="8" destOrd="0" presId="urn:microsoft.com/office/officeart/2009/3/layout/PhasedProcess"/>
    <dgm:cxn modelId="{2D02FA71-9489-41FD-9B66-EE1D50767163}" type="presParOf" srcId="{8B9EFC0B-A8FD-444A-8D02-EF35C69CB945}" destId="{15157CA4-B601-4A34-B46D-0C859605F420}" srcOrd="9" destOrd="0" presId="urn:microsoft.com/office/officeart/2009/3/layout/Phased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EAFB07-F4EE-46DA-9065-6540082F1FA0}" type="doc">
      <dgm:prSet loTypeId="urn:microsoft.com/office/officeart/2005/8/layout/hChevron3" loCatId="process" qsTypeId="urn:microsoft.com/office/officeart/2005/8/quickstyle/simple1" qsCatId="simple" csTypeId="urn:microsoft.com/office/officeart/2005/8/colors/accent3_3" csCatId="accent3" phldr="1"/>
      <dgm:spPr/>
    </dgm:pt>
    <dgm:pt modelId="{83E20BDA-591A-41FD-A86C-6FCBB796EE2D}">
      <dgm:prSet phldrT="[Text]"/>
      <dgm:spPr/>
      <dgm:t>
        <a:bodyPr/>
        <a:lstStyle/>
        <a:p>
          <a:r>
            <a:rPr lang="en-US"/>
            <a:t>Seminar 1: </a:t>
          </a:r>
          <a:br>
            <a:rPr lang="en-US"/>
          </a:br>
          <a:r>
            <a:rPr lang="nb-NO" b="0"/>
            <a:t>inviteres inn i forskningsprosjekt </a:t>
          </a:r>
          <a:endParaRPr lang="en-US" b="0"/>
        </a:p>
      </dgm:t>
    </dgm:pt>
    <dgm:pt modelId="{34AA803E-4A8B-4381-A169-EFE4750E4B40}" type="parTrans" cxnId="{578EDB84-F99C-499F-8CD2-AEA9D6D6AFEC}">
      <dgm:prSet/>
      <dgm:spPr/>
      <dgm:t>
        <a:bodyPr/>
        <a:lstStyle/>
        <a:p>
          <a:endParaRPr lang="en-US"/>
        </a:p>
      </dgm:t>
    </dgm:pt>
    <dgm:pt modelId="{2F611F84-A88F-47F6-B360-2FE1034DDC38}" type="sibTrans" cxnId="{578EDB84-F99C-499F-8CD2-AEA9D6D6AFEC}">
      <dgm:prSet/>
      <dgm:spPr/>
      <dgm:t>
        <a:bodyPr/>
        <a:lstStyle/>
        <a:p>
          <a:endParaRPr lang="en-US"/>
        </a:p>
      </dgm:t>
    </dgm:pt>
    <dgm:pt modelId="{83207B28-DBE8-4EB1-B060-89B0DCAFCB19}">
      <dgm:prSet phldrT="[Text]"/>
      <dgm:spPr/>
      <dgm:t>
        <a:bodyPr/>
        <a:lstStyle/>
        <a:p>
          <a:r>
            <a:rPr lang="en-US"/>
            <a:t>Workshop: opplæring i forskningsmetoder</a:t>
          </a:r>
        </a:p>
      </dgm:t>
    </dgm:pt>
    <dgm:pt modelId="{8C1FEFED-330C-494A-B3B6-035BEE8782D0}" type="parTrans" cxnId="{9BF080D6-AB66-4BED-831B-0A08C4D3E9E4}">
      <dgm:prSet/>
      <dgm:spPr/>
      <dgm:t>
        <a:bodyPr/>
        <a:lstStyle/>
        <a:p>
          <a:endParaRPr lang="en-US"/>
        </a:p>
      </dgm:t>
    </dgm:pt>
    <dgm:pt modelId="{9D826DCC-EABB-4AC3-A658-5419B0EF2141}" type="sibTrans" cxnId="{9BF080D6-AB66-4BED-831B-0A08C4D3E9E4}">
      <dgm:prSet/>
      <dgm:spPr/>
      <dgm:t>
        <a:bodyPr/>
        <a:lstStyle/>
        <a:p>
          <a:endParaRPr lang="en-US"/>
        </a:p>
      </dgm:t>
    </dgm:pt>
    <dgm:pt modelId="{C5EEECED-FEAF-46E0-93B2-2A3447A7B033}">
      <dgm:prSet phldrT="[Text]"/>
      <dgm:spPr/>
      <dgm:t>
        <a:bodyPr/>
        <a:lstStyle/>
        <a:p>
          <a:r>
            <a:rPr lang="en-US"/>
            <a:t>Seminar 2-7: presentasjon om gjenbruk av data</a:t>
          </a:r>
        </a:p>
      </dgm:t>
    </dgm:pt>
    <dgm:pt modelId="{4B883227-424A-4F2B-AD0B-BE9615F1FFDF}" type="parTrans" cxnId="{D6690436-6DF1-44EF-A8F4-3122E21FCE01}">
      <dgm:prSet/>
      <dgm:spPr/>
      <dgm:t>
        <a:bodyPr/>
        <a:lstStyle/>
        <a:p>
          <a:endParaRPr lang="en-US"/>
        </a:p>
      </dgm:t>
    </dgm:pt>
    <dgm:pt modelId="{A28CF120-535A-4F2B-AE22-18CDE6FA6556}" type="sibTrans" cxnId="{D6690436-6DF1-44EF-A8F4-3122E21FCE01}">
      <dgm:prSet/>
      <dgm:spPr/>
      <dgm:t>
        <a:bodyPr/>
        <a:lstStyle/>
        <a:p>
          <a:endParaRPr lang="en-US"/>
        </a:p>
      </dgm:t>
    </dgm:pt>
    <dgm:pt modelId="{263314CC-636C-487F-8A8D-B10844AB6876}">
      <dgm:prSet/>
      <dgm:spPr/>
      <dgm:t>
        <a:bodyPr/>
        <a:lstStyle/>
        <a:p>
          <a:r>
            <a:rPr lang="en-US"/>
            <a:t>Forsknings-konferanse for lærerstudenter</a:t>
          </a:r>
        </a:p>
      </dgm:t>
    </dgm:pt>
    <dgm:pt modelId="{116C2A29-598F-4476-B964-DBD26DAC9AEC}" type="parTrans" cxnId="{73E735B5-DFDD-4E41-989A-FDC5EB35D2F5}">
      <dgm:prSet/>
      <dgm:spPr/>
      <dgm:t>
        <a:bodyPr/>
        <a:lstStyle/>
        <a:p>
          <a:endParaRPr lang="en-US"/>
        </a:p>
      </dgm:t>
    </dgm:pt>
    <dgm:pt modelId="{0D683BD8-0BB8-4058-9C38-B447084BB93F}" type="sibTrans" cxnId="{73E735B5-DFDD-4E41-989A-FDC5EB35D2F5}">
      <dgm:prSet/>
      <dgm:spPr/>
      <dgm:t>
        <a:bodyPr/>
        <a:lstStyle/>
        <a:p>
          <a:endParaRPr lang="en-US"/>
        </a:p>
      </dgm:t>
    </dgm:pt>
    <dgm:pt modelId="{3A525C17-8F93-4561-9BCF-34D31E9E1DC7}" type="pres">
      <dgm:prSet presAssocID="{FEEAFB07-F4EE-46DA-9065-6540082F1FA0}" presName="Name0" presStyleCnt="0">
        <dgm:presLayoutVars>
          <dgm:dir/>
          <dgm:resizeHandles val="exact"/>
        </dgm:presLayoutVars>
      </dgm:prSet>
      <dgm:spPr/>
    </dgm:pt>
    <dgm:pt modelId="{102E3783-B1DE-4DC1-BFAE-B7FAF5B2D145}" type="pres">
      <dgm:prSet presAssocID="{83E20BDA-591A-41FD-A86C-6FCBB796EE2D}" presName="parTxOnly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45738B-2A8E-43BE-A543-30712695E86C}" type="pres">
      <dgm:prSet presAssocID="{2F611F84-A88F-47F6-B360-2FE1034DDC38}" presName="parSpace" presStyleCnt="0"/>
      <dgm:spPr/>
    </dgm:pt>
    <dgm:pt modelId="{6437EDAD-482F-43D0-9E5F-AF6CD37015EA}" type="pres">
      <dgm:prSet presAssocID="{83207B28-DBE8-4EB1-B060-89B0DCAFCB19}" presName="parTxOnly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3BCC52-5BF7-4D22-A603-1BCD4031A2E5}" type="pres">
      <dgm:prSet presAssocID="{9D826DCC-EABB-4AC3-A658-5419B0EF2141}" presName="parSpace" presStyleCnt="0"/>
      <dgm:spPr/>
    </dgm:pt>
    <dgm:pt modelId="{9C8F8905-AA59-47E9-871A-AA1660845CE0}" type="pres">
      <dgm:prSet presAssocID="{C5EEECED-FEAF-46E0-93B2-2A3447A7B033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411C34-7618-4885-9645-FDAA20B157FD}" type="pres">
      <dgm:prSet presAssocID="{A28CF120-535A-4F2B-AE22-18CDE6FA6556}" presName="parSpace" presStyleCnt="0"/>
      <dgm:spPr/>
    </dgm:pt>
    <dgm:pt modelId="{03667BA7-9A3F-44A0-9A74-D0C87B92F9C7}" type="pres">
      <dgm:prSet presAssocID="{263314CC-636C-487F-8A8D-B10844AB6876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69B0BE4-4C83-4445-B6B2-D3E9FF14F457}" type="presOf" srcId="{C5EEECED-FEAF-46E0-93B2-2A3447A7B033}" destId="{9C8F8905-AA59-47E9-871A-AA1660845CE0}" srcOrd="0" destOrd="0" presId="urn:microsoft.com/office/officeart/2005/8/layout/hChevron3"/>
    <dgm:cxn modelId="{9BF080D6-AB66-4BED-831B-0A08C4D3E9E4}" srcId="{FEEAFB07-F4EE-46DA-9065-6540082F1FA0}" destId="{83207B28-DBE8-4EB1-B060-89B0DCAFCB19}" srcOrd="1" destOrd="0" parTransId="{8C1FEFED-330C-494A-B3B6-035BEE8782D0}" sibTransId="{9D826DCC-EABB-4AC3-A658-5419B0EF2141}"/>
    <dgm:cxn modelId="{578EDB84-F99C-499F-8CD2-AEA9D6D6AFEC}" srcId="{FEEAFB07-F4EE-46DA-9065-6540082F1FA0}" destId="{83E20BDA-591A-41FD-A86C-6FCBB796EE2D}" srcOrd="0" destOrd="0" parTransId="{34AA803E-4A8B-4381-A169-EFE4750E4B40}" sibTransId="{2F611F84-A88F-47F6-B360-2FE1034DDC38}"/>
    <dgm:cxn modelId="{524BEAF3-931A-49C4-BB82-2ECACCF791D0}" type="presOf" srcId="{83207B28-DBE8-4EB1-B060-89B0DCAFCB19}" destId="{6437EDAD-482F-43D0-9E5F-AF6CD37015EA}" srcOrd="0" destOrd="0" presId="urn:microsoft.com/office/officeart/2005/8/layout/hChevron3"/>
    <dgm:cxn modelId="{D6690436-6DF1-44EF-A8F4-3122E21FCE01}" srcId="{FEEAFB07-F4EE-46DA-9065-6540082F1FA0}" destId="{C5EEECED-FEAF-46E0-93B2-2A3447A7B033}" srcOrd="2" destOrd="0" parTransId="{4B883227-424A-4F2B-AD0B-BE9615F1FFDF}" sibTransId="{A28CF120-535A-4F2B-AE22-18CDE6FA6556}"/>
    <dgm:cxn modelId="{73E735B5-DFDD-4E41-989A-FDC5EB35D2F5}" srcId="{FEEAFB07-F4EE-46DA-9065-6540082F1FA0}" destId="{263314CC-636C-487F-8A8D-B10844AB6876}" srcOrd="3" destOrd="0" parTransId="{116C2A29-598F-4476-B964-DBD26DAC9AEC}" sibTransId="{0D683BD8-0BB8-4058-9C38-B447084BB93F}"/>
    <dgm:cxn modelId="{7C7EF85E-6FF6-4FC5-BC1D-E26E71F17789}" type="presOf" srcId="{83E20BDA-591A-41FD-A86C-6FCBB796EE2D}" destId="{102E3783-B1DE-4DC1-BFAE-B7FAF5B2D145}" srcOrd="0" destOrd="0" presId="urn:microsoft.com/office/officeart/2005/8/layout/hChevron3"/>
    <dgm:cxn modelId="{611D62FB-B4F7-45D2-BA1A-ABDEAB342209}" type="presOf" srcId="{FEEAFB07-F4EE-46DA-9065-6540082F1FA0}" destId="{3A525C17-8F93-4561-9BCF-34D31E9E1DC7}" srcOrd="0" destOrd="0" presId="urn:microsoft.com/office/officeart/2005/8/layout/hChevron3"/>
    <dgm:cxn modelId="{798E1510-C062-4B3E-93D3-CC0C67428E8C}" type="presOf" srcId="{263314CC-636C-487F-8A8D-B10844AB6876}" destId="{03667BA7-9A3F-44A0-9A74-D0C87B92F9C7}" srcOrd="0" destOrd="0" presId="urn:microsoft.com/office/officeart/2005/8/layout/hChevron3"/>
    <dgm:cxn modelId="{3DF22696-B064-4172-85BB-4816E731B564}" type="presParOf" srcId="{3A525C17-8F93-4561-9BCF-34D31E9E1DC7}" destId="{102E3783-B1DE-4DC1-BFAE-B7FAF5B2D145}" srcOrd="0" destOrd="0" presId="urn:microsoft.com/office/officeart/2005/8/layout/hChevron3"/>
    <dgm:cxn modelId="{E993356F-F4DB-4466-94F3-EDD25767F230}" type="presParOf" srcId="{3A525C17-8F93-4561-9BCF-34D31E9E1DC7}" destId="{8945738B-2A8E-43BE-A543-30712695E86C}" srcOrd="1" destOrd="0" presId="urn:microsoft.com/office/officeart/2005/8/layout/hChevron3"/>
    <dgm:cxn modelId="{3F656740-F6D7-4E38-B1E1-0AEE208B0A87}" type="presParOf" srcId="{3A525C17-8F93-4561-9BCF-34D31E9E1DC7}" destId="{6437EDAD-482F-43D0-9E5F-AF6CD37015EA}" srcOrd="2" destOrd="0" presId="urn:microsoft.com/office/officeart/2005/8/layout/hChevron3"/>
    <dgm:cxn modelId="{EEE5ED44-D3AF-4B54-8561-BE2F4625C264}" type="presParOf" srcId="{3A525C17-8F93-4561-9BCF-34D31E9E1DC7}" destId="{023BCC52-5BF7-4D22-A603-1BCD4031A2E5}" srcOrd="3" destOrd="0" presId="urn:microsoft.com/office/officeart/2005/8/layout/hChevron3"/>
    <dgm:cxn modelId="{71D81FB9-693B-4AD6-88CD-E6EDD8C925AF}" type="presParOf" srcId="{3A525C17-8F93-4561-9BCF-34D31E9E1DC7}" destId="{9C8F8905-AA59-47E9-871A-AA1660845CE0}" srcOrd="4" destOrd="0" presId="urn:microsoft.com/office/officeart/2005/8/layout/hChevron3"/>
    <dgm:cxn modelId="{1B6614F3-E14D-45F9-BC09-F1C1CC0DF14D}" type="presParOf" srcId="{3A525C17-8F93-4561-9BCF-34D31E9E1DC7}" destId="{92411C34-7618-4885-9645-FDAA20B157FD}" srcOrd="5" destOrd="0" presId="urn:microsoft.com/office/officeart/2005/8/layout/hChevron3"/>
    <dgm:cxn modelId="{775FBB8E-3C4B-4370-8F14-FA06210D0450}" type="presParOf" srcId="{3A525C17-8F93-4561-9BCF-34D31E9E1DC7}" destId="{03667BA7-9A3F-44A0-9A74-D0C87B92F9C7}" srcOrd="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EEAFB07-F4EE-46DA-9065-6540082F1FA0}" type="doc">
      <dgm:prSet loTypeId="urn:microsoft.com/office/officeart/2005/8/layout/hChevron3" loCatId="process" qsTypeId="urn:microsoft.com/office/officeart/2005/8/quickstyle/simple1" qsCatId="simple" csTypeId="urn:microsoft.com/office/officeart/2005/8/colors/accent0_2" csCatId="mainScheme" phldr="1"/>
      <dgm:spPr/>
    </dgm:pt>
    <dgm:pt modelId="{83E20BDA-591A-41FD-A86C-6FCBB796EE2D}">
      <dgm:prSet phldrT="[Text]"/>
      <dgm:spPr/>
      <dgm:t>
        <a:bodyPr/>
        <a:lstStyle/>
        <a:p>
          <a:r>
            <a:rPr lang="en-US" smtClean="0"/>
            <a:t>Seminar 1: </a:t>
          </a:r>
          <a:br>
            <a:rPr lang="en-US" smtClean="0"/>
          </a:br>
          <a:r>
            <a:rPr lang="en-US" smtClean="0"/>
            <a:t>v</a:t>
          </a:r>
          <a:r>
            <a:rPr lang="nb-NO" b="0" smtClean="0"/>
            <a:t>elger selv tema og tidspunkt for underveisvurdering</a:t>
          </a:r>
          <a:endParaRPr lang="en-US" b="0" dirty="0"/>
        </a:p>
      </dgm:t>
    </dgm:pt>
    <dgm:pt modelId="{34AA803E-4A8B-4381-A169-EFE4750E4B40}" type="parTrans" cxnId="{578EDB84-F99C-499F-8CD2-AEA9D6D6AFE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F611F84-A88F-47F6-B360-2FE1034DDC38}" type="sibTrans" cxnId="{578EDB84-F99C-499F-8CD2-AEA9D6D6AFE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3207B28-DBE8-4EB1-B060-89B0DCAFCB19}">
      <dgm:prSet phldrT="[Text]"/>
      <dgm:spPr/>
      <dgm:t>
        <a:bodyPr/>
        <a:lstStyle/>
        <a:p>
          <a:r>
            <a:rPr lang="en-US" smtClean="0"/>
            <a:t>Seminar 2-7: </a:t>
          </a:r>
          <a:br>
            <a:rPr lang="en-US" smtClean="0"/>
          </a:br>
          <a:r>
            <a:rPr lang="en-US" smtClean="0"/>
            <a:t>får tilbakemelding på presentasjon (filmes)</a:t>
          </a:r>
          <a:endParaRPr lang="en-US"/>
        </a:p>
      </dgm:t>
    </dgm:pt>
    <dgm:pt modelId="{8C1FEFED-330C-494A-B3B6-035BEE8782D0}" type="parTrans" cxnId="{9BF080D6-AB66-4BED-831B-0A08C4D3E9E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D826DCC-EABB-4AC3-A658-5419B0EF2141}" type="sibTrans" cxnId="{9BF080D6-AB66-4BED-831B-0A08C4D3E9E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5EEECED-FEAF-46E0-93B2-2A3447A7B033}">
      <dgm:prSet phldrT="[Text]"/>
      <dgm:spPr/>
      <dgm:t>
        <a:bodyPr/>
        <a:lstStyle/>
        <a:p>
          <a:r>
            <a:rPr lang="en-US" smtClean="0"/>
            <a:t>Seminar 2-7: </a:t>
          </a:r>
          <a:br>
            <a:rPr lang="en-US" smtClean="0"/>
          </a:br>
          <a:r>
            <a:rPr lang="en-US" smtClean="0"/>
            <a:t>gir tilbakemelding til medstudenter</a:t>
          </a:r>
          <a:endParaRPr lang="en-US"/>
        </a:p>
      </dgm:t>
    </dgm:pt>
    <dgm:pt modelId="{4B883227-424A-4F2B-AD0B-BE9615F1FFDF}" type="parTrans" cxnId="{D6690436-6DF1-44EF-A8F4-3122E21FCE0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28CF120-535A-4F2B-AE22-18CDE6FA6556}" type="sibTrans" cxnId="{D6690436-6DF1-44EF-A8F4-3122E21FCE0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63314CC-636C-487F-8A8D-B10844AB6876}">
      <dgm:prSet/>
      <dgm:spPr/>
      <dgm:t>
        <a:bodyPr/>
        <a:lstStyle/>
        <a:p>
          <a:r>
            <a:rPr lang="en-US" smtClean="0"/>
            <a:t>Forbedret presentasjon til forskningskonferanse</a:t>
          </a:r>
          <a:endParaRPr lang="en-US"/>
        </a:p>
      </dgm:t>
    </dgm:pt>
    <dgm:pt modelId="{116C2A29-598F-4476-B964-DBD26DAC9AEC}" type="parTrans" cxnId="{73E735B5-DFDD-4E41-989A-FDC5EB35D2F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D683BD8-0BB8-4058-9C38-B447084BB93F}" type="sibTrans" cxnId="{73E735B5-DFDD-4E41-989A-FDC5EB35D2F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A525C17-8F93-4561-9BCF-34D31E9E1DC7}" type="pres">
      <dgm:prSet presAssocID="{FEEAFB07-F4EE-46DA-9065-6540082F1FA0}" presName="Name0" presStyleCnt="0">
        <dgm:presLayoutVars>
          <dgm:dir/>
          <dgm:resizeHandles val="exact"/>
        </dgm:presLayoutVars>
      </dgm:prSet>
      <dgm:spPr/>
    </dgm:pt>
    <dgm:pt modelId="{102E3783-B1DE-4DC1-BFAE-B7FAF5B2D145}" type="pres">
      <dgm:prSet presAssocID="{83E20BDA-591A-41FD-A86C-6FCBB796EE2D}" presName="parTxOnly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45738B-2A8E-43BE-A543-30712695E86C}" type="pres">
      <dgm:prSet presAssocID="{2F611F84-A88F-47F6-B360-2FE1034DDC38}" presName="parSpace" presStyleCnt="0"/>
      <dgm:spPr/>
    </dgm:pt>
    <dgm:pt modelId="{6437EDAD-482F-43D0-9E5F-AF6CD37015EA}" type="pres">
      <dgm:prSet presAssocID="{83207B28-DBE8-4EB1-B060-89B0DCAFCB19}" presName="parTxOnly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3BCC52-5BF7-4D22-A603-1BCD4031A2E5}" type="pres">
      <dgm:prSet presAssocID="{9D826DCC-EABB-4AC3-A658-5419B0EF2141}" presName="parSpace" presStyleCnt="0"/>
      <dgm:spPr/>
    </dgm:pt>
    <dgm:pt modelId="{9C8F8905-AA59-47E9-871A-AA1660845CE0}" type="pres">
      <dgm:prSet presAssocID="{C5EEECED-FEAF-46E0-93B2-2A3447A7B033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411C34-7618-4885-9645-FDAA20B157FD}" type="pres">
      <dgm:prSet presAssocID="{A28CF120-535A-4F2B-AE22-18CDE6FA6556}" presName="parSpace" presStyleCnt="0"/>
      <dgm:spPr/>
    </dgm:pt>
    <dgm:pt modelId="{03667BA7-9A3F-44A0-9A74-D0C87B92F9C7}" type="pres">
      <dgm:prSet presAssocID="{263314CC-636C-487F-8A8D-B10844AB6876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69B0BE4-4C83-4445-B6B2-D3E9FF14F457}" type="presOf" srcId="{C5EEECED-FEAF-46E0-93B2-2A3447A7B033}" destId="{9C8F8905-AA59-47E9-871A-AA1660845CE0}" srcOrd="0" destOrd="0" presId="urn:microsoft.com/office/officeart/2005/8/layout/hChevron3"/>
    <dgm:cxn modelId="{9BF080D6-AB66-4BED-831B-0A08C4D3E9E4}" srcId="{FEEAFB07-F4EE-46DA-9065-6540082F1FA0}" destId="{83207B28-DBE8-4EB1-B060-89B0DCAFCB19}" srcOrd="1" destOrd="0" parTransId="{8C1FEFED-330C-494A-B3B6-035BEE8782D0}" sibTransId="{9D826DCC-EABB-4AC3-A658-5419B0EF2141}"/>
    <dgm:cxn modelId="{578EDB84-F99C-499F-8CD2-AEA9D6D6AFEC}" srcId="{FEEAFB07-F4EE-46DA-9065-6540082F1FA0}" destId="{83E20BDA-591A-41FD-A86C-6FCBB796EE2D}" srcOrd="0" destOrd="0" parTransId="{34AA803E-4A8B-4381-A169-EFE4750E4B40}" sibTransId="{2F611F84-A88F-47F6-B360-2FE1034DDC38}"/>
    <dgm:cxn modelId="{524BEAF3-931A-49C4-BB82-2ECACCF791D0}" type="presOf" srcId="{83207B28-DBE8-4EB1-B060-89B0DCAFCB19}" destId="{6437EDAD-482F-43D0-9E5F-AF6CD37015EA}" srcOrd="0" destOrd="0" presId="urn:microsoft.com/office/officeart/2005/8/layout/hChevron3"/>
    <dgm:cxn modelId="{D6690436-6DF1-44EF-A8F4-3122E21FCE01}" srcId="{FEEAFB07-F4EE-46DA-9065-6540082F1FA0}" destId="{C5EEECED-FEAF-46E0-93B2-2A3447A7B033}" srcOrd="2" destOrd="0" parTransId="{4B883227-424A-4F2B-AD0B-BE9615F1FFDF}" sibTransId="{A28CF120-535A-4F2B-AE22-18CDE6FA6556}"/>
    <dgm:cxn modelId="{73E735B5-DFDD-4E41-989A-FDC5EB35D2F5}" srcId="{FEEAFB07-F4EE-46DA-9065-6540082F1FA0}" destId="{263314CC-636C-487F-8A8D-B10844AB6876}" srcOrd="3" destOrd="0" parTransId="{116C2A29-598F-4476-B964-DBD26DAC9AEC}" sibTransId="{0D683BD8-0BB8-4058-9C38-B447084BB93F}"/>
    <dgm:cxn modelId="{7C7EF85E-6FF6-4FC5-BC1D-E26E71F17789}" type="presOf" srcId="{83E20BDA-591A-41FD-A86C-6FCBB796EE2D}" destId="{102E3783-B1DE-4DC1-BFAE-B7FAF5B2D145}" srcOrd="0" destOrd="0" presId="urn:microsoft.com/office/officeart/2005/8/layout/hChevron3"/>
    <dgm:cxn modelId="{611D62FB-B4F7-45D2-BA1A-ABDEAB342209}" type="presOf" srcId="{FEEAFB07-F4EE-46DA-9065-6540082F1FA0}" destId="{3A525C17-8F93-4561-9BCF-34D31E9E1DC7}" srcOrd="0" destOrd="0" presId="urn:microsoft.com/office/officeart/2005/8/layout/hChevron3"/>
    <dgm:cxn modelId="{798E1510-C062-4B3E-93D3-CC0C67428E8C}" type="presOf" srcId="{263314CC-636C-487F-8A8D-B10844AB6876}" destId="{03667BA7-9A3F-44A0-9A74-D0C87B92F9C7}" srcOrd="0" destOrd="0" presId="urn:microsoft.com/office/officeart/2005/8/layout/hChevron3"/>
    <dgm:cxn modelId="{3DF22696-B064-4172-85BB-4816E731B564}" type="presParOf" srcId="{3A525C17-8F93-4561-9BCF-34D31E9E1DC7}" destId="{102E3783-B1DE-4DC1-BFAE-B7FAF5B2D145}" srcOrd="0" destOrd="0" presId="urn:microsoft.com/office/officeart/2005/8/layout/hChevron3"/>
    <dgm:cxn modelId="{E993356F-F4DB-4466-94F3-EDD25767F230}" type="presParOf" srcId="{3A525C17-8F93-4561-9BCF-34D31E9E1DC7}" destId="{8945738B-2A8E-43BE-A543-30712695E86C}" srcOrd="1" destOrd="0" presId="urn:microsoft.com/office/officeart/2005/8/layout/hChevron3"/>
    <dgm:cxn modelId="{3F656740-F6D7-4E38-B1E1-0AEE208B0A87}" type="presParOf" srcId="{3A525C17-8F93-4561-9BCF-34D31E9E1DC7}" destId="{6437EDAD-482F-43D0-9E5F-AF6CD37015EA}" srcOrd="2" destOrd="0" presId="urn:microsoft.com/office/officeart/2005/8/layout/hChevron3"/>
    <dgm:cxn modelId="{EEE5ED44-D3AF-4B54-8561-BE2F4625C264}" type="presParOf" srcId="{3A525C17-8F93-4561-9BCF-34D31E9E1DC7}" destId="{023BCC52-5BF7-4D22-A603-1BCD4031A2E5}" srcOrd="3" destOrd="0" presId="urn:microsoft.com/office/officeart/2005/8/layout/hChevron3"/>
    <dgm:cxn modelId="{71D81FB9-693B-4AD6-88CD-E6EDD8C925AF}" type="presParOf" srcId="{3A525C17-8F93-4561-9BCF-34D31E9E1DC7}" destId="{9C8F8905-AA59-47E9-871A-AA1660845CE0}" srcOrd="4" destOrd="0" presId="urn:microsoft.com/office/officeart/2005/8/layout/hChevron3"/>
    <dgm:cxn modelId="{1B6614F3-E14D-45F9-BC09-F1C1CC0DF14D}" type="presParOf" srcId="{3A525C17-8F93-4561-9BCF-34D31E9E1DC7}" destId="{92411C34-7618-4885-9645-FDAA20B157FD}" srcOrd="5" destOrd="0" presId="urn:microsoft.com/office/officeart/2005/8/layout/hChevron3"/>
    <dgm:cxn modelId="{775FBB8E-3C4B-4370-8F14-FA06210D0450}" type="presParOf" srcId="{3A525C17-8F93-4561-9BCF-34D31E9E1DC7}" destId="{03667BA7-9A3F-44A0-9A74-D0C87B92F9C7}" srcOrd="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EEAFB07-F4EE-46DA-9065-6540082F1FA0}" type="doc">
      <dgm:prSet loTypeId="urn:microsoft.com/office/officeart/2005/8/layout/hChevron3" loCatId="process" qsTypeId="urn:microsoft.com/office/officeart/2005/8/quickstyle/simple1" qsCatId="simple" csTypeId="urn:microsoft.com/office/officeart/2005/8/colors/accent5_3" csCatId="accent5" phldr="1"/>
      <dgm:spPr/>
    </dgm:pt>
    <dgm:pt modelId="{83E20BDA-591A-41FD-A86C-6FCBB796EE2D}">
      <dgm:prSet phldrT="[Text]"/>
      <dgm:spPr/>
      <dgm:t>
        <a:bodyPr/>
        <a:lstStyle/>
        <a:p>
          <a:r>
            <a:rPr lang="en-US"/>
            <a:t>Seminar 1: </a:t>
          </a:r>
          <a:br>
            <a:rPr lang="en-US"/>
          </a:br>
          <a:r>
            <a:rPr lang="nb-NO" b="0"/>
            <a:t>planlegge </a:t>
          </a:r>
          <a:br>
            <a:rPr lang="nb-NO" b="0"/>
          </a:br>
          <a:r>
            <a:rPr lang="nb-NO" b="0"/>
            <a:t>datainnsamling</a:t>
          </a:r>
          <a:endParaRPr lang="en-US"/>
        </a:p>
      </dgm:t>
    </dgm:pt>
    <dgm:pt modelId="{34AA803E-4A8B-4381-A169-EFE4750E4B40}" type="parTrans" cxnId="{578EDB84-F99C-499F-8CD2-AEA9D6D6AFEC}">
      <dgm:prSet/>
      <dgm:spPr/>
      <dgm:t>
        <a:bodyPr/>
        <a:lstStyle/>
        <a:p>
          <a:endParaRPr lang="en-US"/>
        </a:p>
      </dgm:t>
    </dgm:pt>
    <dgm:pt modelId="{2F611F84-A88F-47F6-B360-2FE1034DDC38}" type="sibTrans" cxnId="{578EDB84-F99C-499F-8CD2-AEA9D6D6AFEC}">
      <dgm:prSet/>
      <dgm:spPr/>
      <dgm:t>
        <a:bodyPr/>
        <a:lstStyle/>
        <a:p>
          <a:endParaRPr lang="en-US"/>
        </a:p>
      </dgm:t>
    </dgm:pt>
    <dgm:pt modelId="{83207B28-DBE8-4EB1-B060-89B0DCAFCB19}">
      <dgm:prSet phldrT="[Text]"/>
      <dgm:spPr/>
      <dgm:t>
        <a:bodyPr/>
        <a:lstStyle/>
        <a:p>
          <a:r>
            <a:rPr lang="en-US" dirty="0"/>
            <a:t>Workshop: </a:t>
          </a:r>
          <a:r>
            <a:rPr lang="en-US" dirty="0" err="1"/>
            <a:t>opplæring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utstyr</a:t>
          </a:r>
          <a:r>
            <a:rPr lang="en-US" dirty="0"/>
            <a:t> </a:t>
          </a:r>
          <a:r>
            <a:rPr lang="en-US" dirty="0" err="1"/>
            <a:t>og</a:t>
          </a:r>
          <a:r>
            <a:rPr lang="en-US" dirty="0"/>
            <a:t> </a:t>
          </a:r>
          <a:r>
            <a:rPr lang="en-US" dirty="0" err="1"/>
            <a:t>prosedyrer</a:t>
          </a:r>
          <a:endParaRPr lang="en-US" dirty="0"/>
        </a:p>
      </dgm:t>
    </dgm:pt>
    <dgm:pt modelId="{8C1FEFED-330C-494A-B3B6-035BEE8782D0}" type="parTrans" cxnId="{9BF080D6-AB66-4BED-831B-0A08C4D3E9E4}">
      <dgm:prSet/>
      <dgm:spPr/>
      <dgm:t>
        <a:bodyPr/>
        <a:lstStyle/>
        <a:p>
          <a:endParaRPr lang="en-US"/>
        </a:p>
      </dgm:t>
    </dgm:pt>
    <dgm:pt modelId="{9D826DCC-EABB-4AC3-A658-5419B0EF2141}" type="sibTrans" cxnId="{9BF080D6-AB66-4BED-831B-0A08C4D3E9E4}">
      <dgm:prSet/>
      <dgm:spPr/>
      <dgm:t>
        <a:bodyPr/>
        <a:lstStyle/>
        <a:p>
          <a:endParaRPr lang="en-US"/>
        </a:p>
      </dgm:t>
    </dgm:pt>
    <dgm:pt modelId="{C5EEECED-FEAF-46E0-93B2-2A3447A7B033}">
      <dgm:prSet phldrT="[Text]"/>
      <dgm:spPr/>
      <dgm:t>
        <a:bodyPr/>
        <a:lstStyle/>
        <a:p>
          <a:r>
            <a:rPr lang="en-US"/>
            <a:t>I skolen: datainnsamling og klargjøring</a:t>
          </a:r>
        </a:p>
      </dgm:t>
    </dgm:pt>
    <dgm:pt modelId="{4B883227-424A-4F2B-AD0B-BE9615F1FFDF}" type="parTrans" cxnId="{D6690436-6DF1-44EF-A8F4-3122E21FCE01}">
      <dgm:prSet/>
      <dgm:spPr/>
      <dgm:t>
        <a:bodyPr/>
        <a:lstStyle/>
        <a:p>
          <a:endParaRPr lang="en-US"/>
        </a:p>
      </dgm:t>
    </dgm:pt>
    <dgm:pt modelId="{A28CF120-535A-4F2B-AE22-18CDE6FA6556}" type="sibTrans" cxnId="{D6690436-6DF1-44EF-A8F4-3122E21FCE01}">
      <dgm:prSet/>
      <dgm:spPr/>
      <dgm:t>
        <a:bodyPr/>
        <a:lstStyle/>
        <a:p>
          <a:endParaRPr lang="en-US"/>
        </a:p>
      </dgm:t>
    </dgm:pt>
    <dgm:pt modelId="{263314CC-636C-487F-8A8D-B10844AB6876}">
      <dgm:prSet/>
      <dgm:spPr/>
      <dgm:t>
        <a:bodyPr/>
        <a:lstStyle/>
        <a:p>
          <a:r>
            <a:rPr lang="en-US"/>
            <a:t>Seminar 2-7: presentasjon av erfaringer</a:t>
          </a:r>
        </a:p>
      </dgm:t>
    </dgm:pt>
    <dgm:pt modelId="{116C2A29-598F-4476-B964-DBD26DAC9AEC}" type="parTrans" cxnId="{73E735B5-DFDD-4E41-989A-FDC5EB35D2F5}">
      <dgm:prSet/>
      <dgm:spPr/>
      <dgm:t>
        <a:bodyPr/>
        <a:lstStyle/>
        <a:p>
          <a:endParaRPr lang="en-US"/>
        </a:p>
      </dgm:t>
    </dgm:pt>
    <dgm:pt modelId="{0D683BD8-0BB8-4058-9C38-B447084BB93F}" type="sibTrans" cxnId="{73E735B5-DFDD-4E41-989A-FDC5EB35D2F5}">
      <dgm:prSet/>
      <dgm:spPr/>
      <dgm:t>
        <a:bodyPr/>
        <a:lstStyle/>
        <a:p>
          <a:endParaRPr lang="en-US"/>
        </a:p>
      </dgm:t>
    </dgm:pt>
    <dgm:pt modelId="{3A525C17-8F93-4561-9BCF-34D31E9E1DC7}" type="pres">
      <dgm:prSet presAssocID="{FEEAFB07-F4EE-46DA-9065-6540082F1FA0}" presName="Name0" presStyleCnt="0">
        <dgm:presLayoutVars>
          <dgm:dir/>
          <dgm:resizeHandles val="exact"/>
        </dgm:presLayoutVars>
      </dgm:prSet>
      <dgm:spPr/>
    </dgm:pt>
    <dgm:pt modelId="{102E3783-B1DE-4DC1-BFAE-B7FAF5B2D145}" type="pres">
      <dgm:prSet presAssocID="{83E20BDA-591A-41FD-A86C-6FCBB796EE2D}" presName="parTxOnly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45738B-2A8E-43BE-A543-30712695E86C}" type="pres">
      <dgm:prSet presAssocID="{2F611F84-A88F-47F6-B360-2FE1034DDC38}" presName="parSpace" presStyleCnt="0"/>
      <dgm:spPr/>
    </dgm:pt>
    <dgm:pt modelId="{6437EDAD-482F-43D0-9E5F-AF6CD37015EA}" type="pres">
      <dgm:prSet presAssocID="{83207B28-DBE8-4EB1-B060-89B0DCAFCB19}" presName="parTxOnly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3BCC52-5BF7-4D22-A603-1BCD4031A2E5}" type="pres">
      <dgm:prSet presAssocID="{9D826DCC-EABB-4AC3-A658-5419B0EF2141}" presName="parSpace" presStyleCnt="0"/>
      <dgm:spPr/>
    </dgm:pt>
    <dgm:pt modelId="{9C8F8905-AA59-47E9-871A-AA1660845CE0}" type="pres">
      <dgm:prSet presAssocID="{C5EEECED-FEAF-46E0-93B2-2A3447A7B033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411C34-7618-4885-9645-FDAA20B157FD}" type="pres">
      <dgm:prSet presAssocID="{A28CF120-535A-4F2B-AE22-18CDE6FA6556}" presName="parSpace" presStyleCnt="0"/>
      <dgm:spPr/>
    </dgm:pt>
    <dgm:pt modelId="{03667BA7-9A3F-44A0-9A74-D0C87B92F9C7}" type="pres">
      <dgm:prSet presAssocID="{263314CC-636C-487F-8A8D-B10844AB6876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69B0BE4-4C83-4445-B6B2-D3E9FF14F457}" type="presOf" srcId="{C5EEECED-FEAF-46E0-93B2-2A3447A7B033}" destId="{9C8F8905-AA59-47E9-871A-AA1660845CE0}" srcOrd="0" destOrd="0" presId="urn:microsoft.com/office/officeart/2005/8/layout/hChevron3"/>
    <dgm:cxn modelId="{9BF080D6-AB66-4BED-831B-0A08C4D3E9E4}" srcId="{FEEAFB07-F4EE-46DA-9065-6540082F1FA0}" destId="{83207B28-DBE8-4EB1-B060-89B0DCAFCB19}" srcOrd="1" destOrd="0" parTransId="{8C1FEFED-330C-494A-B3B6-035BEE8782D0}" sibTransId="{9D826DCC-EABB-4AC3-A658-5419B0EF2141}"/>
    <dgm:cxn modelId="{578EDB84-F99C-499F-8CD2-AEA9D6D6AFEC}" srcId="{FEEAFB07-F4EE-46DA-9065-6540082F1FA0}" destId="{83E20BDA-591A-41FD-A86C-6FCBB796EE2D}" srcOrd="0" destOrd="0" parTransId="{34AA803E-4A8B-4381-A169-EFE4750E4B40}" sibTransId="{2F611F84-A88F-47F6-B360-2FE1034DDC38}"/>
    <dgm:cxn modelId="{524BEAF3-931A-49C4-BB82-2ECACCF791D0}" type="presOf" srcId="{83207B28-DBE8-4EB1-B060-89B0DCAFCB19}" destId="{6437EDAD-482F-43D0-9E5F-AF6CD37015EA}" srcOrd="0" destOrd="0" presId="urn:microsoft.com/office/officeart/2005/8/layout/hChevron3"/>
    <dgm:cxn modelId="{D6690436-6DF1-44EF-A8F4-3122E21FCE01}" srcId="{FEEAFB07-F4EE-46DA-9065-6540082F1FA0}" destId="{C5EEECED-FEAF-46E0-93B2-2A3447A7B033}" srcOrd="2" destOrd="0" parTransId="{4B883227-424A-4F2B-AD0B-BE9615F1FFDF}" sibTransId="{A28CF120-535A-4F2B-AE22-18CDE6FA6556}"/>
    <dgm:cxn modelId="{73E735B5-DFDD-4E41-989A-FDC5EB35D2F5}" srcId="{FEEAFB07-F4EE-46DA-9065-6540082F1FA0}" destId="{263314CC-636C-487F-8A8D-B10844AB6876}" srcOrd="3" destOrd="0" parTransId="{116C2A29-598F-4476-B964-DBD26DAC9AEC}" sibTransId="{0D683BD8-0BB8-4058-9C38-B447084BB93F}"/>
    <dgm:cxn modelId="{7C7EF85E-6FF6-4FC5-BC1D-E26E71F17789}" type="presOf" srcId="{83E20BDA-591A-41FD-A86C-6FCBB796EE2D}" destId="{102E3783-B1DE-4DC1-BFAE-B7FAF5B2D145}" srcOrd="0" destOrd="0" presId="urn:microsoft.com/office/officeart/2005/8/layout/hChevron3"/>
    <dgm:cxn modelId="{611D62FB-B4F7-45D2-BA1A-ABDEAB342209}" type="presOf" srcId="{FEEAFB07-F4EE-46DA-9065-6540082F1FA0}" destId="{3A525C17-8F93-4561-9BCF-34D31E9E1DC7}" srcOrd="0" destOrd="0" presId="urn:microsoft.com/office/officeart/2005/8/layout/hChevron3"/>
    <dgm:cxn modelId="{798E1510-C062-4B3E-93D3-CC0C67428E8C}" type="presOf" srcId="{263314CC-636C-487F-8A8D-B10844AB6876}" destId="{03667BA7-9A3F-44A0-9A74-D0C87B92F9C7}" srcOrd="0" destOrd="0" presId="urn:microsoft.com/office/officeart/2005/8/layout/hChevron3"/>
    <dgm:cxn modelId="{3DF22696-B064-4172-85BB-4816E731B564}" type="presParOf" srcId="{3A525C17-8F93-4561-9BCF-34D31E9E1DC7}" destId="{102E3783-B1DE-4DC1-BFAE-B7FAF5B2D145}" srcOrd="0" destOrd="0" presId="urn:microsoft.com/office/officeart/2005/8/layout/hChevron3"/>
    <dgm:cxn modelId="{E993356F-F4DB-4466-94F3-EDD25767F230}" type="presParOf" srcId="{3A525C17-8F93-4561-9BCF-34D31E9E1DC7}" destId="{8945738B-2A8E-43BE-A543-30712695E86C}" srcOrd="1" destOrd="0" presId="urn:microsoft.com/office/officeart/2005/8/layout/hChevron3"/>
    <dgm:cxn modelId="{3F656740-F6D7-4E38-B1E1-0AEE208B0A87}" type="presParOf" srcId="{3A525C17-8F93-4561-9BCF-34D31E9E1DC7}" destId="{6437EDAD-482F-43D0-9E5F-AF6CD37015EA}" srcOrd="2" destOrd="0" presId="urn:microsoft.com/office/officeart/2005/8/layout/hChevron3"/>
    <dgm:cxn modelId="{EEE5ED44-D3AF-4B54-8561-BE2F4625C264}" type="presParOf" srcId="{3A525C17-8F93-4561-9BCF-34D31E9E1DC7}" destId="{023BCC52-5BF7-4D22-A603-1BCD4031A2E5}" srcOrd="3" destOrd="0" presId="urn:microsoft.com/office/officeart/2005/8/layout/hChevron3"/>
    <dgm:cxn modelId="{71D81FB9-693B-4AD6-88CD-E6EDD8C925AF}" type="presParOf" srcId="{3A525C17-8F93-4561-9BCF-34D31E9E1DC7}" destId="{9C8F8905-AA59-47E9-871A-AA1660845CE0}" srcOrd="4" destOrd="0" presId="urn:microsoft.com/office/officeart/2005/8/layout/hChevron3"/>
    <dgm:cxn modelId="{1B6614F3-E14D-45F9-BC09-F1C1CC0DF14D}" type="presParOf" srcId="{3A525C17-8F93-4561-9BCF-34D31E9E1DC7}" destId="{92411C34-7618-4885-9645-FDAA20B157FD}" srcOrd="5" destOrd="0" presId="urn:microsoft.com/office/officeart/2005/8/layout/hChevron3"/>
    <dgm:cxn modelId="{775FBB8E-3C4B-4370-8F14-FA06210D0450}" type="presParOf" srcId="{3A525C17-8F93-4561-9BCF-34D31E9E1DC7}" destId="{03667BA7-9A3F-44A0-9A74-D0C87B92F9C7}" srcOrd="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EEAFB07-F4EE-46DA-9065-6540082F1FA0}" type="doc">
      <dgm:prSet loTypeId="urn:microsoft.com/office/officeart/2005/8/layout/hChevron3" loCatId="process" qsTypeId="urn:microsoft.com/office/officeart/2005/8/quickstyle/simple1" qsCatId="simple" csTypeId="urn:microsoft.com/office/officeart/2005/8/colors/accent1_3" csCatId="accent1" phldr="1"/>
      <dgm:spPr/>
    </dgm:pt>
    <dgm:pt modelId="{83E20BDA-591A-41FD-A86C-6FCBB796EE2D}">
      <dgm:prSet phldrT="[Text]"/>
      <dgm:spPr/>
      <dgm:t>
        <a:bodyPr/>
        <a:lstStyle/>
        <a:p>
          <a:r>
            <a:rPr lang="en-GB" dirty="0" err="1" smtClean="0"/>
            <a:t>Medlem</a:t>
          </a:r>
          <a:r>
            <a:rPr lang="en-GB" dirty="0" smtClean="0"/>
            <a:t> </a:t>
          </a:r>
          <a:r>
            <a:rPr lang="en-GB" dirty="0" err="1" smtClean="0"/>
            <a:t>av</a:t>
          </a:r>
          <a:r>
            <a:rPr lang="en-GB" dirty="0" smtClean="0"/>
            <a:t> </a:t>
          </a:r>
          <a:r>
            <a:rPr lang="en-GB" dirty="0" err="1" smtClean="0"/>
            <a:t>forskningsprosjekt</a:t>
          </a:r>
          <a:endParaRPr lang="en-US" b="0" dirty="0"/>
        </a:p>
      </dgm:t>
    </dgm:pt>
    <dgm:pt modelId="{34AA803E-4A8B-4381-A169-EFE4750E4B40}" type="parTrans" cxnId="{578EDB84-F99C-499F-8CD2-AEA9D6D6AFEC}">
      <dgm:prSet/>
      <dgm:spPr/>
      <dgm:t>
        <a:bodyPr/>
        <a:lstStyle/>
        <a:p>
          <a:endParaRPr lang="en-US"/>
        </a:p>
      </dgm:t>
    </dgm:pt>
    <dgm:pt modelId="{2F611F84-A88F-47F6-B360-2FE1034DDC38}" type="sibTrans" cxnId="{578EDB84-F99C-499F-8CD2-AEA9D6D6AFEC}">
      <dgm:prSet/>
      <dgm:spPr/>
      <dgm:t>
        <a:bodyPr/>
        <a:lstStyle/>
        <a:p>
          <a:endParaRPr lang="en-US"/>
        </a:p>
      </dgm:t>
    </dgm:pt>
    <dgm:pt modelId="{83207B28-DBE8-4EB1-B060-89B0DCAFCB19}">
      <dgm:prSet phldrT="[Text]"/>
      <dgm:spPr/>
      <dgm:t>
        <a:bodyPr/>
        <a:lstStyle/>
        <a:p>
          <a:r>
            <a:rPr lang="en-US" dirty="0" err="1" smtClean="0"/>
            <a:t>Primære</a:t>
          </a:r>
          <a:r>
            <a:rPr lang="en-US" dirty="0" smtClean="0"/>
            <a:t> </a:t>
          </a:r>
          <a:r>
            <a:rPr lang="en-US" dirty="0" err="1" smtClean="0"/>
            <a:t>eller</a:t>
          </a:r>
          <a:r>
            <a:rPr lang="en-US" dirty="0" smtClean="0"/>
            <a:t> </a:t>
          </a:r>
          <a:r>
            <a:rPr lang="en-US" dirty="0" err="1" smtClean="0"/>
            <a:t>sekundære</a:t>
          </a:r>
          <a:r>
            <a:rPr lang="en-US" dirty="0" smtClean="0"/>
            <a:t> data</a:t>
          </a:r>
          <a:endParaRPr lang="en-US" dirty="0"/>
        </a:p>
      </dgm:t>
    </dgm:pt>
    <dgm:pt modelId="{8C1FEFED-330C-494A-B3B6-035BEE8782D0}" type="parTrans" cxnId="{9BF080D6-AB66-4BED-831B-0A08C4D3E9E4}">
      <dgm:prSet/>
      <dgm:spPr/>
      <dgm:t>
        <a:bodyPr/>
        <a:lstStyle/>
        <a:p>
          <a:endParaRPr lang="en-US"/>
        </a:p>
      </dgm:t>
    </dgm:pt>
    <dgm:pt modelId="{9D826DCC-EABB-4AC3-A658-5419B0EF2141}" type="sibTrans" cxnId="{9BF080D6-AB66-4BED-831B-0A08C4D3E9E4}">
      <dgm:prSet/>
      <dgm:spPr/>
      <dgm:t>
        <a:bodyPr/>
        <a:lstStyle/>
        <a:p>
          <a:endParaRPr lang="en-US"/>
        </a:p>
      </dgm:t>
    </dgm:pt>
    <dgm:pt modelId="{C5EEECED-FEAF-46E0-93B2-2A3447A7B033}">
      <dgm:prSet phldrT="[Text]"/>
      <dgm:spPr/>
      <dgm:t>
        <a:bodyPr/>
        <a:lstStyle/>
        <a:p>
          <a:r>
            <a:rPr lang="en-US" dirty="0" err="1" smtClean="0"/>
            <a:t>Egen</a:t>
          </a:r>
          <a:r>
            <a:rPr lang="en-US" dirty="0" smtClean="0"/>
            <a:t> data-</a:t>
          </a:r>
          <a:r>
            <a:rPr lang="en-US" dirty="0" err="1" smtClean="0"/>
            <a:t>analyse</a:t>
          </a:r>
          <a:endParaRPr lang="en-US" dirty="0"/>
        </a:p>
      </dgm:t>
    </dgm:pt>
    <dgm:pt modelId="{4B883227-424A-4F2B-AD0B-BE9615F1FFDF}" type="parTrans" cxnId="{D6690436-6DF1-44EF-A8F4-3122E21FCE01}">
      <dgm:prSet/>
      <dgm:spPr/>
      <dgm:t>
        <a:bodyPr/>
        <a:lstStyle/>
        <a:p>
          <a:endParaRPr lang="en-US"/>
        </a:p>
      </dgm:t>
    </dgm:pt>
    <dgm:pt modelId="{A28CF120-535A-4F2B-AE22-18CDE6FA6556}" type="sibTrans" cxnId="{D6690436-6DF1-44EF-A8F4-3122E21FCE01}">
      <dgm:prSet/>
      <dgm:spPr/>
      <dgm:t>
        <a:bodyPr/>
        <a:lstStyle/>
        <a:p>
          <a:endParaRPr lang="en-US"/>
        </a:p>
      </dgm:t>
    </dgm:pt>
    <dgm:pt modelId="{263314CC-636C-487F-8A8D-B10844AB6876}">
      <dgm:prSet/>
      <dgm:spPr/>
      <dgm:t>
        <a:bodyPr/>
        <a:lstStyle/>
        <a:p>
          <a:r>
            <a:rPr lang="en-US" dirty="0" err="1" smtClean="0"/>
            <a:t>Bruk</a:t>
          </a:r>
          <a:r>
            <a:rPr lang="en-US" dirty="0" smtClean="0"/>
            <a:t> </a:t>
          </a:r>
          <a:r>
            <a:rPr lang="en-US" dirty="0" err="1" smtClean="0"/>
            <a:t>i</a:t>
          </a:r>
          <a:r>
            <a:rPr lang="en-US" dirty="0" smtClean="0"/>
            <a:t> </a:t>
          </a:r>
          <a:r>
            <a:rPr lang="en-US" dirty="0" err="1" smtClean="0"/>
            <a:t>masteroppgave</a:t>
          </a:r>
          <a:endParaRPr lang="en-US" dirty="0"/>
        </a:p>
      </dgm:t>
    </dgm:pt>
    <dgm:pt modelId="{116C2A29-598F-4476-B964-DBD26DAC9AEC}" type="parTrans" cxnId="{73E735B5-DFDD-4E41-989A-FDC5EB35D2F5}">
      <dgm:prSet/>
      <dgm:spPr/>
      <dgm:t>
        <a:bodyPr/>
        <a:lstStyle/>
        <a:p>
          <a:endParaRPr lang="en-US"/>
        </a:p>
      </dgm:t>
    </dgm:pt>
    <dgm:pt modelId="{0D683BD8-0BB8-4058-9C38-B447084BB93F}" type="sibTrans" cxnId="{73E735B5-DFDD-4E41-989A-FDC5EB35D2F5}">
      <dgm:prSet/>
      <dgm:spPr/>
      <dgm:t>
        <a:bodyPr/>
        <a:lstStyle/>
        <a:p>
          <a:endParaRPr lang="en-US"/>
        </a:p>
      </dgm:t>
    </dgm:pt>
    <dgm:pt modelId="{3A525C17-8F93-4561-9BCF-34D31E9E1DC7}" type="pres">
      <dgm:prSet presAssocID="{FEEAFB07-F4EE-46DA-9065-6540082F1FA0}" presName="Name0" presStyleCnt="0">
        <dgm:presLayoutVars>
          <dgm:dir/>
          <dgm:resizeHandles val="exact"/>
        </dgm:presLayoutVars>
      </dgm:prSet>
      <dgm:spPr/>
    </dgm:pt>
    <dgm:pt modelId="{102E3783-B1DE-4DC1-BFAE-B7FAF5B2D145}" type="pres">
      <dgm:prSet presAssocID="{83E20BDA-591A-41FD-A86C-6FCBB796EE2D}" presName="parTxOnly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45738B-2A8E-43BE-A543-30712695E86C}" type="pres">
      <dgm:prSet presAssocID="{2F611F84-A88F-47F6-B360-2FE1034DDC38}" presName="parSpace" presStyleCnt="0"/>
      <dgm:spPr/>
    </dgm:pt>
    <dgm:pt modelId="{6437EDAD-482F-43D0-9E5F-AF6CD37015EA}" type="pres">
      <dgm:prSet presAssocID="{83207B28-DBE8-4EB1-B060-89B0DCAFCB19}" presName="parTxOnly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3BCC52-5BF7-4D22-A603-1BCD4031A2E5}" type="pres">
      <dgm:prSet presAssocID="{9D826DCC-EABB-4AC3-A658-5419B0EF2141}" presName="parSpace" presStyleCnt="0"/>
      <dgm:spPr/>
    </dgm:pt>
    <dgm:pt modelId="{9C8F8905-AA59-47E9-871A-AA1660845CE0}" type="pres">
      <dgm:prSet presAssocID="{C5EEECED-FEAF-46E0-93B2-2A3447A7B033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411C34-7618-4885-9645-FDAA20B157FD}" type="pres">
      <dgm:prSet presAssocID="{A28CF120-535A-4F2B-AE22-18CDE6FA6556}" presName="parSpace" presStyleCnt="0"/>
      <dgm:spPr/>
    </dgm:pt>
    <dgm:pt modelId="{03667BA7-9A3F-44A0-9A74-D0C87B92F9C7}" type="pres">
      <dgm:prSet presAssocID="{263314CC-636C-487F-8A8D-B10844AB6876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69B0BE4-4C83-4445-B6B2-D3E9FF14F457}" type="presOf" srcId="{C5EEECED-FEAF-46E0-93B2-2A3447A7B033}" destId="{9C8F8905-AA59-47E9-871A-AA1660845CE0}" srcOrd="0" destOrd="0" presId="urn:microsoft.com/office/officeart/2005/8/layout/hChevron3"/>
    <dgm:cxn modelId="{9BF080D6-AB66-4BED-831B-0A08C4D3E9E4}" srcId="{FEEAFB07-F4EE-46DA-9065-6540082F1FA0}" destId="{83207B28-DBE8-4EB1-B060-89B0DCAFCB19}" srcOrd="1" destOrd="0" parTransId="{8C1FEFED-330C-494A-B3B6-035BEE8782D0}" sibTransId="{9D826DCC-EABB-4AC3-A658-5419B0EF2141}"/>
    <dgm:cxn modelId="{578EDB84-F99C-499F-8CD2-AEA9D6D6AFEC}" srcId="{FEEAFB07-F4EE-46DA-9065-6540082F1FA0}" destId="{83E20BDA-591A-41FD-A86C-6FCBB796EE2D}" srcOrd="0" destOrd="0" parTransId="{34AA803E-4A8B-4381-A169-EFE4750E4B40}" sibTransId="{2F611F84-A88F-47F6-B360-2FE1034DDC38}"/>
    <dgm:cxn modelId="{524BEAF3-931A-49C4-BB82-2ECACCF791D0}" type="presOf" srcId="{83207B28-DBE8-4EB1-B060-89B0DCAFCB19}" destId="{6437EDAD-482F-43D0-9E5F-AF6CD37015EA}" srcOrd="0" destOrd="0" presId="urn:microsoft.com/office/officeart/2005/8/layout/hChevron3"/>
    <dgm:cxn modelId="{D6690436-6DF1-44EF-A8F4-3122E21FCE01}" srcId="{FEEAFB07-F4EE-46DA-9065-6540082F1FA0}" destId="{C5EEECED-FEAF-46E0-93B2-2A3447A7B033}" srcOrd="2" destOrd="0" parTransId="{4B883227-424A-4F2B-AD0B-BE9615F1FFDF}" sibTransId="{A28CF120-535A-4F2B-AE22-18CDE6FA6556}"/>
    <dgm:cxn modelId="{73E735B5-DFDD-4E41-989A-FDC5EB35D2F5}" srcId="{FEEAFB07-F4EE-46DA-9065-6540082F1FA0}" destId="{263314CC-636C-487F-8A8D-B10844AB6876}" srcOrd="3" destOrd="0" parTransId="{116C2A29-598F-4476-B964-DBD26DAC9AEC}" sibTransId="{0D683BD8-0BB8-4058-9C38-B447084BB93F}"/>
    <dgm:cxn modelId="{7C7EF85E-6FF6-4FC5-BC1D-E26E71F17789}" type="presOf" srcId="{83E20BDA-591A-41FD-A86C-6FCBB796EE2D}" destId="{102E3783-B1DE-4DC1-BFAE-B7FAF5B2D145}" srcOrd="0" destOrd="0" presId="urn:microsoft.com/office/officeart/2005/8/layout/hChevron3"/>
    <dgm:cxn modelId="{611D62FB-B4F7-45D2-BA1A-ABDEAB342209}" type="presOf" srcId="{FEEAFB07-F4EE-46DA-9065-6540082F1FA0}" destId="{3A525C17-8F93-4561-9BCF-34D31E9E1DC7}" srcOrd="0" destOrd="0" presId="urn:microsoft.com/office/officeart/2005/8/layout/hChevron3"/>
    <dgm:cxn modelId="{798E1510-C062-4B3E-93D3-CC0C67428E8C}" type="presOf" srcId="{263314CC-636C-487F-8A8D-B10844AB6876}" destId="{03667BA7-9A3F-44A0-9A74-D0C87B92F9C7}" srcOrd="0" destOrd="0" presId="urn:microsoft.com/office/officeart/2005/8/layout/hChevron3"/>
    <dgm:cxn modelId="{3DF22696-B064-4172-85BB-4816E731B564}" type="presParOf" srcId="{3A525C17-8F93-4561-9BCF-34D31E9E1DC7}" destId="{102E3783-B1DE-4DC1-BFAE-B7FAF5B2D145}" srcOrd="0" destOrd="0" presId="urn:microsoft.com/office/officeart/2005/8/layout/hChevron3"/>
    <dgm:cxn modelId="{E993356F-F4DB-4466-94F3-EDD25767F230}" type="presParOf" srcId="{3A525C17-8F93-4561-9BCF-34D31E9E1DC7}" destId="{8945738B-2A8E-43BE-A543-30712695E86C}" srcOrd="1" destOrd="0" presId="urn:microsoft.com/office/officeart/2005/8/layout/hChevron3"/>
    <dgm:cxn modelId="{3F656740-F6D7-4E38-B1E1-0AEE208B0A87}" type="presParOf" srcId="{3A525C17-8F93-4561-9BCF-34D31E9E1DC7}" destId="{6437EDAD-482F-43D0-9E5F-AF6CD37015EA}" srcOrd="2" destOrd="0" presId="urn:microsoft.com/office/officeart/2005/8/layout/hChevron3"/>
    <dgm:cxn modelId="{EEE5ED44-D3AF-4B54-8561-BE2F4625C264}" type="presParOf" srcId="{3A525C17-8F93-4561-9BCF-34D31E9E1DC7}" destId="{023BCC52-5BF7-4D22-A603-1BCD4031A2E5}" srcOrd="3" destOrd="0" presId="urn:microsoft.com/office/officeart/2005/8/layout/hChevron3"/>
    <dgm:cxn modelId="{71D81FB9-693B-4AD6-88CD-E6EDD8C925AF}" type="presParOf" srcId="{3A525C17-8F93-4561-9BCF-34D31E9E1DC7}" destId="{9C8F8905-AA59-47E9-871A-AA1660845CE0}" srcOrd="4" destOrd="0" presId="urn:microsoft.com/office/officeart/2005/8/layout/hChevron3"/>
    <dgm:cxn modelId="{1B6614F3-E14D-45F9-BC09-F1C1CC0DF14D}" type="presParOf" srcId="{3A525C17-8F93-4561-9BCF-34D31E9E1DC7}" destId="{92411C34-7618-4885-9645-FDAA20B157FD}" srcOrd="5" destOrd="0" presId="urn:microsoft.com/office/officeart/2005/8/layout/hChevron3"/>
    <dgm:cxn modelId="{775FBB8E-3C4B-4370-8F14-FA06210D0450}" type="presParOf" srcId="{3A525C17-8F93-4561-9BCF-34D31E9E1DC7}" destId="{03667BA7-9A3F-44A0-9A74-D0C87B92F9C7}" srcOrd="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E72D6B7-AE34-49CA-A483-C4619C5603A0}" type="doc">
      <dgm:prSet loTypeId="urn:microsoft.com/office/officeart/2005/8/layout/hList7" loCatId="picture" qsTypeId="urn:microsoft.com/office/officeart/2005/8/quickstyle/simple1" qsCatId="simple" csTypeId="urn:microsoft.com/office/officeart/2005/8/colors/accent3_1" csCatId="accent3" phldr="1"/>
      <dgm:spPr/>
    </dgm:pt>
    <dgm:pt modelId="{03EF0F65-270B-42F1-9F0F-44829B05D88F}">
      <dgm:prSet phldrT="[Text]"/>
      <dgm:spPr/>
      <dgm:t>
        <a:bodyPr/>
        <a:lstStyle/>
        <a:p>
          <a:r>
            <a:rPr lang="en-US" dirty="0" err="1" smtClean="0"/>
            <a:t>Forsknings-assistenter</a:t>
          </a:r>
          <a:endParaRPr lang="en-US" dirty="0"/>
        </a:p>
      </dgm:t>
    </dgm:pt>
    <dgm:pt modelId="{E12CF741-A0C3-4D9E-BBBA-F240B36584FE}" type="parTrans" cxnId="{CDC57B90-2B48-4392-96D9-417482CC5130}">
      <dgm:prSet/>
      <dgm:spPr/>
      <dgm:t>
        <a:bodyPr/>
        <a:lstStyle/>
        <a:p>
          <a:endParaRPr lang="en-US"/>
        </a:p>
      </dgm:t>
    </dgm:pt>
    <dgm:pt modelId="{14173533-92F8-4723-A740-E5AFACD8D2E4}" type="sibTrans" cxnId="{CDC57B90-2B48-4392-96D9-417482CC5130}">
      <dgm:prSet/>
      <dgm:spPr/>
      <dgm:t>
        <a:bodyPr/>
        <a:lstStyle/>
        <a:p>
          <a:endParaRPr lang="en-US"/>
        </a:p>
      </dgm:t>
    </dgm:pt>
    <dgm:pt modelId="{0F1012E2-E00D-4753-9005-C7EAFAFD945E}">
      <dgm:prSet phldrT="[Text]"/>
      <dgm:spPr/>
      <dgm:t>
        <a:bodyPr/>
        <a:lstStyle/>
        <a:p>
          <a:r>
            <a:rPr lang="en-US" dirty="0" err="1" smtClean="0"/>
            <a:t>Undervisere</a:t>
          </a:r>
          <a:endParaRPr lang="en-US" dirty="0"/>
        </a:p>
      </dgm:t>
    </dgm:pt>
    <dgm:pt modelId="{8CB17131-9A43-4BC3-B4A4-AC2ED9E9ADE2}" type="parTrans" cxnId="{67455B56-707A-4547-8802-7CA3A0EF60E8}">
      <dgm:prSet/>
      <dgm:spPr/>
      <dgm:t>
        <a:bodyPr/>
        <a:lstStyle/>
        <a:p>
          <a:endParaRPr lang="en-US"/>
        </a:p>
      </dgm:t>
    </dgm:pt>
    <dgm:pt modelId="{9A68A232-B40C-40A1-B6AC-1D191242EDCE}" type="sibTrans" cxnId="{67455B56-707A-4547-8802-7CA3A0EF60E8}">
      <dgm:prSet/>
      <dgm:spPr/>
      <dgm:t>
        <a:bodyPr/>
        <a:lstStyle/>
        <a:p>
          <a:endParaRPr lang="en-US"/>
        </a:p>
      </dgm:t>
    </dgm:pt>
    <dgm:pt modelId="{BEB61EDB-CF07-4EE9-A112-F6CB99B5FF19}">
      <dgm:prSet phldrT="[Text]"/>
      <dgm:spPr/>
      <dgm:t>
        <a:bodyPr/>
        <a:lstStyle/>
        <a:p>
          <a:r>
            <a:rPr lang="en-US" dirty="0" err="1" smtClean="0"/>
            <a:t>Formidlere</a:t>
          </a:r>
          <a:endParaRPr lang="en-US" dirty="0"/>
        </a:p>
      </dgm:t>
    </dgm:pt>
    <dgm:pt modelId="{B3CC4459-6062-42A9-BAEA-ACD45755FF4C}" type="parTrans" cxnId="{F4A78A53-77A4-4AC9-A8DB-E91DF28D4646}">
      <dgm:prSet/>
      <dgm:spPr/>
      <dgm:t>
        <a:bodyPr/>
        <a:lstStyle/>
        <a:p>
          <a:endParaRPr lang="en-US"/>
        </a:p>
      </dgm:t>
    </dgm:pt>
    <dgm:pt modelId="{932B7DD7-6DEB-4461-98BE-CCE4935D69F0}" type="sibTrans" cxnId="{F4A78A53-77A4-4AC9-A8DB-E91DF28D4646}">
      <dgm:prSet/>
      <dgm:spPr/>
      <dgm:t>
        <a:bodyPr/>
        <a:lstStyle/>
        <a:p>
          <a:endParaRPr lang="en-US"/>
        </a:p>
      </dgm:t>
    </dgm:pt>
    <dgm:pt modelId="{332EB69D-5D39-4392-8E17-41682BB0AA81}">
      <dgm:prSet/>
      <dgm:spPr/>
      <dgm:t>
        <a:bodyPr/>
        <a:lstStyle/>
        <a:p>
          <a:r>
            <a:rPr lang="en-US" dirty="0" err="1" smtClean="0"/>
            <a:t>Designere</a:t>
          </a:r>
          <a:endParaRPr lang="en-US" dirty="0"/>
        </a:p>
      </dgm:t>
    </dgm:pt>
    <dgm:pt modelId="{57E6DA78-3737-4908-A273-8B3195A68701}" type="parTrans" cxnId="{55248B44-81C0-4375-9D67-1DDE20DC46B8}">
      <dgm:prSet/>
      <dgm:spPr/>
      <dgm:t>
        <a:bodyPr/>
        <a:lstStyle/>
        <a:p>
          <a:endParaRPr lang="en-US"/>
        </a:p>
      </dgm:t>
    </dgm:pt>
    <dgm:pt modelId="{7D860F6E-6BAE-4C14-B22D-7353C109963A}" type="sibTrans" cxnId="{55248B44-81C0-4375-9D67-1DDE20DC46B8}">
      <dgm:prSet/>
      <dgm:spPr/>
      <dgm:t>
        <a:bodyPr/>
        <a:lstStyle/>
        <a:p>
          <a:endParaRPr lang="en-US"/>
        </a:p>
      </dgm:t>
    </dgm:pt>
    <dgm:pt modelId="{0BFFA68A-006B-4D98-8313-527F891862F6}" type="pres">
      <dgm:prSet presAssocID="{2E72D6B7-AE34-49CA-A483-C4619C5603A0}" presName="Name0" presStyleCnt="0">
        <dgm:presLayoutVars>
          <dgm:dir/>
          <dgm:resizeHandles val="exact"/>
        </dgm:presLayoutVars>
      </dgm:prSet>
      <dgm:spPr/>
    </dgm:pt>
    <dgm:pt modelId="{7BEBFB6D-35F4-4F2C-A78A-4FA360E0B9E5}" type="pres">
      <dgm:prSet presAssocID="{2E72D6B7-AE34-49CA-A483-C4619C5603A0}" presName="fgShape" presStyleLbl="fgShp" presStyleIdx="0" presStyleCnt="1"/>
      <dgm:spPr/>
    </dgm:pt>
    <dgm:pt modelId="{7687B63B-91F2-4DCA-B92A-16F06AD88050}" type="pres">
      <dgm:prSet presAssocID="{2E72D6B7-AE34-49CA-A483-C4619C5603A0}" presName="linComp" presStyleCnt="0"/>
      <dgm:spPr/>
    </dgm:pt>
    <dgm:pt modelId="{B46D0EEA-3477-4DFD-8760-7EB3AEDABD51}" type="pres">
      <dgm:prSet presAssocID="{03EF0F65-270B-42F1-9F0F-44829B05D88F}" presName="compNode" presStyleCnt="0"/>
      <dgm:spPr/>
    </dgm:pt>
    <dgm:pt modelId="{D0B3F37A-6A42-4EE6-A365-E61C1CBE3ABB}" type="pres">
      <dgm:prSet presAssocID="{03EF0F65-270B-42F1-9F0F-44829B05D88F}" presName="bkgdShape" presStyleLbl="node1" presStyleIdx="0" presStyleCnt="4"/>
      <dgm:spPr/>
      <dgm:t>
        <a:bodyPr/>
        <a:lstStyle/>
        <a:p>
          <a:endParaRPr lang="en-US"/>
        </a:p>
      </dgm:t>
    </dgm:pt>
    <dgm:pt modelId="{33308239-C84F-4181-AA0E-CB1BB5DA61FE}" type="pres">
      <dgm:prSet presAssocID="{03EF0F65-270B-42F1-9F0F-44829B05D88F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730A2D-4D11-4739-8164-14A90044B8AD}" type="pres">
      <dgm:prSet presAssocID="{03EF0F65-270B-42F1-9F0F-44829B05D88F}" presName="invisiNode" presStyleLbl="node1" presStyleIdx="0" presStyleCnt="4"/>
      <dgm:spPr/>
    </dgm:pt>
    <dgm:pt modelId="{BAA5A7E1-EB46-4D61-9CC7-A712572255B7}" type="pres">
      <dgm:prSet presAssocID="{03EF0F65-270B-42F1-9F0F-44829B05D88F}" presName="imagNode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BA086BF9-9B95-43A2-BC6F-BB24EDD98551}" type="pres">
      <dgm:prSet presAssocID="{14173533-92F8-4723-A740-E5AFACD8D2E4}" presName="sibTrans" presStyleLbl="sibTrans2D1" presStyleIdx="0" presStyleCnt="0"/>
      <dgm:spPr/>
      <dgm:t>
        <a:bodyPr/>
        <a:lstStyle/>
        <a:p>
          <a:endParaRPr lang="en-US"/>
        </a:p>
      </dgm:t>
    </dgm:pt>
    <dgm:pt modelId="{9EE93D6E-6FCD-483E-9674-BAAAC853AEA4}" type="pres">
      <dgm:prSet presAssocID="{0F1012E2-E00D-4753-9005-C7EAFAFD945E}" presName="compNode" presStyleCnt="0"/>
      <dgm:spPr/>
    </dgm:pt>
    <dgm:pt modelId="{66F733A7-2421-4FE0-AFE8-D663637E1AE1}" type="pres">
      <dgm:prSet presAssocID="{0F1012E2-E00D-4753-9005-C7EAFAFD945E}" presName="bkgdShape" presStyleLbl="node1" presStyleIdx="1" presStyleCnt="4"/>
      <dgm:spPr/>
      <dgm:t>
        <a:bodyPr/>
        <a:lstStyle/>
        <a:p>
          <a:endParaRPr lang="en-US"/>
        </a:p>
      </dgm:t>
    </dgm:pt>
    <dgm:pt modelId="{FAF6B242-7C36-46DD-B91E-F7B3C018E1AA}" type="pres">
      <dgm:prSet presAssocID="{0F1012E2-E00D-4753-9005-C7EAFAFD945E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4FFF3E-F1AD-4EED-86F9-2E6FB11C1CF9}" type="pres">
      <dgm:prSet presAssocID="{0F1012E2-E00D-4753-9005-C7EAFAFD945E}" presName="invisiNode" presStyleLbl="node1" presStyleIdx="1" presStyleCnt="4"/>
      <dgm:spPr/>
    </dgm:pt>
    <dgm:pt modelId="{49A7E8C8-D08E-488B-B3D1-574913CA6301}" type="pres">
      <dgm:prSet presAssocID="{0F1012E2-E00D-4753-9005-C7EAFAFD945E}" presName="imagNode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DD84355E-8095-4B29-9EE5-4DF527BA6EF9}" type="pres">
      <dgm:prSet presAssocID="{9A68A232-B40C-40A1-B6AC-1D191242EDCE}" presName="sibTrans" presStyleLbl="sibTrans2D1" presStyleIdx="0" presStyleCnt="0"/>
      <dgm:spPr/>
      <dgm:t>
        <a:bodyPr/>
        <a:lstStyle/>
        <a:p>
          <a:endParaRPr lang="en-US"/>
        </a:p>
      </dgm:t>
    </dgm:pt>
    <dgm:pt modelId="{E5A1642A-4755-4D37-A493-26D04FC10FDD}" type="pres">
      <dgm:prSet presAssocID="{332EB69D-5D39-4392-8E17-41682BB0AA81}" presName="compNode" presStyleCnt="0"/>
      <dgm:spPr/>
    </dgm:pt>
    <dgm:pt modelId="{E20B4BF6-4F6A-4D73-8BEF-B3B3B6B736ED}" type="pres">
      <dgm:prSet presAssocID="{332EB69D-5D39-4392-8E17-41682BB0AA81}" presName="bkgdShape" presStyleLbl="node1" presStyleIdx="2" presStyleCnt="4"/>
      <dgm:spPr/>
      <dgm:t>
        <a:bodyPr/>
        <a:lstStyle/>
        <a:p>
          <a:endParaRPr lang="en-US"/>
        </a:p>
      </dgm:t>
    </dgm:pt>
    <dgm:pt modelId="{B18DB9DC-4115-4A27-B5ED-FB25B5CEC0A4}" type="pres">
      <dgm:prSet presAssocID="{332EB69D-5D39-4392-8E17-41682BB0AA81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17D528-CB3E-4569-B68E-42B41F33D008}" type="pres">
      <dgm:prSet presAssocID="{332EB69D-5D39-4392-8E17-41682BB0AA81}" presName="invisiNode" presStyleLbl="node1" presStyleIdx="2" presStyleCnt="4"/>
      <dgm:spPr/>
    </dgm:pt>
    <dgm:pt modelId="{29A2F675-E62B-49C6-BA04-5901347A7A61}" type="pres">
      <dgm:prSet presAssocID="{332EB69D-5D39-4392-8E17-41682BB0AA81}" presName="imagNode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2FEDEC79-DC20-4042-87CC-96096A532206}" type="pres">
      <dgm:prSet presAssocID="{7D860F6E-6BAE-4C14-B22D-7353C109963A}" presName="sibTrans" presStyleLbl="sibTrans2D1" presStyleIdx="0" presStyleCnt="0"/>
      <dgm:spPr/>
      <dgm:t>
        <a:bodyPr/>
        <a:lstStyle/>
        <a:p>
          <a:endParaRPr lang="en-US"/>
        </a:p>
      </dgm:t>
    </dgm:pt>
    <dgm:pt modelId="{FBFF31E0-41AE-479E-8F70-7CC2AA635211}" type="pres">
      <dgm:prSet presAssocID="{BEB61EDB-CF07-4EE9-A112-F6CB99B5FF19}" presName="compNode" presStyleCnt="0"/>
      <dgm:spPr/>
    </dgm:pt>
    <dgm:pt modelId="{D12F76D4-1AE0-43E6-9F33-B292BDA0F255}" type="pres">
      <dgm:prSet presAssocID="{BEB61EDB-CF07-4EE9-A112-F6CB99B5FF19}" presName="bkgdShape" presStyleLbl="node1" presStyleIdx="3" presStyleCnt="4"/>
      <dgm:spPr/>
      <dgm:t>
        <a:bodyPr/>
        <a:lstStyle/>
        <a:p>
          <a:endParaRPr lang="en-US"/>
        </a:p>
      </dgm:t>
    </dgm:pt>
    <dgm:pt modelId="{DF3FBF87-40BF-4926-B323-595E13064E52}" type="pres">
      <dgm:prSet presAssocID="{BEB61EDB-CF07-4EE9-A112-F6CB99B5FF19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F31BC0-4C25-4B7F-91DF-10786517994A}" type="pres">
      <dgm:prSet presAssocID="{BEB61EDB-CF07-4EE9-A112-F6CB99B5FF19}" presName="invisiNode" presStyleLbl="node1" presStyleIdx="3" presStyleCnt="4"/>
      <dgm:spPr/>
    </dgm:pt>
    <dgm:pt modelId="{FDC9D25D-DB6A-46F1-89F2-FA045B1F6116}" type="pres">
      <dgm:prSet presAssocID="{BEB61EDB-CF07-4EE9-A112-F6CB99B5FF19}" presName="imagNode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67455B56-707A-4547-8802-7CA3A0EF60E8}" srcId="{2E72D6B7-AE34-49CA-A483-C4619C5603A0}" destId="{0F1012E2-E00D-4753-9005-C7EAFAFD945E}" srcOrd="1" destOrd="0" parTransId="{8CB17131-9A43-4BC3-B4A4-AC2ED9E9ADE2}" sibTransId="{9A68A232-B40C-40A1-B6AC-1D191242EDCE}"/>
    <dgm:cxn modelId="{39A41B9D-4D4B-421B-BEBD-2879BB37CE8C}" type="presOf" srcId="{0F1012E2-E00D-4753-9005-C7EAFAFD945E}" destId="{66F733A7-2421-4FE0-AFE8-D663637E1AE1}" srcOrd="0" destOrd="0" presId="urn:microsoft.com/office/officeart/2005/8/layout/hList7"/>
    <dgm:cxn modelId="{2D671379-DE90-4F47-89B1-1CEDC550949A}" type="presOf" srcId="{BEB61EDB-CF07-4EE9-A112-F6CB99B5FF19}" destId="{DF3FBF87-40BF-4926-B323-595E13064E52}" srcOrd="1" destOrd="0" presId="urn:microsoft.com/office/officeart/2005/8/layout/hList7"/>
    <dgm:cxn modelId="{210600D1-A278-4A9B-9A9E-C9581AE1A78B}" type="presOf" srcId="{9A68A232-B40C-40A1-B6AC-1D191242EDCE}" destId="{DD84355E-8095-4B29-9EE5-4DF527BA6EF9}" srcOrd="0" destOrd="0" presId="urn:microsoft.com/office/officeart/2005/8/layout/hList7"/>
    <dgm:cxn modelId="{F2CF858E-CE54-4B1D-AB3A-0C00BE40DD2F}" type="presOf" srcId="{0F1012E2-E00D-4753-9005-C7EAFAFD945E}" destId="{FAF6B242-7C36-46DD-B91E-F7B3C018E1AA}" srcOrd="1" destOrd="0" presId="urn:microsoft.com/office/officeart/2005/8/layout/hList7"/>
    <dgm:cxn modelId="{6C2955CD-73A2-4EED-911F-B9583D6C5EB4}" type="presOf" srcId="{332EB69D-5D39-4392-8E17-41682BB0AA81}" destId="{B18DB9DC-4115-4A27-B5ED-FB25B5CEC0A4}" srcOrd="1" destOrd="0" presId="urn:microsoft.com/office/officeart/2005/8/layout/hList7"/>
    <dgm:cxn modelId="{5077F954-A6CF-431B-96DE-8DEFF98D74D9}" type="presOf" srcId="{03EF0F65-270B-42F1-9F0F-44829B05D88F}" destId="{D0B3F37A-6A42-4EE6-A365-E61C1CBE3ABB}" srcOrd="0" destOrd="0" presId="urn:microsoft.com/office/officeart/2005/8/layout/hList7"/>
    <dgm:cxn modelId="{D497720C-C30A-4746-8169-310351A1D435}" type="presOf" srcId="{14173533-92F8-4723-A740-E5AFACD8D2E4}" destId="{BA086BF9-9B95-43A2-BC6F-BB24EDD98551}" srcOrd="0" destOrd="0" presId="urn:microsoft.com/office/officeart/2005/8/layout/hList7"/>
    <dgm:cxn modelId="{715E4F6E-0FCB-49CD-9984-860C820F1190}" type="presOf" srcId="{03EF0F65-270B-42F1-9F0F-44829B05D88F}" destId="{33308239-C84F-4181-AA0E-CB1BB5DA61FE}" srcOrd="1" destOrd="0" presId="urn:microsoft.com/office/officeart/2005/8/layout/hList7"/>
    <dgm:cxn modelId="{5B641BC2-EB79-42C0-A39C-C2B211A92B92}" type="presOf" srcId="{332EB69D-5D39-4392-8E17-41682BB0AA81}" destId="{E20B4BF6-4F6A-4D73-8BEF-B3B3B6B736ED}" srcOrd="0" destOrd="0" presId="urn:microsoft.com/office/officeart/2005/8/layout/hList7"/>
    <dgm:cxn modelId="{F4A78A53-77A4-4AC9-A8DB-E91DF28D4646}" srcId="{2E72D6B7-AE34-49CA-A483-C4619C5603A0}" destId="{BEB61EDB-CF07-4EE9-A112-F6CB99B5FF19}" srcOrd="3" destOrd="0" parTransId="{B3CC4459-6062-42A9-BAEA-ACD45755FF4C}" sibTransId="{932B7DD7-6DEB-4461-98BE-CCE4935D69F0}"/>
    <dgm:cxn modelId="{55248B44-81C0-4375-9D67-1DDE20DC46B8}" srcId="{2E72D6B7-AE34-49CA-A483-C4619C5603A0}" destId="{332EB69D-5D39-4392-8E17-41682BB0AA81}" srcOrd="2" destOrd="0" parTransId="{57E6DA78-3737-4908-A273-8B3195A68701}" sibTransId="{7D860F6E-6BAE-4C14-B22D-7353C109963A}"/>
    <dgm:cxn modelId="{05EC97FA-A5C7-4793-81CC-9F13D4F53A12}" type="presOf" srcId="{2E72D6B7-AE34-49CA-A483-C4619C5603A0}" destId="{0BFFA68A-006B-4D98-8313-527F891862F6}" srcOrd="0" destOrd="0" presId="urn:microsoft.com/office/officeart/2005/8/layout/hList7"/>
    <dgm:cxn modelId="{CDC57B90-2B48-4392-96D9-417482CC5130}" srcId="{2E72D6B7-AE34-49CA-A483-C4619C5603A0}" destId="{03EF0F65-270B-42F1-9F0F-44829B05D88F}" srcOrd="0" destOrd="0" parTransId="{E12CF741-A0C3-4D9E-BBBA-F240B36584FE}" sibTransId="{14173533-92F8-4723-A740-E5AFACD8D2E4}"/>
    <dgm:cxn modelId="{1F19A95B-2792-445F-B505-5169B90154A9}" type="presOf" srcId="{7D860F6E-6BAE-4C14-B22D-7353C109963A}" destId="{2FEDEC79-DC20-4042-87CC-96096A532206}" srcOrd="0" destOrd="0" presId="urn:microsoft.com/office/officeart/2005/8/layout/hList7"/>
    <dgm:cxn modelId="{3E59211C-AF66-44D8-AC4C-9FF3A2CAF413}" type="presOf" srcId="{BEB61EDB-CF07-4EE9-A112-F6CB99B5FF19}" destId="{D12F76D4-1AE0-43E6-9F33-B292BDA0F255}" srcOrd="0" destOrd="0" presId="urn:microsoft.com/office/officeart/2005/8/layout/hList7"/>
    <dgm:cxn modelId="{6E3662F2-0F08-4177-8F53-3C1F6969C445}" type="presParOf" srcId="{0BFFA68A-006B-4D98-8313-527F891862F6}" destId="{7BEBFB6D-35F4-4F2C-A78A-4FA360E0B9E5}" srcOrd="0" destOrd="0" presId="urn:microsoft.com/office/officeart/2005/8/layout/hList7"/>
    <dgm:cxn modelId="{4BC1EB42-6728-4B8D-BCA3-B1AB4A0334A1}" type="presParOf" srcId="{0BFFA68A-006B-4D98-8313-527F891862F6}" destId="{7687B63B-91F2-4DCA-B92A-16F06AD88050}" srcOrd="1" destOrd="0" presId="urn:microsoft.com/office/officeart/2005/8/layout/hList7"/>
    <dgm:cxn modelId="{8E47B299-F935-4696-B5B2-05D4F6EED62C}" type="presParOf" srcId="{7687B63B-91F2-4DCA-B92A-16F06AD88050}" destId="{B46D0EEA-3477-4DFD-8760-7EB3AEDABD51}" srcOrd="0" destOrd="0" presId="urn:microsoft.com/office/officeart/2005/8/layout/hList7"/>
    <dgm:cxn modelId="{C5E390FC-7F8A-4B08-849B-877DD6B22BBF}" type="presParOf" srcId="{B46D0EEA-3477-4DFD-8760-7EB3AEDABD51}" destId="{D0B3F37A-6A42-4EE6-A365-E61C1CBE3ABB}" srcOrd="0" destOrd="0" presId="urn:microsoft.com/office/officeart/2005/8/layout/hList7"/>
    <dgm:cxn modelId="{3408B466-A68D-47F0-A670-D4C8B3DB3131}" type="presParOf" srcId="{B46D0EEA-3477-4DFD-8760-7EB3AEDABD51}" destId="{33308239-C84F-4181-AA0E-CB1BB5DA61FE}" srcOrd="1" destOrd="0" presId="urn:microsoft.com/office/officeart/2005/8/layout/hList7"/>
    <dgm:cxn modelId="{D58AA058-8068-4AE1-A514-7F6FF5B4C59D}" type="presParOf" srcId="{B46D0EEA-3477-4DFD-8760-7EB3AEDABD51}" destId="{76730A2D-4D11-4739-8164-14A90044B8AD}" srcOrd="2" destOrd="0" presId="urn:microsoft.com/office/officeart/2005/8/layout/hList7"/>
    <dgm:cxn modelId="{C771ADF4-5CB9-4454-B29C-B031B1C71DEF}" type="presParOf" srcId="{B46D0EEA-3477-4DFD-8760-7EB3AEDABD51}" destId="{BAA5A7E1-EB46-4D61-9CC7-A712572255B7}" srcOrd="3" destOrd="0" presId="urn:microsoft.com/office/officeart/2005/8/layout/hList7"/>
    <dgm:cxn modelId="{4E21A03C-D639-4D4B-B832-922D41F6A479}" type="presParOf" srcId="{7687B63B-91F2-4DCA-B92A-16F06AD88050}" destId="{BA086BF9-9B95-43A2-BC6F-BB24EDD98551}" srcOrd="1" destOrd="0" presId="urn:microsoft.com/office/officeart/2005/8/layout/hList7"/>
    <dgm:cxn modelId="{AD1A67C2-FC40-4818-8942-D7EC5143F05B}" type="presParOf" srcId="{7687B63B-91F2-4DCA-B92A-16F06AD88050}" destId="{9EE93D6E-6FCD-483E-9674-BAAAC853AEA4}" srcOrd="2" destOrd="0" presId="urn:microsoft.com/office/officeart/2005/8/layout/hList7"/>
    <dgm:cxn modelId="{41AA74CE-015E-4BFE-A19C-06E2FBEAD546}" type="presParOf" srcId="{9EE93D6E-6FCD-483E-9674-BAAAC853AEA4}" destId="{66F733A7-2421-4FE0-AFE8-D663637E1AE1}" srcOrd="0" destOrd="0" presId="urn:microsoft.com/office/officeart/2005/8/layout/hList7"/>
    <dgm:cxn modelId="{CFC645A3-CE3E-4489-B37C-0A89636830AE}" type="presParOf" srcId="{9EE93D6E-6FCD-483E-9674-BAAAC853AEA4}" destId="{FAF6B242-7C36-46DD-B91E-F7B3C018E1AA}" srcOrd="1" destOrd="0" presId="urn:microsoft.com/office/officeart/2005/8/layout/hList7"/>
    <dgm:cxn modelId="{8DECDCF1-CF5E-40B9-BBD4-D08E405AE7CB}" type="presParOf" srcId="{9EE93D6E-6FCD-483E-9674-BAAAC853AEA4}" destId="{0E4FFF3E-F1AD-4EED-86F9-2E6FB11C1CF9}" srcOrd="2" destOrd="0" presId="urn:microsoft.com/office/officeart/2005/8/layout/hList7"/>
    <dgm:cxn modelId="{2ABA604B-2950-4E37-8C48-9783CB0E8850}" type="presParOf" srcId="{9EE93D6E-6FCD-483E-9674-BAAAC853AEA4}" destId="{49A7E8C8-D08E-488B-B3D1-574913CA6301}" srcOrd="3" destOrd="0" presId="urn:microsoft.com/office/officeart/2005/8/layout/hList7"/>
    <dgm:cxn modelId="{09A6A235-ABEF-4FAE-8186-CADDCAF93E23}" type="presParOf" srcId="{7687B63B-91F2-4DCA-B92A-16F06AD88050}" destId="{DD84355E-8095-4B29-9EE5-4DF527BA6EF9}" srcOrd="3" destOrd="0" presId="urn:microsoft.com/office/officeart/2005/8/layout/hList7"/>
    <dgm:cxn modelId="{6DD917D3-19B3-4D13-A418-40B69C086CF9}" type="presParOf" srcId="{7687B63B-91F2-4DCA-B92A-16F06AD88050}" destId="{E5A1642A-4755-4D37-A493-26D04FC10FDD}" srcOrd="4" destOrd="0" presId="urn:microsoft.com/office/officeart/2005/8/layout/hList7"/>
    <dgm:cxn modelId="{E53442D7-8BCE-4398-A470-3C3ACFA415DC}" type="presParOf" srcId="{E5A1642A-4755-4D37-A493-26D04FC10FDD}" destId="{E20B4BF6-4F6A-4D73-8BEF-B3B3B6B736ED}" srcOrd="0" destOrd="0" presId="urn:microsoft.com/office/officeart/2005/8/layout/hList7"/>
    <dgm:cxn modelId="{8EE18FD8-0EBF-49FB-908D-85DB44AA218A}" type="presParOf" srcId="{E5A1642A-4755-4D37-A493-26D04FC10FDD}" destId="{B18DB9DC-4115-4A27-B5ED-FB25B5CEC0A4}" srcOrd="1" destOrd="0" presId="urn:microsoft.com/office/officeart/2005/8/layout/hList7"/>
    <dgm:cxn modelId="{8AD4A253-A42E-483C-AE49-D22C184E47E2}" type="presParOf" srcId="{E5A1642A-4755-4D37-A493-26D04FC10FDD}" destId="{C617D528-CB3E-4569-B68E-42B41F33D008}" srcOrd="2" destOrd="0" presId="urn:microsoft.com/office/officeart/2005/8/layout/hList7"/>
    <dgm:cxn modelId="{F4BD892E-8112-42D1-98E6-E9DB4A868EC7}" type="presParOf" srcId="{E5A1642A-4755-4D37-A493-26D04FC10FDD}" destId="{29A2F675-E62B-49C6-BA04-5901347A7A61}" srcOrd="3" destOrd="0" presId="urn:microsoft.com/office/officeart/2005/8/layout/hList7"/>
    <dgm:cxn modelId="{A856D3B0-A163-4710-BA33-D90D38C6ECC4}" type="presParOf" srcId="{7687B63B-91F2-4DCA-B92A-16F06AD88050}" destId="{2FEDEC79-DC20-4042-87CC-96096A532206}" srcOrd="5" destOrd="0" presId="urn:microsoft.com/office/officeart/2005/8/layout/hList7"/>
    <dgm:cxn modelId="{D8CD7D89-9B9A-4B36-83F9-B69DBC07ED8B}" type="presParOf" srcId="{7687B63B-91F2-4DCA-B92A-16F06AD88050}" destId="{FBFF31E0-41AE-479E-8F70-7CC2AA635211}" srcOrd="6" destOrd="0" presId="urn:microsoft.com/office/officeart/2005/8/layout/hList7"/>
    <dgm:cxn modelId="{58C0CA16-4FDB-4A49-91F9-5480094D10BC}" type="presParOf" srcId="{FBFF31E0-41AE-479E-8F70-7CC2AA635211}" destId="{D12F76D4-1AE0-43E6-9F33-B292BDA0F255}" srcOrd="0" destOrd="0" presId="urn:microsoft.com/office/officeart/2005/8/layout/hList7"/>
    <dgm:cxn modelId="{F15083BB-09EC-4A68-80D6-20255C8FAE91}" type="presParOf" srcId="{FBFF31E0-41AE-479E-8F70-7CC2AA635211}" destId="{DF3FBF87-40BF-4926-B323-595E13064E52}" srcOrd="1" destOrd="0" presId="urn:microsoft.com/office/officeart/2005/8/layout/hList7"/>
    <dgm:cxn modelId="{E6CFC6BC-9DF1-4D5E-986C-8C1FC5369A58}" type="presParOf" srcId="{FBFF31E0-41AE-479E-8F70-7CC2AA635211}" destId="{61F31BC0-4C25-4B7F-91DF-10786517994A}" srcOrd="2" destOrd="0" presId="urn:microsoft.com/office/officeart/2005/8/layout/hList7"/>
    <dgm:cxn modelId="{1BE20859-8DF2-419F-8335-0D0A3EDE8A35}" type="presParOf" srcId="{FBFF31E0-41AE-479E-8F70-7CC2AA635211}" destId="{FDC9D25D-DB6A-46F1-89F2-FA045B1F6116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8D44BE-5F7D-4DCA-A07F-17B9A8C050BF}">
      <dsp:nvSpPr>
        <dsp:cNvPr id="0" name=""/>
        <dsp:cNvSpPr/>
      </dsp:nvSpPr>
      <dsp:spPr>
        <a:xfrm rot="5400000">
          <a:off x="291" y="383158"/>
          <a:ext cx="3790673" cy="3791256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5D8560-6950-4842-B82A-AC3504E8ED0A}">
      <dsp:nvSpPr>
        <dsp:cNvPr id="0" name=""/>
        <dsp:cNvSpPr/>
      </dsp:nvSpPr>
      <dsp:spPr>
        <a:xfrm rot="16200000">
          <a:off x="3901671" y="383158"/>
          <a:ext cx="3790673" cy="3791256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15B0B7-0045-4D9C-BB0B-57CF42D9776C}">
      <dsp:nvSpPr>
        <dsp:cNvPr id="0" name=""/>
        <dsp:cNvSpPr/>
      </dsp:nvSpPr>
      <dsp:spPr>
        <a:xfrm>
          <a:off x="4349907" y="3676235"/>
          <a:ext cx="2878142" cy="758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/>
            <a:t>Forskning</a:t>
          </a:r>
          <a:r>
            <a:rPr lang="en-US" sz="3100" kern="1200" dirty="0" smtClean="0"/>
            <a:t> &gt;</a:t>
          </a:r>
          <a:endParaRPr lang="en-US" sz="3100" kern="1200" dirty="0"/>
        </a:p>
      </dsp:txBody>
      <dsp:txXfrm>
        <a:off x="4349907" y="3676235"/>
        <a:ext cx="2878142" cy="758377"/>
      </dsp:txXfrm>
    </dsp:sp>
    <dsp:sp modelId="{DA6AF693-A23E-42D6-88AB-614846CC4D63}">
      <dsp:nvSpPr>
        <dsp:cNvPr id="0" name=""/>
        <dsp:cNvSpPr/>
      </dsp:nvSpPr>
      <dsp:spPr>
        <a:xfrm rot="5400000">
          <a:off x="3780076" y="383158"/>
          <a:ext cx="3790673" cy="3791256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575402-2D70-4D08-8251-1EE46E0AA398}">
      <dsp:nvSpPr>
        <dsp:cNvPr id="0" name=""/>
        <dsp:cNvSpPr/>
      </dsp:nvSpPr>
      <dsp:spPr>
        <a:xfrm rot="16200000">
          <a:off x="7680309" y="383158"/>
          <a:ext cx="3790673" cy="3791256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181BCE-DB21-4683-80EE-354E0E78CF85}">
      <dsp:nvSpPr>
        <dsp:cNvPr id="0" name=""/>
        <dsp:cNvSpPr/>
      </dsp:nvSpPr>
      <dsp:spPr>
        <a:xfrm>
          <a:off x="7852087" y="3676235"/>
          <a:ext cx="2878142" cy="758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/>
            <a:t>Eksamen</a:t>
          </a:r>
          <a:endParaRPr lang="en-US" sz="3100" kern="1200" dirty="0"/>
        </a:p>
      </dsp:txBody>
      <dsp:txXfrm>
        <a:off x="7852087" y="3676235"/>
        <a:ext cx="2878142" cy="758377"/>
      </dsp:txXfrm>
    </dsp:sp>
    <dsp:sp modelId="{12B0137C-1B8D-49DE-8730-8A2D261D6FD2}">
      <dsp:nvSpPr>
        <dsp:cNvPr id="0" name=""/>
        <dsp:cNvSpPr/>
      </dsp:nvSpPr>
      <dsp:spPr>
        <a:xfrm>
          <a:off x="4257426" y="1471155"/>
          <a:ext cx="1736796" cy="1736796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Få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tilgang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til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rådata</a:t>
          </a:r>
          <a:endParaRPr lang="en-US" sz="1400" kern="1200" dirty="0"/>
        </a:p>
      </dsp:txBody>
      <dsp:txXfrm>
        <a:off x="4499951" y="1675961"/>
        <a:ext cx="1001396" cy="1327185"/>
      </dsp:txXfrm>
    </dsp:sp>
    <dsp:sp modelId="{41512736-15BA-43FB-BA06-C67F93F02E41}">
      <dsp:nvSpPr>
        <dsp:cNvPr id="0" name=""/>
        <dsp:cNvSpPr/>
      </dsp:nvSpPr>
      <dsp:spPr>
        <a:xfrm>
          <a:off x="5509171" y="1471155"/>
          <a:ext cx="1736796" cy="1736796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Transkribere</a:t>
          </a:r>
          <a:r>
            <a:rPr lang="en-US" sz="1400" kern="1200" dirty="0" smtClean="0"/>
            <a:t> film </a:t>
          </a:r>
          <a:r>
            <a:rPr lang="en-US" sz="1400" kern="1200" dirty="0" err="1" smtClean="0"/>
            <a:t>eller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lyd</a:t>
          </a:r>
          <a:endParaRPr lang="en-US" sz="1400" kern="1200" dirty="0"/>
        </a:p>
      </dsp:txBody>
      <dsp:txXfrm>
        <a:off x="6002046" y="1675961"/>
        <a:ext cx="1001396" cy="1327185"/>
      </dsp:txXfrm>
    </dsp:sp>
    <dsp:sp modelId="{A3D70460-7D7F-48D6-918A-599D9375420B}">
      <dsp:nvSpPr>
        <dsp:cNvPr id="0" name=""/>
        <dsp:cNvSpPr/>
      </dsp:nvSpPr>
      <dsp:spPr>
        <a:xfrm>
          <a:off x="1093409" y="958897"/>
          <a:ext cx="1201108" cy="1201136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Vise video</a:t>
          </a:r>
          <a:endParaRPr lang="en-US" sz="1300" kern="1200" dirty="0"/>
        </a:p>
      </dsp:txBody>
      <dsp:txXfrm>
        <a:off x="1269307" y="1134799"/>
        <a:ext cx="849312" cy="849332"/>
      </dsp:txXfrm>
    </dsp:sp>
    <dsp:sp modelId="{CEF734D7-5CFF-4442-A468-8C54FEC85C74}">
      <dsp:nvSpPr>
        <dsp:cNvPr id="0" name=""/>
        <dsp:cNvSpPr/>
      </dsp:nvSpPr>
      <dsp:spPr>
        <a:xfrm>
          <a:off x="650421" y="1963101"/>
          <a:ext cx="589993" cy="589757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8A7546F-0B68-4AB2-B9ED-2A788CAD6B17}">
      <dsp:nvSpPr>
        <dsp:cNvPr id="0" name=""/>
        <dsp:cNvSpPr/>
      </dsp:nvSpPr>
      <dsp:spPr>
        <a:xfrm>
          <a:off x="2393084" y="1195165"/>
          <a:ext cx="343294" cy="343070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BDA65F0-072A-44A2-8899-7CAA100EDDDA}">
      <dsp:nvSpPr>
        <dsp:cNvPr id="0" name=""/>
        <dsp:cNvSpPr/>
      </dsp:nvSpPr>
      <dsp:spPr>
        <a:xfrm>
          <a:off x="2265510" y="1676297"/>
          <a:ext cx="1201108" cy="1201136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err="1" smtClean="0"/>
            <a:t>Analysere</a:t>
          </a:r>
          <a:r>
            <a:rPr lang="en-US" sz="1300" kern="1200" dirty="0" smtClean="0"/>
            <a:t> video</a:t>
          </a:r>
          <a:endParaRPr lang="en-US" sz="1300" kern="1200" dirty="0"/>
        </a:p>
      </dsp:txBody>
      <dsp:txXfrm>
        <a:off x="2441408" y="1852199"/>
        <a:ext cx="849312" cy="849332"/>
      </dsp:txXfrm>
    </dsp:sp>
    <dsp:sp modelId="{8481E05D-03E7-4672-89E6-2A395AF03FD2}">
      <dsp:nvSpPr>
        <dsp:cNvPr id="0" name=""/>
        <dsp:cNvSpPr/>
      </dsp:nvSpPr>
      <dsp:spPr>
        <a:xfrm>
          <a:off x="2391113" y="2950893"/>
          <a:ext cx="343294" cy="343070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45CC7ABA-7863-41A9-A637-A9867E87E686}">
      <dsp:nvSpPr>
        <dsp:cNvPr id="0" name=""/>
        <dsp:cNvSpPr/>
      </dsp:nvSpPr>
      <dsp:spPr>
        <a:xfrm>
          <a:off x="1114812" y="2362698"/>
          <a:ext cx="1201108" cy="1201136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err="1" smtClean="0"/>
            <a:t>Diskutere</a:t>
          </a:r>
          <a:r>
            <a:rPr lang="en-US" sz="1300" kern="1200" dirty="0" smtClean="0"/>
            <a:t> video</a:t>
          </a:r>
          <a:endParaRPr lang="en-US" sz="1300" kern="1200" dirty="0"/>
        </a:p>
      </dsp:txBody>
      <dsp:txXfrm>
        <a:off x="1290710" y="2538600"/>
        <a:ext cx="849312" cy="849332"/>
      </dsp:txXfrm>
    </dsp:sp>
    <dsp:sp modelId="{5DEE60C8-E49D-4FB6-9FD2-F07EBFAA832E}">
      <dsp:nvSpPr>
        <dsp:cNvPr id="0" name=""/>
        <dsp:cNvSpPr/>
      </dsp:nvSpPr>
      <dsp:spPr>
        <a:xfrm>
          <a:off x="8179019" y="1166944"/>
          <a:ext cx="2213956" cy="221355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Presentere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funn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fra</a:t>
          </a:r>
          <a:r>
            <a:rPr lang="en-US" sz="1900" kern="1200" dirty="0" smtClean="0"/>
            <a:t> video </a:t>
          </a:r>
          <a:r>
            <a:rPr lang="en-US" sz="1900" kern="1200" dirty="0" err="1" smtClean="0"/>
            <a:t>og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transkripsjon</a:t>
          </a:r>
          <a:endParaRPr lang="en-US" sz="1900" kern="1200" dirty="0"/>
        </a:p>
      </dsp:txBody>
      <dsp:txXfrm>
        <a:off x="8503245" y="1491112"/>
        <a:ext cx="1565504" cy="1565219"/>
      </dsp:txXfrm>
    </dsp:sp>
    <dsp:sp modelId="{15157CA4-B601-4A34-B46D-0C859605F420}">
      <dsp:nvSpPr>
        <dsp:cNvPr id="0" name=""/>
        <dsp:cNvSpPr/>
      </dsp:nvSpPr>
      <dsp:spPr>
        <a:xfrm>
          <a:off x="712366" y="3676235"/>
          <a:ext cx="2878142" cy="758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/>
            <a:t>Undervisning</a:t>
          </a:r>
          <a:r>
            <a:rPr lang="en-US" sz="3100" kern="1200" dirty="0" smtClean="0"/>
            <a:t> &gt;</a:t>
          </a:r>
          <a:endParaRPr lang="en-US" sz="3100" kern="1200" dirty="0"/>
        </a:p>
      </dsp:txBody>
      <dsp:txXfrm>
        <a:off x="712366" y="3676235"/>
        <a:ext cx="2878142" cy="7583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2E3783-B1DE-4DC1-BFAE-B7FAF5B2D145}">
      <dsp:nvSpPr>
        <dsp:cNvPr id="0" name=""/>
        <dsp:cNvSpPr/>
      </dsp:nvSpPr>
      <dsp:spPr>
        <a:xfrm>
          <a:off x="2277" y="505313"/>
          <a:ext cx="2285326" cy="914130"/>
        </a:xfrm>
        <a:prstGeom prst="homePlate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Seminar 1: </a:t>
          </a:r>
          <a:br>
            <a:rPr lang="en-US" sz="1200" kern="1200"/>
          </a:br>
          <a:r>
            <a:rPr lang="nb-NO" sz="1200" b="0" kern="1200"/>
            <a:t>inviteres inn i forskningsprosjekt </a:t>
          </a:r>
          <a:endParaRPr lang="en-US" sz="1200" b="0" kern="1200"/>
        </a:p>
      </dsp:txBody>
      <dsp:txXfrm>
        <a:off x="2277" y="505313"/>
        <a:ext cx="2056794" cy="914130"/>
      </dsp:txXfrm>
    </dsp:sp>
    <dsp:sp modelId="{6437EDAD-482F-43D0-9E5F-AF6CD37015EA}">
      <dsp:nvSpPr>
        <dsp:cNvPr id="0" name=""/>
        <dsp:cNvSpPr/>
      </dsp:nvSpPr>
      <dsp:spPr>
        <a:xfrm>
          <a:off x="1830538" y="505313"/>
          <a:ext cx="2285326" cy="914130"/>
        </a:xfrm>
        <a:prstGeom prst="chevron">
          <a:avLst/>
        </a:prstGeom>
        <a:solidFill>
          <a:schemeClr val="accent3">
            <a:shade val="80000"/>
            <a:hueOff val="45206"/>
            <a:satOff val="7860"/>
            <a:lumOff val="566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Workshop: opplæring i forskningsmetoder</a:t>
          </a:r>
        </a:p>
      </dsp:txBody>
      <dsp:txXfrm>
        <a:off x="2287603" y="505313"/>
        <a:ext cx="1371196" cy="914130"/>
      </dsp:txXfrm>
    </dsp:sp>
    <dsp:sp modelId="{9C8F8905-AA59-47E9-871A-AA1660845CE0}">
      <dsp:nvSpPr>
        <dsp:cNvPr id="0" name=""/>
        <dsp:cNvSpPr/>
      </dsp:nvSpPr>
      <dsp:spPr>
        <a:xfrm>
          <a:off x="3658799" y="505313"/>
          <a:ext cx="2285326" cy="914130"/>
        </a:xfrm>
        <a:prstGeom prst="chevron">
          <a:avLst/>
        </a:prstGeom>
        <a:solidFill>
          <a:schemeClr val="accent3">
            <a:shade val="80000"/>
            <a:hueOff val="90412"/>
            <a:satOff val="15719"/>
            <a:lumOff val="1131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Seminar 2-7: presentasjon om gjenbruk av data</a:t>
          </a:r>
        </a:p>
      </dsp:txBody>
      <dsp:txXfrm>
        <a:off x="4115864" y="505313"/>
        <a:ext cx="1371196" cy="914130"/>
      </dsp:txXfrm>
    </dsp:sp>
    <dsp:sp modelId="{03667BA7-9A3F-44A0-9A74-D0C87B92F9C7}">
      <dsp:nvSpPr>
        <dsp:cNvPr id="0" name=""/>
        <dsp:cNvSpPr/>
      </dsp:nvSpPr>
      <dsp:spPr>
        <a:xfrm>
          <a:off x="5487060" y="505313"/>
          <a:ext cx="2285326" cy="914130"/>
        </a:xfrm>
        <a:prstGeom prst="chevron">
          <a:avLst/>
        </a:prstGeom>
        <a:solidFill>
          <a:schemeClr val="accent3">
            <a:shade val="80000"/>
            <a:hueOff val="135618"/>
            <a:satOff val="23579"/>
            <a:lumOff val="169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Forsknings-konferanse for lærerstudenter</a:t>
          </a:r>
        </a:p>
      </dsp:txBody>
      <dsp:txXfrm>
        <a:off x="5944125" y="505313"/>
        <a:ext cx="1371196" cy="9141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2E3783-B1DE-4DC1-BFAE-B7FAF5B2D145}">
      <dsp:nvSpPr>
        <dsp:cNvPr id="0" name=""/>
        <dsp:cNvSpPr/>
      </dsp:nvSpPr>
      <dsp:spPr>
        <a:xfrm>
          <a:off x="2655" y="905104"/>
          <a:ext cx="2663854" cy="1065541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mtClean="0"/>
            <a:t>Seminar 1: </a:t>
          </a:r>
          <a:br>
            <a:rPr lang="en-US" sz="1200" kern="1200" smtClean="0"/>
          </a:br>
          <a:r>
            <a:rPr lang="en-US" sz="1200" kern="1200" smtClean="0"/>
            <a:t>v</a:t>
          </a:r>
          <a:r>
            <a:rPr lang="nb-NO" sz="1200" b="0" kern="1200" smtClean="0"/>
            <a:t>elger selv tema og tidspunkt for underveisvurdering</a:t>
          </a:r>
          <a:endParaRPr lang="en-US" sz="1200" b="0" kern="1200" dirty="0"/>
        </a:p>
      </dsp:txBody>
      <dsp:txXfrm>
        <a:off x="2655" y="905104"/>
        <a:ext cx="2397469" cy="1065541"/>
      </dsp:txXfrm>
    </dsp:sp>
    <dsp:sp modelId="{6437EDAD-482F-43D0-9E5F-AF6CD37015EA}">
      <dsp:nvSpPr>
        <dsp:cNvPr id="0" name=""/>
        <dsp:cNvSpPr/>
      </dsp:nvSpPr>
      <dsp:spPr>
        <a:xfrm>
          <a:off x="2133738" y="905104"/>
          <a:ext cx="2663854" cy="106554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mtClean="0"/>
            <a:t>Seminar 2-7: </a:t>
          </a:r>
          <a:br>
            <a:rPr lang="en-US" sz="1200" kern="1200" smtClean="0"/>
          </a:br>
          <a:r>
            <a:rPr lang="en-US" sz="1200" kern="1200" smtClean="0"/>
            <a:t>får tilbakemelding på presentasjon (filmes)</a:t>
          </a:r>
          <a:endParaRPr lang="en-US" sz="1200" kern="1200"/>
        </a:p>
      </dsp:txBody>
      <dsp:txXfrm>
        <a:off x="2666509" y="905104"/>
        <a:ext cx="1598313" cy="1065541"/>
      </dsp:txXfrm>
    </dsp:sp>
    <dsp:sp modelId="{9C8F8905-AA59-47E9-871A-AA1660845CE0}">
      <dsp:nvSpPr>
        <dsp:cNvPr id="0" name=""/>
        <dsp:cNvSpPr/>
      </dsp:nvSpPr>
      <dsp:spPr>
        <a:xfrm>
          <a:off x="4264822" y="905104"/>
          <a:ext cx="2663854" cy="106554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mtClean="0"/>
            <a:t>Seminar 2-7: </a:t>
          </a:r>
          <a:br>
            <a:rPr lang="en-US" sz="1200" kern="1200" smtClean="0"/>
          </a:br>
          <a:r>
            <a:rPr lang="en-US" sz="1200" kern="1200" smtClean="0"/>
            <a:t>gir tilbakemelding til medstudenter</a:t>
          </a:r>
          <a:endParaRPr lang="en-US" sz="1200" kern="1200"/>
        </a:p>
      </dsp:txBody>
      <dsp:txXfrm>
        <a:off x="4797593" y="905104"/>
        <a:ext cx="1598313" cy="1065541"/>
      </dsp:txXfrm>
    </dsp:sp>
    <dsp:sp modelId="{03667BA7-9A3F-44A0-9A74-D0C87B92F9C7}">
      <dsp:nvSpPr>
        <dsp:cNvPr id="0" name=""/>
        <dsp:cNvSpPr/>
      </dsp:nvSpPr>
      <dsp:spPr>
        <a:xfrm>
          <a:off x="6395906" y="905104"/>
          <a:ext cx="2663854" cy="106554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mtClean="0"/>
            <a:t>Forbedret presentasjon til forskningskonferanse</a:t>
          </a:r>
          <a:endParaRPr lang="en-US" sz="1200" kern="1200"/>
        </a:p>
      </dsp:txBody>
      <dsp:txXfrm>
        <a:off x="6928677" y="905104"/>
        <a:ext cx="1598313" cy="106554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2E3783-B1DE-4DC1-BFAE-B7FAF5B2D145}">
      <dsp:nvSpPr>
        <dsp:cNvPr id="0" name=""/>
        <dsp:cNvSpPr/>
      </dsp:nvSpPr>
      <dsp:spPr>
        <a:xfrm>
          <a:off x="2447" y="345336"/>
          <a:ext cx="2455835" cy="982334"/>
        </a:xfrm>
        <a:prstGeom prst="homePlate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/>
            <a:t>Seminar 1: </a:t>
          </a:r>
          <a:br>
            <a:rPr lang="en-US" sz="1600" kern="1200"/>
          </a:br>
          <a:r>
            <a:rPr lang="nb-NO" sz="1600" b="0" kern="1200"/>
            <a:t>planlegge </a:t>
          </a:r>
          <a:br>
            <a:rPr lang="nb-NO" sz="1600" b="0" kern="1200"/>
          </a:br>
          <a:r>
            <a:rPr lang="nb-NO" sz="1600" b="0" kern="1200"/>
            <a:t>datainnsamling</a:t>
          </a:r>
          <a:endParaRPr lang="en-US" sz="1600" kern="1200"/>
        </a:p>
      </dsp:txBody>
      <dsp:txXfrm>
        <a:off x="2447" y="345336"/>
        <a:ext cx="2210252" cy="982334"/>
      </dsp:txXfrm>
    </dsp:sp>
    <dsp:sp modelId="{6437EDAD-482F-43D0-9E5F-AF6CD37015EA}">
      <dsp:nvSpPr>
        <dsp:cNvPr id="0" name=""/>
        <dsp:cNvSpPr/>
      </dsp:nvSpPr>
      <dsp:spPr>
        <a:xfrm>
          <a:off x="1967116" y="345336"/>
          <a:ext cx="2455835" cy="982334"/>
        </a:xfrm>
        <a:prstGeom prst="chevron">
          <a:avLst/>
        </a:prstGeom>
        <a:solidFill>
          <a:schemeClr val="accent5">
            <a:shade val="80000"/>
            <a:hueOff val="-187650"/>
            <a:satOff val="5698"/>
            <a:lumOff val="989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Workshop: </a:t>
          </a:r>
          <a:r>
            <a:rPr lang="en-US" sz="1600" kern="1200" dirty="0" err="1"/>
            <a:t>opplæring</a:t>
          </a:r>
          <a:r>
            <a:rPr lang="en-US" sz="1600" kern="1200" dirty="0"/>
            <a:t> </a:t>
          </a:r>
          <a:r>
            <a:rPr lang="en-US" sz="1600" kern="1200" dirty="0" err="1"/>
            <a:t>i</a:t>
          </a:r>
          <a:r>
            <a:rPr lang="en-US" sz="1600" kern="1200" dirty="0"/>
            <a:t> </a:t>
          </a:r>
          <a:r>
            <a:rPr lang="en-US" sz="1600" kern="1200" dirty="0" err="1"/>
            <a:t>utstyr</a:t>
          </a:r>
          <a:r>
            <a:rPr lang="en-US" sz="1600" kern="1200" dirty="0"/>
            <a:t> </a:t>
          </a:r>
          <a:r>
            <a:rPr lang="en-US" sz="1600" kern="1200" dirty="0" err="1"/>
            <a:t>og</a:t>
          </a:r>
          <a:r>
            <a:rPr lang="en-US" sz="1600" kern="1200" dirty="0"/>
            <a:t> </a:t>
          </a:r>
          <a:r>
            <a:rPr lang="en-US" sz="1600" kern="1200" dirty="0" err="1"/>
            <a:t>prosedyrer</a:t>
          </a:r>
          <a:endParaRPr lang="en-US" sz="1600" kern="1200" dirty="0"/>
        </a:p>
      </dsp:txBody>
      <dsp:txXfrm>
        <a:off x="2458283" y="345336"/>
        <a:ext cx="1473501" cy="982334"/>
      </dsp:txXfrm>
    </dsp:sp>
    <dsp:sp modelId="{9C8F8905-AA59-47E9-871A-AA1660845CE0}">
      <dsp:nvSpPr>
        <dsp:cNvPr id="0" name=""/>
        <dsp:cNvSpPr/>
      </dsp:nvSpPr>
      <dsp:spPr>
        <a:xfrm>
          <a:off x="3931784" y="345336"/>
          <a:ext cx="2455835" cy="982334"/>
        </a:xfrm>
        <a:prstGeom prst="chevron">
          <a:avLst/>
        </a:prstGeom>
        <a:solidFill>
          <a:schemeClr val="accent5">
            <a:shade val="80000"/>
            <a:hueOff val="-375301"/>
            <a:satOff val="11397"/>
            <a:lumOff val="197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/>
            <a:t>I skolen: datainnsamling og klargjøring</a:t>
          </a:r>
        </a:p>
      </dsp:txBody>
      <dsp:txXfrm>
        <a:off x="4422951" y="345336"/>
        <a:ext cx="1473501" cy="982334"/>
      </dsp:txXfrm>
    </dsp:sp>
    <dsp:sp modelId="{03667BA7-9A3F-44A0-9A74-D0C87B92F9C7}">
      <dsp:nvSpPr>
        <dsp:cNvPr id="0" name=""/>
        <dsp:cNvSpPr/>
      </dsp:nvSpPr>
      <dsp:spPr>
        <a:xfrm>
          <a:off x="5896453" y="345336"/>
          <a:ext cx="2455835" cy="982334"/>
        </a:xfrm>
        <a:prstGeom prst="chevron">
          <a:avLst/>
        </a:prstGeom>
        <a:solidFill>
          <a:schemeClr val="accent5">
            <a:shade val="80000"/>
            <a:hueOff val="-562951"/>
            <a:satOff val="17095"/>
            <a:lumOff val="2967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/>
            <a:t>Seminar 2-7: presentasjon av erfaringer</a:t>
          </a:r>
        </a:p>
      </dsp:txBody>
      <dsp:txXfrm>
        <a:off x="6387620" y="345336"/>
        <a:ext cx="1473501" cy="9823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2E3783-B1DE-4DC1-BFAE-B7FAF5B2D145}">
      <dsp:nvSpPr>
        <dsp:cNvPr id="0" name=""/>
        <dsp:cNvSpPr/>
      </dsp:nvSpPr>
      <dsp:spPr>
        <a:xfrm>
          <a:off x="2526" y="948396"/>
          <a:ext cx="2534426" cy="1013770"/>
        </a:xfrm>
        <a:prstGeom prst="homePlat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err="1" smtClean="0"/>
            <a:t>Medlem</a:t>
          </a:r>
          <a:r>
            <a:rPr lang="en-GB" sz="1600" kern="1200" dirty="0" smtClean="0"/>
            <a:t> </a:t>
          </a:r>
          <a:r>
            <a:rPr lang="en-GB" sz="1600" kern="1200" dirty="0" err="1" smtClean="0"/>
            <a:t>av</a:t>
          </a:r>
          <a:r>
            <a:rPr lang="en-GB" sz="1600" kern="1200" dirty="0" smtClean="0"/>
            <a:t> </a:t>
          </a:r>
          <a:r>
            <a:rPr lang="en-GB" sz="1600" kern="1200" dirty="0" err="1" smtClean="0"/>
            <a:t>forskningsprosjekt</a:t>
          </a:r>
          <a:endParaRPr lang="en-US" sz="1600" b="0" kern="1200" dirty="0"/>
        </a:p>
      </dsp:txBody>
      <dsp:txXfrm>
        <a:off x="2526" y="948396"/>
        <a:ext cx="2280984" cy="1013770"/>
      </dsp:txXfrm>
    </dsp:sp>
    <dsp:sp modelId="{6437EDAD-482F-43D0-9E5F-AF6CD37015EA}">
      <dsp:nvSpPr>
        <dsp:cNvPr id="0" name=""/>
        <dsp:cNvSpPr/>
      </dsp:nvSpPr>
      <dsp:spPr>
        <a:xfrm>
          <a:off x="2030067" y="948396"/>
          <a:ext cx="2534426" cy="1013770"/>
        </a:xfrm>
        <a:prstGeom prst="chevron">
          <a:avLst/>
        </a:prstGeom>
        <a:solidFill>
          <a:schemeClr val="accent1">
            <a:shade val="80000"/>
            <a:hueOff val="0"/>
            <a:satOff val="7539"/>
            <a:lumOff val="66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Primære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eller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sekundære</a:t>
          </a:r>
          <a:r>
            <a:rPr lang="en-US" sz="1600" kern="1200" dirty="0" smtClean="0"/>
            <a:t> data</a:t>
          </a:r>
          <a:endParaRPr lang="en-US" sz="1600" kern="1200" dirty="0"/>
        </a:p>
      </dsp:txBody>
      <dsp:txXfrm>
        <a:off x="2536952" y="948396"/>
        <a:ext cx="1520656" cy="1013770"/>
      </dsp:txXfrm>
    </dsp:sp>
    <dsp:sp modelId="{9C8F8905-AA59-47E9-871A-AA1660845CE0}">
      <dsp:nvSpPr>
        <dsp:cNvPr id="0" name=""/>
        <dsp:cNvSpPr/>
      </dsp:nvSpPr>
      <dsp:spPr>
        <a:xfrm>
          <a:off x="4057608" y="948396"/>
          <a:ext cx="2534426" cy="1013770"/>
        </a:xfrm>
        <a:prstGeom prst="chevron">
          <a:avLst/>
        </a:prstGeom>
        <a:solidFill>
          <a:schemeClr val="accent1">
            <a:shade val="80000"/>
            <a:hueOff val="0"/>
            <a:satOff val="15078"/>
            <a:lumOff val="132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Egen</a:t>
          </a:r>
          <a:r>
            <a:rPr lang="en-US" sz="1600" kern="1200" dirty="0" smtClean="0"/>
            <a:t> data-</a:t>
          </a:r>
          <a:r>
            <a:rPr lang="en-US" sz="1600" kern="1200" dirty="0" err="1" smtClean="0"/>
            <a:t>analyse</a:t>
          </a:r>
          <a:endParaRPr lang="en-US" sz="1600" kern="1200" dirty="0"/>
        </a:p>
      </dsp:txBody>
      <dsp:txXfrm>
        <a:off x="4564493" y="948396"/>
        <a:ext cx="1520656" cy="1013770"/>
      </dsp:txXfrm>
    </dsp:sp>
    <dsp:sp modelId="{03667BA7-9A3F-44A0-9A74-D0C87B92F9C7}">
      <dsp:nvSpPr>
        <dsp:cNvPr id="0" name=""/>
        <dsp:cNvSpPr/>
      </dsp:nvSpPr>
      <dsp:spPr>
        <a:xfrm>
          <a:off x="6085149" y="948396"/>
          <a:ext cx="2534426" cy="1013770"/>
        </a:xfrm>
        <a:prstGeom prst="chevron">
          <a:avLst/>
        </a:prstGeom>
        <a:solidFill>
          <a:schemeClr val="accent1">
            <a:shade val="80000"/>
            <a:hueOff val="0"/>
            <a:satOff val="22617"/>
            <a:lumOff val="198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Bruk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i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masteroppgave</a:t>
          </a:r>
          <a:endParaRPr lang="en-US" sz="1600" kern="1200" dirty="0"/>
        </a:p>
      </dsp:txBody>
      <dsp:txXfrm>
        <a:off x="6592034" y="948396"/>
        <a:ext cx="1520656" cy="101377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B3F37A-6A42-4EE6-A365-E61C1CBE3ABB}">
      <dsp:nvSpPr>
        <dsp:cNvPr id="0" name=""/>
        <dsp:cNvSpPr/>
      </dsp:nvSpPr>
      <dsp:spPr>
        <a:xfrm>
          <a:off x="2674" y="0"/>
          <a:ext cx="2803404" cy="48180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err="1" smtClean="0"/>
            <a:t>Forsknings-assistenter</a:t>
          </a:r>
          <a:endParaRPr lang="en-US" sz="3300" kern="1200" dirty="0"/>
        </a:p>
      </dsp:txBody>
      <dsp:txXfrm>
        <a:off x="2674" y="1927225"/>
        <a:ext cx="2803404" cy="1927225"/>
      </dsp:txXfrm>
    </dsp:sp>
    <dsp:sp modelId="{BAA5A7E1-EB46-4D61-9CC7-A712572255B7}">
      <dsp:nvSpPr>
        <dsp:cNvPr id="0" name=""/>
        <dsp:cNvSpPr/>
      </dsp:nvSpPr>
      <dsp:spPr>
        <a:xfrm>
          <a:off x="602169" y="289083"/>
          <a:ext cx="1604414" cy="1604414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F733A7-2421-4FE0-AFE8-D663637E1AE1}">
      <dsp:nvSpPr>
        <dsp:cNvPr id="0" name=""/>
        <dsp:cNvSpPr/>
      </dsp:nvSpPr>
      <dsp:spPr>
        <a:xfrm>
          <a:off x="2890181" y="0"/>
          <a:ext cx="2803404" cy="48180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err="1" smtClean="0"/>
            <a:t>Undervisere</a:t>
          </a:r>
          <a:endParaRPr lang="en-US" sz="3300" kern="1200" dirty="0"/>
        </a:p>
      </dsp:txBody>
      <dsp:txXfrm>
        <a:off x="2890181" y="1927225"/>
        <a:ext cx="2803404" cy="1927225"/>
      </dsp:txXfrm>
    </dsp:sp>
    <dsp:sp modelId="{49A7E8C8-D08E-488B-B3D1-574913CA6301}">
      <dsp:nvSpPr>
        <dsp:cNvPr id="0" name=""/>
        <dsp:cNvSpPr/>
      </dsp:nvSpPr>
      <dsp:spPr>
        <a:xfrm>
          <a:off x="3489676" y="289083"/>
          <a:ext cx="1604414" cy="1604414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0B4BF6-4F6A-4D73-8BEF-B3B3B6B736ED}">
      <dsp:nvSpPr>
        <dsp:cNvPr id="0" name=""/>
        <dsp:cNvSpPr/>
      </dsp:nvSpPr>
      <dsp:spPr>
        <a:xfrm>
          <a:off x="5777688" y="0"/>
          <a:ext cx="2803404" cy="48180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err="1" smtClean="0"/>
            <a:t>Designere</a:t>
          </a:r>
          <a:endParaRPr lang="en-US" sz="3300" kern="1200" dirty="0"/>
        </a:p>
      </dsp:txBody>
      <dsp:txXfrm>
        <a:off x="5777688" y="1927225"/>
        <a:ext cx="2803404" cy="1927225"/>
      </dsp:txXfrm>
    </dsp:sp>
    <dsp:sp modelId="{29A2F675-E62B-49C6-BA04-5901347A7A61}">
      <dsp:nvSpPr>
        <dsp:cNvPr id="0" name=""/>
        <dsp:cNvSpPr/>
      </dsp:nvSpPr>
      <dsp:spPr>
        <a:xfrm>
          <a:off x="6377183" y="289083"/>
          <a:ext cx="1604414" cy="1604414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2F76D4-1AE0-43E6-9F33-B292BDA0F255}">
      <dsp:nvSpPr>
        <dsp:cNvPr id="0" name=""/>
        <dsp:cNvSpPr/>
      </dsp:nvSpPr>
      <dsp:spPr>
        <a:xfrm>
          <a:off x="8665195" y="0"/>
          <a:ext cx="2803404" cy="48180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err="1" smtClean="0"/>
            <a:t>Formidlere</a:t>
          </a:r>
          <a:endParaRPr lang="en-US" sz="3300" kern="1200" dirty="0"/>
        </a:p>
      </dsp:txBody>
      <dsp:txXfrm>
        <a:off x="8665195" y="1927225"/>
        <a:ext cx="2803404" cy="1927225"/>
      </dsp:txXfrm>
    </dsp:sp>
    <dsp:sp modelId="{FDC9D25D-DB6A-46F1-89F2-FA045B1F6116}">
      <dsp:nvSpPr>
        <dsp:cNvPr id="0" name=""/>
        <dsp:cNvSpPr/>
      </dsp:nvSpPr>
      <dsp:spPr>
        <a:xfrm>
          <a:off x="9264690" y="289083"/>
          <a:ext cx="1604414" cy="1604414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EBFB6D-35F4-4F2C-A78A-4FA360E0B9E5}">
      <dsp:nvSpPr>
        <dsp:cNvPr id="0" name=""/>
        <dsp:cNvSpPr/>
      </dsp:nvSpPr>
      <dsp:spPr>
        <a:xfrm>
          <a:off x="458851" y="3854450"/>
          <a:ext cx="10553573" cy="722709"/>
        </a:xfrm>
        <a:prstGeom prst="leftRightArrow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PhasedProcess">
  <dgm:title val=""/>
  <dgm:desc val=""/>
  <dgm:catLst>
    <dgm:cat type="process" pri="1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clrData>
  <dgm:layoutNode name="Name0">
    <dgm:varLst>
      <dgm:chMax val="3"/>
      <dgm:chPref val="3"/>
      <dgm:bulletEnabled val="1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gte" val="3">
        <dgm:alg type="composite">
          <dgm:param type="ar" val="2.8316"/>
        </dgm:alg>
        <dgm:choose name="Name3">
          <dgm:if name="Name4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567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rightChild" refType="w" fact="0.713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parentText1" refType="w" fact="0.0621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6845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if>
          <dgm:else name="Name5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72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rightChild" refType="w" fact="0.09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parentText1" refType="w" fact="0.7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062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else>
        </dgm:choose>
      </dgm:if>
      <dgm:if name="Name6" axis="ch" ptType="node" func="cnt" op="gte" val="2">
        <dgm:alg type="composite">
          <dgm:param type="ar" val="1.8986"/>
        </dgm:alg>
        <dgm:choose name="Name7">
          <dgm:if name="Name8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941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5782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1" refType="w" fact="0.0926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  <dgm:constr type="l" for="ch" forName="parentText2" refType="w" fact="0.5655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</dgm:constrLst>
          </dgm:if>
          <dgm:else name="Name9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592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0941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2" refType="w" fact="0.0926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  <dgm:constr type="l" for="ch" forName="parentText1" refType="w" fact="0.5655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</dgm:constrLst>
          </dgm:else>
        </dgm:choose>
      </dgm:if>
      <dgm:else name="Name10">
        <dgm:alg type="composite">
          <dgm:param type="ar" val="0.8036"/>
        </dgm:alg>
        <dgm:constrLst>
          <dgm:constr type="primFontSz" for="des" forName="parentText1" val="65"/>
          <dgm:constr type="primFontSz" for="des" forName="childText1_1" val="65"/>
          <dgm:constr type="primFontSz" for="des" forName="childText1_1" refType="primFontSz" refFor="des" refForName="parentText1" op="lte"/>
          <dgm:constr type="primFontSz" for="des" forName="childText1_2" refType="primFontSz" refFor="des" refForName="parentText1" op="lte"/>
          <dgm:constr type="primFontSz" for="des" forName="childText1_3" refType="primFontSz" refFor="des" refForName="parentText1" op="lte"/>
          <dgm:constr type="primFontSz" for="des" forName="childText1_4" refType="primFontSz" refFor="des" refForName="parentText1" op="lte"/>
          <dgm:constr type="primFontSz" for="des" forName="childText1_1" refType="primFontSz" refFor="des" refForName="parentText2" op="lte"/>
          <dgm:constr type="primFontSz" for="des" forName="childText1_2" refType="primFontSz" refFor="des" refForName="parentText2" op="lte"/>
          <dgm:constr type="primFontSz" for="des" forName="childText1_3" refType="primFontSz" refFor="des" refForName="parentText2" op="lte"/>
          <dgm:constr type="primFontSz" for="des" forName="childText1_4" refType="primFontSz" refFor="des" refForName="parentText2" op="lte"/>
          <dgm:constr type="primFontSz" for="des" forName="childText1_1" refType="primFontSz" refFor="des" refForName="parentText3" op="lte"/>
          <dgm:constr type="primFontSz" for="des" forName="childText1_2" refType="primFontSz" refFor="des" refForName="parentText3" op="lte"/>
          <dgm:constr type="primFontSz" for="des" forName="childText1_3" refType="primFontSz" refFor="des" refForName="parentText3" op="lte"/>
          <dgm:constr type="primFontSz" for="des" forName="childText1_4" refType="primFontSz" refFor="des" refForName="parentText3" op="lte"/>
          <dgm:constr type="primFontSz" for="des" forName="childText1_2" refType="primFontSz" refFor="des" refForName="childText1_1" op="equ"/>
          <dgm:constr type="primFontSz" for="des" forName="childText1_3" refType="primFontSz" refFor="des" refForName="childText1_1" op="equ"/>
          <dgm:constr type="primFontSz" for="des" forName="childText1_4" refType="primFontSz" refFor="des" refForName="childText1_1" op="equ"/>
          <dgm:constr type="l" for="ch" forName="leftComposite" refType="w" fact="0"/>
          <dgm:constr type="t" for="ch" forName="leftComposite" refType="h" fact="0.1159"/>
          <dgm:constr type="w" for="ch" forName="leftComposite" refType="w"/>
          <dgm:constr type="h" for="ch" forName="leftComposite" refType="h" fact="0.6953"/>
          <dgm:constr type="l" for="ch" forName="parentText1" refType="w" fact="0"/>
          <dgm:constr type="t" for="ch" forName="parentText1" refType="h" fact="0.8128"/>
          <dgm:constr type="w" for="ch" forName="parentText1" refType="w"/>
          <dgm:constr type="h" for="ch" forName="parentText1" refType="h" fact="0.1872"/>
        </dgm:constrLst>
      </dgm:else>
    </dgm:choose>
    <dgm:choose name="Name11">
      <dgm:if name="Name12" axis="ch" ptType="node" func="cnt" op="gte" val="1">
        <dgm:choose name="Name13">
          <dgm:if name="Name14" axis="ch" ptType="node" func="cnt" op="gte" val="2">
            <dgm:layoutNode name="arc1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3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2" styleLbl="revTx">
              <dgm:varLst>
                <dgm:chMax val="4"/>
                <dgm:chPref val="3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5"/>
        </dgm:choose>
        <dgm:choose name="Name16">
          <dgm:if name="Name17" axis="ch" ptType="node" func="cnt" op="gte" val="3">
            <dgm:layoutNode name="arc2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4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3" styleLbl="revTx">
              <dgm:varLst>
                <dgm:chMax val="1"/>
                <dgm:chPref val="1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3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8"/>
        </dgm:choose>
      </dgm:if>
      <dgm:else name="Name19"/>
    </dgm:choose>
    <dgm:layoutNode name="middleComposite">
      <dgm:choose name="Name20">
        <dgm:if name="Name21" axis="ch ch" ptType="node node" st="2 1" cnt="1 0" func="cnt" op="lte" val="1">
          <dgm:alg type="composite">
            <dgm:param type="ar" val="1"/>
          </dgm:alg>
        </dgm:if>
        <dgm:if name="Name22" axis="ch ch" ptType="node node" st="2 1" cnt="1 0" func="cnt" op="equ" val="2">
          <dgm:alg type="composite">
            <dgm:param type="ar" val="1.792"/>
          </dgm:alg>
        </dgm:if>
        <dgm:if name="Name23" axis="ch ch" ptType="node node" st="2 1" cnt="1 0" func="cnt" op="equ" val="3">
          <dgm:alg type="composite">
            <dgm:param type="ar" val="1"/>
          </dgm:alg>
        </dgm:if>
        <dgm:else name="Name24">
          <dgm:alg type="composite">
            <dgm:param type="ar" val="1"/>
          </dgm:alg>
        </dgm:else>
      </dgm:choose>
      <dgm:shape xmlns:r="http://schemas.openxmlformats.org/officeDocument/2006/relationships" r:blip="">
        <dgm:adjLst/>
      </dgm:shape>
      <dgm:presOf/>
      <dgm:choose name="Name25">
        <dgm:if name="Name26" axis="ch ch" ptType="node node" st="2 1" cnt="1 0" func="cnt" op="lte" val="1">
          <dgm:constrLst>
            <dgm:constr type="ctrX" for="ch" forName="circ1" refType="w" fact="0.5"/>
            <dgm:constr type="ctrY" for="ch" forName="circ1" refType="h" fact="0.5"/>
            <dgm:constr type="w" for="ch" forName="circ1" refType="w"/>
            <dgm:constr type="h" for="ch" forName="circ1" refType="h"/>
            <dgm:constr type="l" for="ch" forName="circ1Tx" refType="w" fact="0.2"/>
            <dgm:constr type="t" for="ch" forName="circ1Tx" refType="h" fact="0.1"/>
            <dgm:constr type="w" for="ch" forName="circ1Tx" refType="w" fact="0.6"/>
            <dgm:constr type="h" for="ch" forName="circ1Tx" refType="h" fact="0.8"/>
          </dgm:constrLst>
        </dgm:if>
        <dgm:if name="Name27" axis="ch ch" ptType="node node" st="2 1" cnt="1 0" func="cnt" op="equ" val="2">
          <dgm:constrLst>
            <dgm:constr type="ctrX" for="ch" forName="circ1" refType="w" fact="0.3"/>
            <dgm:constr type="ctrY" for="ch" forName="circ1" refType="h" fact="0.5"/>
            <dgm:constr type="w" for="ch" forName="circ1" refType="w" fact="0.555"/>
            <dgm:constr type="h" for="ch" forName="circ1" refType="h" fact="0.99456"/>
            <dgm:constr type="l" for="ch" forName="circ1Tx" refType="w" fact="0.1"/>
            <dgm:constr type="t" for="ch" forName="circ1Tx" refType="h" fact="0.12"/>
            <dgm:constr type="w" for="ch" forName="circ1Tx" refType="w" fact="0.32"/>
            <dgm:constr type="h" for="ch" forName="circ1Tx" refType="h" fact="0.76"/>
            <dgm:constr type="ctrX" for="ch" forName="circ2" refType="w" fact="0.7"/>
            <dgm:constr type="ctrY" for="ch" forName="circ2" refType="h" fact="0.5"/>
            <dgm:constr type="w" for="ch" forName="circ2" refType="w" fact="0.555"/>
            <dgm:constr type="h" for="ch" forName="circ2" refType="h" fact="0.99456"/>
            <dgm:constr type="l" for="ch" forName="circ2Tx" refType="w" fact="0.58"/>
            <dgm:constr type="t" for="ch" forName="circ2Tx" refType="h" fact="0.12"/>
            <dgm:constr type="w" for="ch" forName="circ2Tx" refType="w" fact="0.32"/>
            <dgm:constr type="h" for="ch" forName="circ2Tx" refType="h" fact="0.76"/>
          </dgm:constrLst>
        </dgm:if>
        <dgm:if name="Name28" axis="ch ch" ptType="node node" st="2 1" cnt="1 0" func="cnt" op="equ" val="3">
          <dgm:constrLst>
            <dgm:constr type="ctrX" for="ch" forName="circ1" refType="w" fact="0.5"/>
            <dgm:constr type="ctrY" for="ch" forName="circ1" refType="w" fact="0.25"/>
            <dgm:constr type="w" for="ch" forName="circ1" refType="w" fact="0.6"/>
            <dgm:constr type="h" for="ch" forName="circ1" refType="h" fact="0.6"/>
            <dgm:constr type="l" for="ch" forName="circ1Tx" refType="w" fact="0.28"/>
            <dgm:constr type="t" for="ch" forName="circ1Tx" refType="h" fact="0.055"/>
            <dgm:constr type="w" for="ch" forName="circ1Tx" refType="w" fact="0.44"/>
            <dgm:constr type="h" for="ch" forName="circ1Tx" refType="h" fact="0.27"/>
            <dgm:constr type="ctrX" for="ch" forName="circ2" refType="w" fact="0.7165"/>
            <dgm:constr type="ctrY" for="ch" forName="circ2" refType="w" fact="0.625"/>
            <dgm:constr type="w" for="ch" forName="circ2" refType="w" fact="0.6"/>
            <dgm:constr type="h" for="ch" forName="circ2" refType="h" fact="0.6"/>
            <dgm:constr type="l" for="ch" forName="circ2Tx" refType="w" fact="0.6"/>
            <dgm:constr type="t" for="ch" forName="circ2Tx" refType="h" fact="0.48"/>
            <dgm:constr type="w" for="ch" forName="circ2Tx" refType="w" fact="0.36"/>
            <dgm:constr type="h" for="ch" forName="circ2Tx" refType="h" fact="0.33"/>
            <dgm:constr type="ctrX" for="ch" forName="circ3" refType="w" fact="0.2835"/>
            <dgm:constr type="ctrY" for="ch" forName="circ3" refType="w" fact="0.625"/>
            <dgm:constr type="w" for="ch" forName="circ3" refType="w" fact="0.6"/>
            <dgm:constr type="h" for="ch" forName="circ3" refType="h" fact="0.6"/>
            <dgm:constr type="l" for="ch" forName="circ3Tx" refType="w" fact="0.04"/>
            <dgm:constr type="t" for="ch" forName="circ3Tx" refType="h" fact="0.48"/>
            <dgm:constr type="w" for="ch" forName="circ3Tx" refType="w" fact="0.36"/>
            <dgm:constr type="h" for="ch" forName="circ3Tx" refType="h" fact="0.33"/>
          </dgm:constrLst>
        </dgm:if>
        <dgm:else name="Name29">
          <dgm:constrLst>
            <dgm:constr type="ctrX" for="ch" forName="circ1" refType="w" fact="0.5"/>
            <dgm:constr type="ctrY" for="ch" forName="circ1" refType="w" fact="0.27"/>
            <dgm:constr type="w" for="ch" forName="circ1" refType="w" fact="0.52"/>
            <dgm:constr type="h" for="ch" forName="circ1" refType="h" fact="0.52"/>
            <dgm:constr type="l" for="ch" forName="circ1Tx" refType="w" fact="0.3"/>
            <dgm:constr type="t" for="ch" forName="circ1Tx" refType="h" fact="0.08"/>
            <dgm:constr type="w" for="ch" forName="circ1Tx" refType="w" fact="0.4"/>
            <dgm:constr type="h" for="ch" forName="circ1Tx" refType="h" fact="0.165"/>
            <dgm:constr type="ctrX" for="ch" forName="circ2" refType="w" fact="0.73"/>
            <dgm:constr type="ctrY" for="ch" forName="circ2" refType="w" fact="0.5"/>
            <dgm:constr type="w" for="ch" forName="circ2" refType="w" fact="0.52"/>
            <dgm:constr type="h" for="ch" forName="circ2" refType="h" fact="0.52"/>
            <dgm:constr type="r" for="ch" forName="circ2Tx" refType="w" fact="0.95"/>
            <dgm:constr type="t" for="ch" forName="circ2Tx" refType="h" fact="0.3"/>
            <dgm:constr type="w" for="ch" forName="circ2Tx" refType="w" fact="0.2"/>
            <dgm:constr type="h" for="ch" forName="circ2Tx" refType="h" fact="0.4"/>
            <dgm:constr type="ctrX" for="ch" forName="circ3" refType="w" fact="0.5"/>
            <dgm:constr type="ctrY" for="ch" forName="circ3" refType="w" fact="0.73"/>
            <dgm:constr type="w" for="ch" forName="circ3" refType="w" fact="0.52"/>
            <dgm:constr type="h" for="ch" forName="circ3" refType="h" fact="0.52"/>
            <dgm:constr type="l" for="ch" forName="circ3Tx" refType="w" fact="0.3"/>
            <dgm:constr type="b" for="ch" forName="circ3Tx" refType="h" fact="0.92"/>
            <dgm:constr type="w" for="ch" forName="circ3Tx" refType="w" fact="0.4"/>
            <dgm:constr type="h" for="ch" forName="circ3Tx" refType="h" fact="0.165"/>
            <dgm:constr type="ctrX" for="ch" forName="circ4" refType="w" fact="0.27"/>
            <dgm:constr type="ctrY" for="ch" forName="circ4" refType="h" fact="0.5"/>
            <dgm:constr type="w" for="ch" forName="circ4" refType="w" fact="0.52"/>
            <dgm:constr type="h" for="ch" forName="circ4" refType="h" fact="0.52"/>
            <dgm:constr type="l" for="ch" forName="circ4Tx" refType="w" fact="0.05"/>
            <dgm:constr type="t" for="ch" forName="circ4Tx" refType="h" fact="0.3"/>
            <dgm:constr type="w" for="ch" forName="circ4Tx" refType="w" fact="0.2"/>
            <dgm:constr type="h" for="ch" forName="circ4Tx" refType="h" fact="0.4"/>
          </dgm:constrLst>
        </dgm:else>
      </dgm:choose>
      <dgm:ruleLst/>
      <dgm:forEach name="Name30" axis="ch ch" ptType="node node" st="2 1" cnt="1 1">
        <dgm:layoutNode name="circ1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1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1" axis="ch ch" ptType="node node" st="2 2" cnt="1 1">
        <dgm:layoutNode name="circ2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2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2" axis="ch ch" ptType="node node" st="2 3" cnt="1 1">
        <dgm:layoutNode name="circ3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3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3" axis="ch ch" ptType="node node" st="2 4" cnt="1 1">
        <dgm:layoutNode name="circ4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4Tx" styleLbl="revTx">
          <dgm:varLst>
            <dgm:chMax val="0"/>
            <dgm:chPref val="0"/>
            <dgm:bulletEnabled val="1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</dgm:layoutNode>
    <dgm:layoutNode name="leftComposite">
      <dgm:choose name="Name34">
        <dgm:if name="Name35" axis="ch ch" ptType="node node" st="1 1" cnt="1 0" func="cnt" op="lte" val="1">
          <dgm:alg type="composite">
            <dgm:param type="ar" val="1.3085"/>
          </dgm:alg>
          <dgm:constrLst>
            <dgm:constr type="l" for="ch" forName="childText1_1" refType="w" fact="0.2124"/>
            <dgm:constr type="t" for="ch" forName="childText1_1" refType="h" fact="0"/>
            <dgm:constr type="w" for="ch" forName="childText1_1" refType="w" fact="0.5759"/>
            <dgm:constr type="h" for="ch" forName="childText1_1" refType="h" fact="0.7535"/>
            <dgm:constr type="l" for="ch" forName="ellipse1" refType="w" fact="0"/>
            <dgm:constr type="t" for="ch" forName="ellipse1" refType="h" fact="0.63"/>
            <dgm:constr type="w" for="ch" forName="ellipse1" refType="w" fact="0.2828"/>
            <dgm:constr type="h" for="ch" forName="ellipse1" refType="h" fact="0.37"/>
            <dgm:constr type="l" for="ch" forName="ellipse2" refType="w" fact="0.82"/>
            <dgm:constr type="t" for="ch" forName="ellipse2" refType="h" fact="0.17"/>
            <dgm:constr type="w" for="ch" forName="ellipse2" refType="w" fact="0.1645"/>
            <dgm:constr type="h" for="ch" forName="ellipse2" refType="h" fact="0.2153"/>
          </dgm:constrLst>
        </dgm:if>
        <dgm:if name="Name36" axis="ch ch" ptType="node node" st="1 1" cnt="1 0" func="cnt" op="equ" val="2">
          <dgm:alg type="composite">
            <dgm:param type="ar" val="0.8917"/>
          </dgm:alg>
          <dgm:constrLst>
            <dgm:constr type="l" for="ch" forName="childText1_1" refType="w" fact="0.1864"/>
            <dgm:constr type="t" for="ch" forName="childText1_1" refType="h" fact="0"/>
            <dgm:constr type="w" for="ch" forName="childText1_1" refType="w" fact="0.5055"/>
            <dgm:constr type="h" for="ch" forName="childText1_1" refType="h" fact="0.4507"/>
            <dgm:constr type="l" for="ch" forName="childText1_2" refType="w" fact="0.4945"/>
            <dgm:constr type="t" for="ch" forName="childText1_2" refType="h" fact="0.3929"/>
            <dgm:constr type="w" for="ch" forName="childText1_2" refType="w" fact="0.5055"/>
            <dgm:constr type="h" for="ch" forName="childText1_2" refType="h" fact="0.4507"/>
            <dgm:constr type="l" for="ch" forName="ellipse1" refType="w" fact="0"/>
            <dgm:constr type="t" for="ch" forName="ellipse1" refType="h" fact="0.3768"/>
            <dgm:constr type="w" for="ch" forName="ellipse1" refType="w" fact="0.2482"/>
            <dgm:constr type="h" for="ch" forName="ellipse1" refType="h" fact="0.2213"/>
            <dgm:constr type="l" for="ch" forName="ellipse3" refType="w" fact="0.5474"/>
            <dgm:constr type="t" for="ch" forName="ellipse3" refType="h" fact="0.8712"/>
            <dgm:constr type="w" for="ch" forName="ellipse3" refType="w" fact="0.1444"/>
            <dgm:constr type="h" for="ch" forName="ellipse3" refType="h" fact="0.1288"/>
            <dgm:constr type="l" for="ch" forName="ellipse2" refType="w" fact="0.7333"/>
            <dgm:constr type="t" for="ch" forName="ellipse2" refType="h" fact="0.0887"/>
            <dgm:constr type="w" for="ch" forName="ellipse2" refType="w" fact="0.1444"/>
            <dgm:constr type="h" for="ch" forName="ellipse2" refType="h" fact="0.1288"/>
          </dgm:constrLst>
        </dgm:if>
        <dgm:if name="Name37" axis="ch ch" ptType="node node" st="1 1" cnt="1 0" func="cnt" op="equ" val="3">
          <dgm:alg type="composite">
            <dgm:param type="ar" val="1.0811"/>
          </dgm:alg>
          <dgm:constrLst>
            <dgm:constr type="l" for="ch" forName="childText1_3" refType="w" fact="0.1649"/>
            <dgm:constr type="t" for="ch" forName="childText1_3" refType="h" fact="0.5389"/>
            <dgm:constr type="w" for="ch" forName="childText1_3" refType="w" fact="0.4265"/>
            <dgm:constr type="h" for="ch" forName="childText1_3" refType="h" fact="0.4611"/>
            <dgm:constr type="l" for="ch" forName="childText1_1" refType="w" fact="0.1573"/>
            <dgm:constr type="t" for="ch" forName="childText1_1" refType="h" fact="0"/>
            <dgm:constr type="w" for="ch" forName="childText1_1" refType="w" fact="0.4265"/>
            <dgm:constr type="h" for="ch" forName="childText1_1" refType="h" fact="0.4611"/>
            <dgm:constr type="l" for="ch" forName="childText1_2" refType="w" fact="0.5735"/>
            <dgm:constr type="t" for="ch" forName="childText1_2" refType="h" fact="0.2754"/>
            <dgm:constr type="w" for="ch" forName="childText1_2" refType="w" fact="0.4265"/>
            <dgm:constr type="h" for="ch" forName="childText1_2" refType="h" fact="0.4611"/>
            <dgm:constr type="l" for="ch" forName="ellipse1" refType="w" fact="0"/>
            <dgm:constr type="t" for="ch" forName="ellipse1" refType="h" fact="0.3855"/>
            <dgm:constr type="w" for="ch" forName="ellipse1" refType="w" fact="0.2095"/>
            <dgm:constr type="h" for="ch" forName="ellipse1" refType="h" fact="0.2264"/>
            <dgm:constr type="l" for="ch" forName="ellipse3" refType="w" fact="0.6181"/>
            <dgm:constr type="t" for="ch" forName="ellipse3" refType="h" fact="0.7647"/>
            <dgm:constr type="w" for="ch" forName="ellipse3" refType="w" fact="0.1219"/>
            <dgm:constr type="h" for="ch" forName="ellipse3" refType="h" fact="0.1317"/>
            <dgm:constr type="l" for="ch" forName="ellipse2" refType="w" fact="0.6188"/>
            <dgm:constr type="t" for="ch" forName="ellipse2" refType="h" fact="0.0907"/>
            <dgm:constr type="w" for="ch" forName="ellipse2" refType="w" fact="0.1219"/>
            <dgm:constr type="h" for="ch" forName="ellipse2" refType="h" fact="0.1317"/>
          </dgm:constrLst>
        </dgm:if>
        <dgm:else name="Name38">
          <dgm:alg type="composite">
            <dgm:param type="ar" val="0.9472"/>
          </dgm:alg>
          <dgm:constrLst>
            <dgm:constr type="l" for="ch" forName="childText1_3" refType="w" fact="0"/>
            <dgm:constr type="t" for="ch" forName="childText1_3" refType="h" fact="0.6035"/>
            <dgm:constr type="w" for="ch" forName="childText1_3" refType="w" fact="0.4186"/>
            <dgm:constr type="h" for="ch" forName="childText1_3" refType="h" fact="0.3965"/>
            <dgm:constr type="l" for="ch" forName="childText1_1" refType="w" fact="0.0981"/>
            <dgm:constr type="t" for="ch" forName="childText1_1" refType="h" fact="0"/>
            <dgm:constr type="w" for="ch" forName="childText1_1" refType="w" fact="0.4186"/>
            <dgm:constr type="h" for="ch" forName="childText1_1" refType="h" fact="0.3965"/>
            <dgm:constr type="l" for="ch" forName="childText1_2" refType="w" fact="0.5385"/>
            <dgm:constr type="t" for="ch" forName="childText1_2" refType="h" fact="0.1304"/>
            <dgm:constr type="w" for="ch" forName="childText1_2" refType="w" fact="0.4186"/>
            <dgm:constr type="h" for="ch" forName="childText1_2" refType="h" fact="0.3965"/>
            <dgm:constr type="l" for="ch" forName="ellipse4" refType="w" fact="0.3222"/>
            <dgm:constr type="t" for="ch" forName="ellipse4" refType="h" fact="0.4232"/>
            <dgm:constr type="w" for="ch" forName="ellipse4" refType="w" fact="0.2056"/>
            <dgm:constr type="h" for="ch" forName="ellipse4" refType="h" fact="0.1947"/>
            <dgm:constr type="l" for="ch" forName="ellipse1" refType="w" fact="0.1489"/>
            <dgm:constr type="t" for="ch" forName="ellipse1" refType="h" fact="0.4502"/>
            <dgm:constr type="w" for="ch" forName="ellipse1" refType="w" fact="0.1196"/>
            <dgm:constr type="h" for="ch" forName="ellipse1" refType="h" fact="0.1133"/>
            <dgm:constr type="l" for="ch" forName="ellipse2" refType="w" fact="0.5384"/>
            <dgm:constr type="t" for="ch" forName="ellipse2" refType="h" fact="0.0124"/>
            <dgm:constr type="w" for="ch" forName="ellipse2" refType="w" fact="0.1196"/>
            <dgm:constr type="h" for="ch" forName="ellipse2" refType="h" fact="0.1133"/>
            <dgm:constr type="l" for="ch" forName="childText1_4" refType="w" fact="0.4625"/>
            <dgm:constr type="t" for="ch" forName="childText1_4" refType="h" fact="0.5719"/>
            <dgm:constr type="w" for="ch" forName="childText1_4" refType="w" fact="0.4186"/>
            <dgm:constr type="h" for="ch" forName="childText1_4" refType="h" fact="0.3965"/>
            <dgm:constr type="l" for="ch" forName="ellipse3" refType="w" fact="0.8804"/>
            <dgm:constr type="t" for="ch" forName="ellipse3" refType="h" fact="0.5329"/>
            <dgm:constr type="w" for="ch" forName="ellipse3" refType="w" fact="0.1196"/>
            <dgm:constr type="h" for="ch" forName="ellipse3" refType="h" fact="0.1133"/>
            <dgm:constr type="l" for="ch" forName="ellipse5" refType="w" fact="0.0146"/>
            <dgm:constr type="t" for="ch" forName="ellipse5" refType="h" fact="0.5228"/>
            <dgm:constr type="w" for="ch" forName="ellipse5" refType="w" fact="0.0899"/>
            <dgm:constr type="h" for="ch" forName="ellipse5" refType="h" fact="0.0851"/>
          </dgm:constrLst>
        </dgm:else>
      </dgm:choose>
      <dgm:forEach name="Name39" axis="ch ch" ptType="node node" st="1 1" cnt="1 1">
        <dgm:layoutNode name="childText1_1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1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2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0" axis="ch ch" ptType="node node" st="1 2" cnt="1 1">
        <dgm:layoutNode name="childText1_2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3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1" axis="ch ch" ptType="node node" st="1 3" cnt="1 1">
        <dgm:layoutNode name="childText1_3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forEach>
      <dgm:forEach name="Name42" axis="ch ch" ptType="node node" st="1 4" cnt="1 1">
        <dgm:layoutNode name="childText1_4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4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5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layoutNode>
    <dgm:choose name="Name43">
      <dgm:if name="Name44" axis="ch ch" ptType="node node" st="3 1" cnt="1 0" func="cnt" op="gte" val="1">
        <dgm:layoutNode name="rightChild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ch des" ptType="node node" st="3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45"/>
    </dgm:choose>
    <dgm:layoutNode name="parentText1" styleLbl="revTx">
      <dgm:varLst>
        <dgm:chMax val="4"/>
        <dgm:chPref val="3"/>
        <dgm:bulletEnabled val="1"/>
      </dgm:varLst>
      <dgm:alg type="tx"/>
      <dgm:shape xmlns:r="http://schemas.openxmlformats.org/officeDocument/2006/relationships" type="rect" r:blip="">
        <dgm:adjLst/>
      </dgm:shape>
      <dgm:presOf axis="ch self" ptType="node node" st="1 1" cnt="1 0"/>
      <dgm:constrLst>
        <dgm:constr type="lMarg" refType="primFontSz" fact="0.3"/>
        <dgm:constr type="rMarg" refType="primFontSz" fact="0.3"/>
        <dgm:constr type="tMarg" refType="primFontSz" fact="0.3"/>
        <dgm:constr type="bMarg" refType="primFontSz" fact="0.3"/>
      </dgm:constrLst>
      <dgm:ruleLst>
        <dgm:rule type="primFontSz" val="5" fact="NaN" max="NaN"/>
      </dgm:ruleLst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[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9E6DC6-A5A9-48DB-9EF7-B1E2DA5AD64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9701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9E6DC6-A5A9-48DB-9EF7-B1E2DA5AD64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83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9E6DC6-A5A9-48DB-9EF7-B1E2DA5AD64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4116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9E6DC6-A5A9-48DB-9EF7-B1E2DA5AD640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8814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9E6DC6-A5A9-48DB-9EF7-B1E2DA5AD640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946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844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Relationship Id="rId9" Type="http://schemas.openxmlformats.org/officeDocument/2006/relationships/image" Target="../media/image11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3.svg"/><Relationship Id="rId4" Type="http://schemas.openxmlformats.org/officeDocument/2006/relationships/image" Target="../media/image8.png"/><Relationship Id="rId9" Type="http://schemas.openxmlformats.org/officeDocument/2006/relationships/image" Target="../media/image11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8.png"/><Relationship Id="rId10" Type="http://schemas.openxmlformats.org/officeDocument/2006/relationships/image" Target="../media/image11.svg"/><Relationship Id="rId4" Type="http://schemas.openxmlformats.org/officeDocument/2006/relationships/image" Target="../media/image6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3.svg"/><Relationship Id="rId4" Type="http://schemas.openxmlformats.org/officeDocument/2006/relationships/image" Target="../media/image8.png"/><Relationship Id="rId9" Type="http://schemas.openxmlformats.org/officeDocument/2006/relationships/image" Target="../media/image11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3.svg"/><Relationship Id="rId4" Type="http://schemas.openxmlformats.org/officeDocument/2006/relationships/image" Target="../media/image8.png"/><Relationship Id="rId9" Type="http://schemas.openxmlformats.org/officeDocument/2006/relationships/image" Target="../media/image11.sv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1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7.sv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080471"/>
            <a:ext cx="10515600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err="1"/>
              <a:t>SubSlide</a:t>
            </a:r>
            <a:r>
              <a:rPr lang="en-US" dirty="0"/>
              <a:t> Title Goes Here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40971"/>
            <a:ext cx="10515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41589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F4E5-6DC2-4393-96BD-328DBC87500B}" type="datetimeFigureOut">
              <a:rPr lang="nb-NO" smtClean="0"/>
              <a:t>15.09.2022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C9FB1-A349-4982-A99A-347A495B9E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22903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F4E5-6DC2-4393-96BD-328DBC87500B}" type="datetimeFigureOut">
              <a:rPr lang="nb-NO" smtClean="0"/>
              <a:t>15.09.2022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C9FB1-A349-4982-A99A-347A495B9E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00644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F4E5-6DC2-4393-96BD-328DBC87500B}" type="datetimeFigureOut">
              <a:rPr lang="nb-NO" smtClean="0"/>
              <a:t>15.09.2022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C9FB1-A349-4982-A99A-347A495B9E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14247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F4E5-6DC2-4393-96BD-328DBC87500B}" type="datetimeFigureOut">
              <a:rPr lang="nb-NO" smtClean="0"/>
              <a:t>15.09.2022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C9FB1-A349-4982-A99A-347A495B9E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88097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F4E5-6DC2-4393-96BD-328DBC87500B}" type="datetimeFigureOut">
              <a:rPr lang="nb-NO" smtClean="0"/>
              <a:t>15.09.2022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C9FB1-A349-4982-A99A-347A495B9E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6998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oleObject" Target="../embeddings/oleObject1.bin"/><Relationship Id="rId40" Type="http://schemas.openxmlformats.org/officeDocument/2006/relationships/image" Target="../media/image3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6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think-cell Slide" r:id="rId37" imgW="339" imgH="343" progId="TCLayout.ActiveDocument.1">
                  <p:embed/>
                </p:oleObj>
              </mc:Choice>
              <mc:Fallback>
                <p:oleObj name="think-cell Slide" r:id="rId37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9">
            <a:extLst>
              <a:ext uri="{96DAC541-7B7A-43D3-8B79-37D633B846F1}">
                <asvg:svgBlip xmlns=""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1" r:id="rId28"/>
    <p:sldLayoutId id="2147483732" r:id="rId29"/>
    <p:sldLayoutId id="2147483733" r:id="rId30"/>
    <p:sldLayoutId id="2147483734" r:id="rId31"/>
    <p:sldLayoutId id="2147483735" r:id="rId32"/>
    <p:sldLayoutId id="2147483736" r:id="rId33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youtube.com/watch?v=apeRol0nxYA" TargetMode="Externa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uv.uio.no/ils/english/research/projects/vogue/index.html" TargetMode="Externa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www.uv.uio.no/ils/forskning/prosjekter/lise/index.html" TargetMode="Externa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v.uio.no/ils/english/research/projects/vogue/masterstudents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5.png"/><Relationship Id="rId7" Type="http://schemas.openxmlformats.org/officeDocument/2006/relationships/diagramLayout" Target="../diagrams/layout2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8.xml"/><Relationship Id="rId6" Type="http://schemas.openxmlformats.org/officeDocument/2006/relationships/diagramData" Target="../diagrams/data2.xml"/><Relationship Id="rId5" Type="http://schemas.openxmlformats.org/officeDocument/2006/relationships/image" Target="../media/image27.png"/><Relationship Id="rId10" Type="http://schemas.microsoft.com/office/2007/relationships/diagramDrawing" Target="../diagrams/drawing2.xml"/><Relationship Id="rId4" Type="http://schemas.openxmlformats.org/officeDocument/2006/relationships/image" Target="../media/image26.png"/><Relationship Id="rId9" Type="http://schemas.openxmlformats.org/officeDocument/2006/relationships/diagramColors" Target="../diagrams/colors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28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31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image" Target="../media/image32.png"/><Relationship Id="rId7" Type="http://schemas.openxmlformats.org/officeDocument/2006/relationships/diagramData" Target="../diagrams/data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5.png"/><Relationship Id="rId11" Type="http://schemas.microsoft.com/office/2007/relationships/diagramDrawing" Target="../diagrams/drawing4.xml"/><Relationship Id="rId5" Type="http://schemas.openxmlformats.org/officeDocument/2006/relationships/image" Target="../media/image34.png"/><Relationship Id="rId10" Type="http://schemas.openxmlformats.org/officeDocument/2006/relationships/diagramColors" Target="../diagrams/colors4.xml"/><Relationship Id="rId4" Type="http://schemas.openxmlformats.org/officeDocument/2006/relationships/image" Target="../media/image33.png"/><Relationship Id="rId9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36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10" Type="http://schemas.openxmlformats.org/officeDocument/2006/relationships/image" Target="../media/image39.pn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v.uio.no/ils/english/research/projects/vogue/masterstudents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13" Type="http://schemas.openxmlformats.org/officeDocument/2006/relationships/hyperlink" Target="https://soundcloud.com/nokutpodden/den-om-medforsking-som-vurderingsform" TargetMode="External"/><Relationship Id="rId3" Type="http://schemas.openxmlformats.org/officeDocument/2006/relationships/hyperlink" Target="https://www.universitetsforlaget.no/nettbutikk/teaching-english-in-the-norwegian-classrooms-uf.html" TargetMode="External"/><Relationship Id="rId7" Type="http://schemas.openxmlformats.org/officeDocument/2006/relationships/hyperlink" Target="https://www.utdanningsnytt.no/bedre-skole-fagartikkel-forskning/medforskning-i-laererutdanningen/317792" TargetMode="External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9.jpeg"/><Relationship Id="rId11" Type="http://schemas.openxmlformats.org/officeDocument/2006/relationships/hyperlink" Target="http://www.e-pages.dk/dagogtid/739/article/1141058/8/1/render/?token=ca6d09ec6a5867b4c2c04304e4f70086" TargetMode="External"/><Relationship Id="rId5" Type="http://schemas.openxmlformats.org/officeDocument/2006/relationships/hyperlink" Target="https://doi.org/10.1093/elt/ccac012" TargetMode="External"/><Relationship Id="rId15" Type="http://schemas.openxmlformats.org/officeDocument/2006/relationships/hyperlink" Target="https://soundcloud.com/yrkesfagpodden/08-engelsk-pa-yrkesfag-med-lisbeth-brevik-og-shilan-ahmadian" TargetMode="External"/><Relationship Id="rId10" Type="http://schemas.openxmlformats.org/officeDocument/2006/relationships/image" Target="../media/image51.png"/><Relationship Id="rId4" Type="http://schemas.openxmlformats.org/officeDocument/2006/relationships/image" Target="../media/image48.jpeg"/><Relationship Id="rId9" Type="http://schemas.openxmlformats.org/officeDocument/2006/relationships/hyperlink" Target="https://www.forskerforum.no/hun-lar-studentene-delta-i-forskningen-svaert-ettertraktet-i-arbeidslivet/?fbclid=IwAR1iJ4UrVJ5UPkZYK2llRAz68qnt3K454E9nTerr56bGD8PAt4mOJuprLIo" TargetMode="External"/><Relationship Id="rId14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hyperlink" Target="https://www.uv.uio.no/ils/forskning/prosjekter/lise/index.html" TargetMode="Externa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2" r="17292"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800" dirty="0" smtClean="0"/>
              <a:t>Studenter </a:t>
            </a:r>
            <a:r>
              <a:rPr lang="nb-NO" sz="4800" dirty="0"/>
              <a:t>som medforskere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Lisbeth M Brevik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Professor &amp; Circle U Chair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err="1" smtClean="0"/>
              <a:t>Universitetet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 smtClean="0"/>
              <a:t> Oslo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15. September 2022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 err="1" smtClean="0"/>
              <a:t>Muligheter</a:t>
            </a:r>
            <a:r>
              <a:rPr lang="en-GB" dirty="0" smtClean="0"/>
              <a:t> </a:t>
            </a:r>
            <a:r>
              <a:rPr lang="en-GB" dirty="0"/>
              <a:t>og </a:t>
            </a:r>
            <a:r>
              <a:rPr lang="en-GB" dirty="0" err="1"/>
              <a:t>utfordringer</a:t>
            </a:r>
            <a:r>
              <a:rPr lang="en-GB" dirty="0"/>
              <a:t> ved å </a:t>
            </a:r>
            <a:r>
              <a:rPr lang="nb-NO" dirty="0"/>
              <a:t>koble forskning og utdanning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075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9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Stadig </a:t>
            </a:r>
            <a:r>
              <a:rPr lang="nb-NO" dirty="0"/>
              <a:t>flere universiteter og høyskoler ønsker tettere kobling mellom forskning og utdanning. </a:t>
            </a:r>
            <a:endParaRPr lang="nb-NO" dirty="0" smtClean="0"/>
          </a:p>
          <a:p>
            <a:r>
              <a:rPr lang="nb-NO" dirty="0"/>
              <a:t>Regjeringen har slått fast at forskningsdata skal gjøres tilgjengelig for flest mulig – inkludert studenter i høyere utdanning (KD, 2017).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half" idx="31"/>
          </p:nvPr>
        </p:nvSpPr>
        <p:spPr/>
        <p:txBody>
          <a:bodyPr>
            <a:normAutofit/>
          </a:bodyPr>
          <a:lstStyle/>
          <a:p>
            <a:r>
              <a:rPr lang="nb-NO" dirty="0"/>
              <a:t>Skal dette bli mer enn ord, må studenter inviteres inn i forskningsprosjekter og få bruke forskningsdata aktivt i utdanningen sin.</a:t>
            </a:r>
          </a:p>
          <a:p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Kobling av forskning og utdanning</a:t>
            </a:r>
            <a:endParaRPr lang="en-GB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824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ildemontasje med illustrasjonsfoto av klasserom og opptaksutstyr for lyd og bilde knyttet til TLVlabs virksomhet.">
            <a:hlinkClick r:id="rId2"/>
          </p:cNvPr>
          <p:cNvPicPr>
            <a:picLocks noGrp="1" noChangeAspect="1" noChangeArrowheads="1"/>
          </p:cNvPicPr>
          <p:nvPr>
            <p:ph sz="quarter" idx="2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000" y="1110456"/>
            <a:ext cx="114300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Teaching Learning Video Lab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722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VOGUE – Gaming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utenfor</a:t>
            </a:r>
            <a:r>
              <a:rPr lang="en-GB" dirty="0"/>
              <a:t> </a:t>
            </a:r>
            <a:r>
              <a:rPr lang="en-GB" dirty="0" err="1"/>
              <a:t>skolen</a:t>
            </a:r>
            <a:endParaRPr lang="en-GB" sz="3100" dirty="0"/>
          </a:p>
        </p:txBody>
      </p:sp>
      <p:pic>
        <p:nvPicPr>
          <p:cNvPr id="12" name="Content Placeholder 6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304" y="1067770"/>
            <a:ext cx="7269390" cy="4847871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2303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LISE – </a:t>
            </a:r>
            <a:r>
              <a:rPr lang="nb-NO" dirty="0"/>
              <a:t>Videoopptak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 smtClean="0"/>
              <a:t>klasserom</a:t>
            </a:r>
            <a:endParaRPr lang="en-GB" sz="3200" dirty="0"/>
          </a:p>
        </p:txBody>
      </p:sp>
      <p:pic>
        <p:nvPicPr>
          <p:cNvPr id="12" name="Content Placeholder 17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274" y="1082675"/>
            <a:ext cx="7269390" cy="4844308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741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EDUCATE – </a:t>
            </a:r>
            <a:r>
              <a:rPr lang="en-GB" dirty="0" err="1"/>
              <a:t>Evaluering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F</a:t>
            </a:r>
            <a:r>
              <a:rPr lang="en-GB" dirty="0" err="1" smtClean="0"/>
              <a:t>agfornyelsen</a:t>
            </a:r>
            <a:r>
              <a:rPr lang="en-GB" dirty="0" smtClean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smtClean="0"/>
              <a:t>fag</a:t>
            </a:r>
            <a:endParaRPr lang="en-GB" sz="31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278" y="1082675"/>
            <a:ext cx="8565445" cy="481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883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274" y="1082675"/>
            <a:ext cx="7221452" cy="481806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LANGUAGES – </a:t>
            </a:r>
            <a:r>
              <a:rPr lang="en-GB" dirty="0" err="1" smtClean="0"/>
              <a:t>Språkbruk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England, </a:t>
            </a:r>
            <a:r>
              <a:rPr lang="en-GB" dirty="0" err="1" smtClean="0"/>
              <a:t>Frankrike</a:t>
            </a:r>
            <a:r>
              <a:rPr lang="en-GB" dirty="0" smtClean="0"/>
              <a:t> og Norge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86474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/>
          <p:cNvPicPr>
            <a:picLocks noGrp="1" noChangeAspect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04" r="9604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Fra student </a:t>
            </a:r>
            <a:r>
              <a:rPr lang="en-GB" dirty="0" err="1" smtClean="0"/>
              <a:t>til</a:t>
            </a:r>
            <a:r>
              <a:rPr lang="en-GB" dirty="0" smtClean="0"/>
              <a:t> medforsker</a:t>
            </a:r>
            <a:endParaRPr lang="en-GB" sz="31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Placeholder 9">
            <a:hlinkClick r:id="rId3"/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7" r="9037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52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Vilde</a:t>
            </a:r>
            <a:r>
              <a:rPr lang="en-GB" dirty="0" smtClean="0"/>
              <a:t> </a:t>
            </a:r>
            <a:r>
              <a:rPr lang="en-GB" dirty="0" err="1" smtClean="0"/>
              <a:t>Matilde</a:t>
            </a:r>
            <a:r>
              <a:rPr lang="en-GB" dirty="0" smtClean="0"/>
              <a:t> </a:t>
            </a:r>
            <a:r>
              <a:rPr lang="en-GB" dirty="0" err="1" smtClean="0"/>
              <a:t>Skram</a:t>
            </a:r>
            <a:endParaRPr lang="en-GB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 err="1" smtClean="0"/>
              <a:t>Masterstudent</a:t>
            </a:r>
            <a:r>
              <a:rPr lang="en-GB" dirty="0" smtClean="0"/>
              <a:t> og medforsker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0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– Før </a:t>
            </a:r>
            <a:r>
              <a:rPr lang="nb-NO" dirty="0"/>
              <a:t>jeg startet på programspesialisering i engelskdidaktikk var skoleforskning noe vagt og svevende som de «ekte» forskerne drev med. </a:t>
            </a:r>
            <a:r>
              <a:rPr lang="nb-NO" dirty="0" smtClean="0"/>
              <a:t>I </a:t>
            </a:r>
            <a:r>
              <a:rPr lang="nb-NO" dirty="0"/>
              <a:t>dette emnet ble vi tatt på alvor som forskere og ble en del av et </a:t>
            </a:r>
            <a:r>
              <a:rPr lang="nb-NO" dirty="0" smtClean="0"/>
              <a:t>forskningsfellesskap.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27"/>
          </p:nvPr>
        </p:nvSpPr>
        <p:spPr/>
      </p:sp>
    </p:spTree>
    <p:extLst>
      <p:ext uri="{BB962C8B-B14F-4D97-AF65-F5344CB8AC3E}">
        <p14:creationId xmlns:p14="http://schemas.microsoft.com/office/powerpoint/2010/main" val="59670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7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Rakel </a:t>
            </a:r>
            <a:r>
              <a:rPr lang="en-GB" dirty="0" err="1" smtClean="0"/>
              <a:t>Ødegaard</a:t>
            </a:r>
            <a:r>
              <a:rPr lang="en-GB" dirty="0" smtClean="0"/>
              <a:t> </a:t>
            </a:r>
            <a:r>
              <a:rPr lang="en-GB" dirty="0" err="1" smtClean="0"/>
              <a:t>Skaugen</a:t>
            </a:r>
            <a:endParaRPr lang="en-GB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 err="1" smtClean="0"/>
              <a:t>Masterstudent</a:t>
            </a:r>
            <a:r>
              <a:rPr lang="en-GB" dirty="0" smtClean="0"/>
              <a:t> og medforsker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30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– Fordi </a:t>
            </a:r>
            <a:r>
              <a:rPr lang="nb-NO" dirty="0"/>
              <a:t>jeg skulle presentere noe jeg hadde forsket på og jobbet med gjennom hele semesteret hadde jeg eierskap til funnene mine og hadde lyst til å formidle dette </a:t>
            </a:r>
            <a:r>
              <a:rPr lang="nb-NO" dirty="0" smtClean="0"/>
              <a:t>videre.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774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302075330"/>
              </p:ext>
            </p:extLst>
          </p:nvPr>
        </p:nvGraphicFramePr>
        <p:xfrm>
          <a:off x="360363" y="1082675"/>
          <a:ext cx="11471275" cy="4818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Kobling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forskning og </a:t>
            </a:r>
            <a:r>
              <a:rPr lang="en-GB" dirty="0" err="1" smtClean="0"/>
              <a:t>utdanning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997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Modell 1: Medforskning </a:t>
            </a:r>
            <a:r>
              <a:rPr lang="nb-NO" dirty="0"/>
              <a:t>som undervisningsform</a:t>
            </a:r>
            <a:endParaRPr lang="en-GB" dirty="0"/>
          </a:p>
        </p:txBody>
      </p:sp>
      <p:pic>
        <p:nvPicPr>
          <p:cNvPr id="2053" name="Picture 9" descr="undraw_Pair_programming_re_or4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415" y="2788368"/>
            <a:ext cx="1995576" cy="1310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10" descr="undraw_performance_overview_p9b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8185" y="2837938"/>
            <a:ext cx="1675630" cy="126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kumimoji="0" lang="nb-NO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690" y="2724476"/>
            <a:ext cx="1483744" cy="1349389"/>
          </a:xfrm>
          <a:prstGeom prst="rect">
            <a:avLst/>
          </a:prstGeom>
        </p:spPr>
      </p:pic>
      <p:pic>
        <p:nvPicPr>
          <p:cNvPr id="19" name="Picture 6" descr="undraw_candidate_ubwv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548" y="2813153"/>
            <a:ext cx="1946148" cy="126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4174440025"/>
              </p:ext>
            </p:extLst>
          </p:nvPr>
        </p:nvGraphicFramePr>
        <p:xfrm>
          <a:off x="1317577" y="3820435"/>
          <a:ext cx="7774664" cy="19247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222725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ontent Placeholder 3"/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3131330720"/>
              </p:ext>
            </p:extLst>
          </p:nvPr>
        </p:nvGraphicFramePr>
        <p:xfrm>
          <a:off x="622418" y="3334215"/>
          <a:ext cx="9062416" cy="2875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Modell 2: Medforskning </a:t>
            </a:r>
            <a:r>
              <a:rPr lang="nb-NO" dirty="0"/>
              <a:t>som vurderingsform</a:t>
            </a:r>
            <a:endParaRPr lang="en-GB" dirty="0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</a:t>
            </a: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79" y="2843968"/>
            <a:ext cx="1699401" cy="125099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882" y="2656331"/>
            <a:ext cx="2191828" cy="14798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010" y="2843967"/>
            <a:ext cx="1327586" cy="125099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896" y="2851705"/>
            <a:ext cx="1980487" cy="1284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273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Modell 3: Medforskning </a:t>
            </a:r>
            <a:r>
              <a:rPr lang="nb-NO" dirty="0"/>
              <a:t>som datainnsamlingsform</a:t>
            </a:r>
            <a:endParaRPr lang="en-GB" dirty="0"/>
          </a:p>
        </p:txBody>
      </p:sp>
      <p:pic>
        <p:nvPicPr>
          <p:cNvPr id="4101" name="Picture 39" descr="undraw_Grades_re_j7d6 (1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416" y="2965112"/>
            <a:ext cx="2134580" cy="121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024996" y="364034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732" y="2915728"/>
            <a:ext cx="1964986" cy="11818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723" y="2544013"/>
            <a:ext cx="1846765" cy="155353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393" y="2739811"/>
            <a:ext cx="2237116" cy="1357735"/>
          </a:xfrm>
          <a:prstGeom prst="rect">
            <a:avLst/>
          </a:prstGeom>
        </p:spPr>
      </p:pic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552412228"/>
              </p:ext>
            </p:extLst>
          </p:nvPr>
        </p:nvGraphicFramePr>
        <p:xfrm>
          <a:off x="1082561" y="4221709"/>
          <a:ext cx="8354737" cy="167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014722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Modell 4: Medforskning </a:t>
            </a:r>
            <a:r>
              <a:rPr lang="nb-NO" dirty="0" smtClean="0"/>
              <a:t>i masteroppgaver</a:t>
            </a:r>
            <a:endParaRPr lang="en-GB" sz="3200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680982578"/>
              </p:ext>
            </p:extLst>
          </p:nvPr>
        </p:nvGraphicFramePr>
        <p:xfrm>
          <a:off x="838200" y="3239921"/>
          <a:ext cx="8622102" cy="29105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kumimoji="0" lang="nb-NO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805" y="2618111"/>
            <a:ext cx="1994932" cy="154987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357" y="2724476"/>
            <a:ext cx="1904339" cy="146361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316" y="2932479"/>
            <a:ext cx="1926650" cy="125561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690" y="2724476"/>
            <a:ext cx="1483744" cy="13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1586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quarter" idx="28"/>
            <p:extLst/>
          </p:nvPr>
        </p:nvGraphicFramePr>
        <p:xfrm>
          <a:off x="360363" y="1082675"/>
          <a:ext cx="11471275" cy="4818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Medforskeres fire roller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28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86" y="518493"/>
            <a:ext cx="4472336" cy="2981557"/>
          </a:xfrm>
          <a:prstGeom prst="rect">
            <a:avLst/>
          </a:prstGeom>
        </p:spPr>
      </p:pic>
      <p:pic>
        <p:nvPicPr>
          <p:cNvPr id="10" name="Picture 4" descr="Ingen bildebeskrivelse er tilgjengelig.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738" y="518494"/>
            <a:ext cx="5656262" cy="5656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86" y="3598801"/>
            <a:ext cx="4513967" cy="253967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019526" y="6084896"/>
            <a:ext cx="5172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chemeClr val="bg1">
                    <a:lumMod val="50000"/>
                  </a:schemeClr>
                </a:solidFill>
              </a:rPr>
              <a:t>Brevik 2022  |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b-NO" dirty="0" smtClean="0">
                <a:solidFill>
                  <a:schemeClr val="bg1">
                    <a:lumMod val="50000"/>
                  </a:schemeClr>
                </a:solidFill>
              </a:rPr>
              <a:t>  APPRAIS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25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hlinkClick r:id="rId3"/>
          </p:cNvPr>
          <p:cNvPicPr>
            <a:picLocks noGrp="1"/>
          </p:cNvPicPr>
          <p:nvPr>
            <p:ph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45788" cy="685799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36211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ttps://www.universitetsforlaget.no/media/catalog/product/9/7/9788215032283_8aec6a5728422f683964ef98612baf6c.jpg">
            <a:hlinkClick r:id="rId3"/>
          </p:cNvPr>
          <p:cNvPicPr>
            <a:picLocks noGrp="1" noChangeAspect="1" noChangeArrowheads="1"/>
          </p:cNvPicPr>
          <p:nvPr>
            <p:ph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0372" y="2374372"/>
            <a:ext cx="1704109" cy="2522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6280150"/>
            <a:ext cx="1020763" cy="203200"/>
          </a:xfrm>
        </p:spPr>
        <p:txBody>
          <a:bodyPr/>
          <a:lstStyle/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</p:txBody>
      </p:sp>
      <p:pic>
        <p:nvPicPr>
          <p:cNvPr id="3074" name="Picture 2" descr="issue cover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071" y="3437032"/>
            <a:ext cx="1613103" cy="2098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blad av Utdanning, Bedre Skole, Yrke og Første ste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934" y="4167292"/>
            <a:ext cx="1645919" cy="2110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hlinkClick r:id="rId9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681" y="3072842"/>
            <a:ext cx="2658115" cy="1483692"/>
          </a:xfrm>
          <a:prstGeom prst="rect">
            <a:avLst/>
          </a:prstGeom>
        </p:spPr>
      </p:pic>
      <p:pic>
        <p:nvPicPr>
          <p:cNvPr id="8" name="Picture 7">
            <a:hlinkClick r:id="rId11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251" y="2918592"/>
            <a:ext cx="2232656" cy="1637942"/>
          </a:xfrm>
          <a:prstGeom prst="rect">
            <a:avLst/>
          </a:prstGeom>
        </p:spPr>
      </p:pic>
      <p:pic>
        <p:nvPicPr>
          <p:cNvPr id="9" name="Picture 2" descr="Logo: NOKUT-podden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5272201"/>
            <a:ext cx="2515221" cy="1005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Fagopplæringen er ikke med på likestillingsfesten">
            <a:hlinkClick r:id="rId15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53251" y="4345140"/>
            <a:ext cx="2364434" cy="236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Formidling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08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krever dette?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Forsker og underviser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 smtClean="0"/>
              <a:t>Velge blant rådata</a:t>
            </a:r>
          </a:p>
          <a:p>
            <a:r>
              <a:rPr lang="nb-NO" dirty="0" smtClean="0"/>
              <a:t>Velge gode eksempler til undervisningen</a:t>
            </a:r>
          </a:p>
          <a:p>
            <a:r>
              <a:rPr lang="nb-NO" dirty="0" smtClean="0"/>
              <a:t>Være genuint interessert i studentenes meninger</a:t>
            </a:r>
          </a:p>
          <a:p>
            <a:r>
              <a:rPr lang="nb-NO" dirty="0" smtClean="0"/>
              <a:t>Bruke studentenes innspill i videre forskning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/>
              <a:t>TLVlab (for alle)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nb-NO" dirty="0" smtClean="0"/>
              <a:t>Tilbyr kurs, f.eks. om transkripsjon (P4 </a:t>
            </a:r>
            <a:r>
              <a:rPr lang="nb-NO" dirty="0" err="1" smtClean="0"/>
              <a:t>transkript</a:t>
            </a:r>
            <a:r>
              <a:rPr lang="nb-NO" dirty="0" smtClean="0"/>
              <a:t>) </a:t>
            </a:r>
          </a:p>
          <a:p>
            <a:r>
              <a:rPr lang="nb-NO" dirty="0" smtClean="0"/>
              <a:t>Bidrar til lagring, organisering og tilgang til data</a:t>
            </a:r>
          </a:p>
          <a:p>
            <a:r>
              <a:rPr lang="nb-NO" dirty="0" smtClean="0"/>
              <a:t>Legger over data til Lagringshotell</a:t>
            </a:r>
          </a:p>
          <a:p>
            <a:r>
              <a:rPr lang="nb-NO" dirty="0" smtClean="0"/>
              <a:t>Introduksjonskurs </a:t>
            </a:r>
            <a:r>
              <a:rPr lang="nb-NO" dirty="0" smtClean="0"/>
              <a:t>i koding og analyse av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71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27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Erfaringer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30"/>
          </p:nvPr>
        </p:nvSpPr>
        <p:spPr/>
        <p:txBody>
          <a:bodyPr/>
          <a:lstStyle/>
          <a:p>
            <a:r>
              <a:rPr lang="en-GB" dirty="0"/>
              <a:t>TLVlab </a:t>
            </a:r>
            <a:r>
              <a:rPr lang="en-GB" dirty="0" err="1"/>
              <a:t>samarbeid</a:t>
            </a:r>
            <a:endParaRPr lang="en-GB" dirty="0"/>
          </a:p>
          <a:p>
            <a:pPr lvl="1"/>
            <a:r>
              <a:rPr lang="en-GB" dirty="0" err="1"/>
              <a:t>organisering</a:t>
            </a:r>
            <a:r>
              <a:rPr lang="en-GB" dirty="0"/>
              <a:t> (</a:t>
            </a:r>
            <a:r>
              <a:rPr lang="en-GB" dirty="0" err="1"/>
              <a:t>metatagging</a:t>
            </a:r>
            <a:r>
              <a:rPr lang="en-GB" dirty="0"/>
              <a:t>, </a:t>
            </a:r>
            <a:r>
              <a:rPr lang="en-GB" dirty="0" err="1"/>
              <a:t>nivåer</a:t>
            </a:r>
            <a:r>
              <a:rPr lang="en-GB" dirty="0"/>
              <a:t>)</a:t>
            </a:r>
          </a:p>
          <a:p>
            <a:pPr lvl="1"/>
            <a:r>
              <a:rPr lang="en-GB" dirty="0" err="1"/>
              <a:t>tilgang</a:t>
            </a:r>
            <a:r>
              <a:rPr lang="en-GB" dirty="0"/>
              <a:t> (</a:t>
            </a:r>
            <a:r>
              <a:rPr lang="en-GB" dirty="0" err="1"/>
              <a:t>kontroll</a:t>
            </a:r>
            <a:r>
              <a:rPr lang="en-GB" dirty="0"/>
              <a:t>)</a:t>
            </a:r>
          </a:p>
          <a:p>
            <a:r>
              <a:rPr lang="en-GB" dirty="0" err="1"/>
              <a:t>Juridiske</a:t>
            </a:r>
            <a:r>
              <a:rPr lang="en-GB" dirty="0"/>
              <a:t> </a:t>
            </a:r>
            <a:r>
              <a:rPr lang="en-GB" dirty="0" err="1"/>
              <a:t>vurderinger</a:t>
            </a:r>
            <a:endParaRPr lang="en-GB" dirty="0"/>
          </a:p>
          <a:p>
            <a:pPr lvl="1"/>
            <a:r>
              <a:rPr lang="en-GB" dirty="0"/>
              <a:t>Ikke-</a:t>
            </a:r>
            <a:r>
              <a:rPr lang="en-GB" dirty="0" err="1"/>
              <a:t>deltakere</a:t>
            </a:r>
            <a:endParaRPr lang="en-GB" dirty="0"/>
          </a:p>
          <a:p>
            <a:pPr lvl="1"/>
            <a:r>
              <a:rPr lang="en-GB" dirty="0" err="1"/>
              <a:t>Personvern</a:t>
            </a:r>
            <a:r>
              <a:rPr lang="en-GB" dirty="0"/>
              <a:t> (GDPR)</a:t>
            </a:r>
          </a:p>
          <a:p>
            <a:r>
              <a:rPr lang="en-GB" dirty="0"/>
              <a:t>FAIR</a:t>
            </a:r>
          </a:p>
          <a:p>
            <a:pPr lvl="1"/>
            <a:r>
              <a:rPr lang="en-GB" dirty="0" err="1"/>
              <a:t>Generelle</a:t>
            </a:r>
            <a:r>
              <a:rPr lang="en-GB" dirty="0"/>
              <a:t> </a:t>
            </a:r>
            <a:r>
              <a:rPr lang="en-GB" dirty="0" err="1"/>
              <a:t>prinsipper</a:t>
            </a:r>
            <a:endParaRPr lang="en-GB" dirty="0"/>
          </a:p>
          <a:p>
            <a:pPr lvl="1"/>
            <a:r>
              <a:rPr lang="en-GB" dirty="0" err="1"/>
              <a:t>Prosjektets</a:t>
            </a:r>
            <a:r>
              <a:rPr lang="en-GB" dirty="0"/>
              <a:t> </a:t>
            </a:r>
            <a:r>
              <a:rPr lang="en-GB" dirty="0" err="1"/>
              <a:t>prinsipper</a:t>
            </a:r>
            <a:endParaRPr lang="en-GB" dirty="0"/>
          </a:p>
        </p:txBody>
      </p:sp>
      <p:pic>
        <p:nvPicPr>
          <p:cNvPr id="4" name="Content Placeholder 17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217" y="397445"/>
            <a:ext cx="3794625" cy="2529749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/>
          <a:stretch>
            <a:fillRect/>
          </a:stretch>
        </p:blipFill>
        <p:spPr>
          <a:xfrm>
            <a:off x="7679218" y="2927194"/>
            <a:ext cx="3794624" cy="275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8840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9"/>
          </p:nvPr>
        </p:nvSpPr>
        <p:spPr/>
        <p:txBody>
          <a:bodyPr>
            <a:normAutofit/>
          </a:bodyPr>
          <a:lstStyle/>
          <a:p>
            <a:pPr fontAlgn="base"/>
            <a:r>
              <a:rPr lang="en-GB" dirty="0" smtClean="0"/>
              <a:t>Hva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fordeler</a:t>
            </a:r>
            <a:r>
              <a:rPr lang="en-GB" dirty="0" smtClean="0"/>
              <a:t> og </a:t>
            </a:r>
            <a:r>
              <a:rPr lang="en-GB" dirty="0" err="1" smtClean="0"/>
              <a:t>utfordringer</a:t>
            </a:r>
            <a:r>
              <a:rPr lang="en-GB" dirty="0" smtClean="0"/>
              <a:t> ved å </a:t>
            </a:r>
            <a:r>
              <a:rPr lang="en-GB" dirty="0" err="1" smtClean="0"/>
              <a:t>invitere</a:t>
            </a:r>
            <a:r>
              <a:rPr lang="en-GB" dirty="0" smtClean="0"/>
              <a:t> </a:t>
            </a:r>
            <a:r>
              <a:rPr lang="en-GB" dirty="0" err="1" smtClean="0"/>
              <a:t>studenter</a:t>
            </a:r>
            <a:r>
              <a:rPr lang="en-GB" dirty="0" smtClean="0"/>
              <a:t> inn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forskningsprosjekter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medforskere?</a:t>
            </a:r>
            <a:endParaRPr lang="en-GB" dirty="0"/>
          </a:p>
          <a:p>
            <a:pPr fontAlgn="base"/>
            <a:r>
              <a:rPr lang="en-GB" dirty="0" err="1" smtClean="0"/>
              <a:t>Hvordan</a:t>
            </a:r>
            <a:r>
              <a:rPr lang="en-GB" dirty="0" smtClean="0"/>
              <a:t> </a:t>
            </a:r>
            <a:r>
              <a:rPr lang="en-GB" dirty="0" err="1" smtClean="0"/>
              <a:t>kan</a:t>
            </a:r>
            <a:r>
              <a:rPr lang="en-GB" dirty="0" smtClean="0"/>
              <a:t> </a:t>
            </a:r>
            <a:r>
              <a:rPr lang="en-GB" dirty="0" err="1" smtClean="0"/>
              <a:t>studenter</a:t>
            </a:r>
            <a:r>
              <a:rPr lang="en-GB" dirty="0" smtClean="0"/>
              <a:t> ta med </a:t>
            </a:r>
            <a:r>
              <a:rPr lang="en-GB" dirty="0" err="1" smtClean="0"/>
              <a:t>seg</a:t>
            </a:r>
            <a:r>
              <a:rPr lang="en-GB" dirty="0" smtClean="0"/>
              <a:t> </a:t>
            </a:r>
            <a:r>
              <a:rPr lang="en-GB" dirty="0" err="1" smtClean="0"/>
              <a:t>egne</a:t>
            </a:r>
            <a:r>
              <a:rPr lang="en-GB" dirty="0" smtClean="0"/>
              <a:t> analyser inn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undervisningen</a:t>
            </a:r>
            <a:r>
              <a:rPr lang="en-GB" dirty="0" smtClean="0"/>
              <a:t> og dele sine </a:t>
            </a:r>
            <a:r>
              <a:rPr lang="en-GB" dirty="0" err="1" smtClean="0"/>
              <a:t>funn</a:t>
            </a:r>
            <a:r>
              <a:rPr lang="en-GB" dirty="0" smtClean="0"/>
              <a:t> med </a:t>
            </a:r>
            <a:r>
              <a:rPr lang="en-GB" dirty="0" err="1" smtClean="0"/>
              <a:t>medstudenter</a:t>
            </a:r>
            <a:r>
              <a:rPr lang="en-GB" dirty="0" smtClean="0"/>
              <a:t>, </a:t>
            </a:r>
            <a:r>
              <a:rPr lang="en-GB" dirty="0" err="1" smtClean="0"/>
              <a:t>lærere</a:t>
            </a:r>
            <a:r>
              <a:rPr lang="en-GB" dirty="0" smtClean="0"/>
              <a:t> og forskere?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3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Mer</a:t>
            </a:r>
            <a:r>
              <a:rPr lang="en-GB" dirty="0" smtClean="0"/>
              <a:t> </a:t>
            </a:r>
            <a:r>
              <a:rPr lang="en-GB" dirty="0" err="1" smtClean="0"/>
              <a:t>enn</a:t>
            </a:r>
            <a:r>
              <a:rPr lang="en-GB" dirty="0" smtClean="0"/>
              <a:t> </a:t>
            </a:r>
            <a:r>
              <a:rPr lang="en-GB" dirty="0" err="1" smtClean="0"/>
              <a:t>forskningsbasert</a:t>
            </a:r>
            <a:r>
              <a:rPr lang="en-GB" dirty="0" smtClean="0"/>
              <a:t> </a:t>
            </a:r>
            <a:r>
              <a:rPr lang="en-GB" dirty="0" err="1" smtClean="0"/>
              <a:t>utdanning</a:t>
            </a:r>
            <a:endParaRPr lang="en-GB" dirty="0" smtClean="0"/>
          </a:p>
          <a:p>
            <a:r>
              <a:rPr lang="en-GB" dirty="0" smtClean="0"/>
              <a:t>En ‘</a:t>
            </a:r>
            <a:r>
              <a:rPr lang="en-GB" dirty="0" err="1" smtClean="0"/>
              <a:t>forsknings-måte</a:t>
            </a:r>
            <a:r>
              <a:rPr lang="en-GB" dirty="0" smtClean="0"/>
              <a:t>’ å </a:t>
            </a:r>
            <a:r>
              <a:rPr lang="en-GB" dirty="0" err="1" smtClean="0"/>
              <a:t>tenke</a:t>
            </a:r>
            <a:r>
              <a:rPr lang="en-GB" dirty="0" smtClean="0"/>
              <a:t> på</a:t>
            </a:r>
          </a:p>
          <a:p>
            <a:r>
              <a:rPr lang="en-GB" dirty="0" smtClean="0"/>
              <a:t>En </a:t>
            </a:r>
            <a:r>
              <a:rPr lang="en-GB" dirty="0" err="1" smtClean="0"/>
              <a:t>konseptuell</a:t>
            </a:r>
            <a:r>
              <a:rPr lang="en-GB" dirty="0" smtClean="0"/>
              <a:t> </a:t>
            </a:r>
            <a:r>
              <a:rPr lang="en-GB" dirty="0" err="1" smtClean="0"/>
              <a:t>forskjell</a:t>
            </a:r>
            <a:r>
              <a:rPr lang="en-GB" dirty="0" smtClean="0"/>
              <a:t> på </a:t>
            </a:r>
            <a:r>
              <a:rPr lang="en-GB" dirty="0" err="1" smtClean="0"/>
              <a:t>erfaring</a:t>
            </a:r>
            <a:r>
              <a:rPr lang="en-GB" dirty="0" smtClean="0"/>
              <a:t> </a:t>
            </a:r>
            <a:r>
              <a:rPr lang="en-GB" b="1" dirty="0" smtClean="0"/>
              <a:t>med</a:t>
            </a:r>
            <a:r>
              <a:rPr lang="en-GB" dirty="0"/>
              <a:t> forskning og </a:t>
            </a:r>
            <a:r>
              <a:rPr lang="en-GB" dirty="0" err="1" smtClean="0"/>
              <a:t>deltakelse</a:t>
            </a:r>
            <a:r>
              <a:rPr lang="en-GB" dirty="0" smtClean="0"/>
              <a:t> </a:t>
            </a:r>
            <a:r>
              <a:rPr lang="en-GB" b="1" dirty="0" err="1" smtClean="0"/>
              <a:t>i</a:t>
            </a:r>
            <a:r>
              <a:rPr lang="en-GB" dirty="0" smtClean="0"/>
              <a:t> </a:t>
            </a:r>
            <a:r>
              <a:rPr lang="en-GB" dirty="0"/>
              <a:t>forskning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Kobling </a:t>
            </a:r>
            <a:r>
              <a:rPr lang="nb-NO" dirty="0"/>
              <a:t>av forskning, undervisning og formidling</a:t>
            </a:r>
            <a:endParaRPr lang="en-GB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87821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0" indent="0">
              <a:buNone/>
            </a:pPr>
            <a:endParaRPr lang="nb-NO" sz="3600" dirty="0"/>
          </a:p>
          <a:p>
            <a:pPr marL="0" indent="0">
              <a:buNone/>
            </a:pPr>
            <a:endParaRPr lang="nb-NO" sz="3600" dirty="0"/>
          </a:p>
          <a:p>
            <a:pPr marL="0" indent="0">
              <a:buNone/>
            </a:pPr>
            <a:r>
              <a:rPr lang="nb-NO" sz="3600" dirty="0"/>
              <a:t>Lisbeth M Brevik</a:t>
            </a:r>
          </a:p>
          <a:p>
            <a:pPr marL="0" indent="0">
              <a:buNone/>
            </a:pPr>
            <a:r>
              <a:rPr lang="nb-NO" sz="3600" dirty="0"/>
              <a:t>l.m.brevik@ils.uio.no</a:t>
            </a:r>
          </a:p>
          <a:p>
            <a:pPr marL="0" indent="0">
              <a:buNone/>
            </a:pPr>
            <a:r>
              <a:rPr lang="en-GB" sz="3600" dirty="0">
                <a:solidFill>
                  <a:srgbClr val="00B0F0"/>
                </a:solidFill>
              </a:rPr>
              <a:t>@</a:t>
            </a:r>
            <a:r>
              <a:rPr lang="en-GB" sz="3600" dirty="0" err="1">
                <a:solidFill>
                  <a:srgbClr val="00B0F0"/>
                </a:solidFill>
              </a:rPr>
              <a:t>brevik_m</a:t>
            </a:r>
            <a:endParaRPr lang="nb-NO" sz="3600" dirty="0"/>
          </a:p>
          <a:p>
            <a:pPr marL="0" indent="0" algn="ctr">
              <a:buNone/>
            </a:pPr>
            <a:endParaRPr lang="en-US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/>
              <a:t>Takk for meg!</a:t>
            </a:r>
            <a:br>
              <a:rPr lang="nb-NO" sz="3200"/>
            </a:br>
            <a:endParaRPr lang="en-GB"/>
          </a:p>
        </p:txBody>
      </p:sp>
      <p:pic>
        <p:nvPicPr>
          <p:cNvPr id="4" name="Picture 2" descr="Relatert bild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121" y="5666719"/>
            <a:ext cx="811763" cy="608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510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4A3461D5-36ED-4665-B3FE-2BAD1DA8EADD}" vid="{585C287C-E974-4785-BD2C-7F401461D4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Props1.xml><?xml version="1.0" encoding="utf-8"?>
<ds:datastoreItem xmlns:ds="http://schemas.openxmlformats.org/officeDocument/2006/customXml" ds:itemID="{2E911B26-910F-441A-86DA-EE10B465B6D6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D1D2A2B-90F2-4F7A-A7C8-3D551B2C61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45a9c032-1c21-4297-bc4a-1b0e359a6c15"/>
    <ds:schemaRef ds:uri="http://schemas.microsoft.com/office/infopath/2007/PartnerControls"/>
    <ds:schemaRef ds:uri="http://purl.org/dc/terms/"/>
    <ds:schemaRef ds:uri="e5e35b8c-bb2a-40e7-acd7-beed1d1f14b8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61</TotalTime>
  <Words>516</Words>
  <Application>Microsoft Office PowerPoint</Application>
  <PresentationFormat>Widescreen</PresentationFormat>
  <Paragraphs>107</Paragraphs>
  <Slides>23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Arial, sans-serif</vt:lpstr>
      <vt:lpstr>Calibri</vt:lpstr>
      <vt:lpstr>Times New Roman</vt:lpstr>
      <vt:lpstr>Wingdings</vt:lpstr>
      <vt:lpstr>Office Theme</vt:lpstr>
      <vt:lpstr>think-cell Slide</vt:lpstr>
      <vt:lpstr>Studenter som medforskere</vt:lpstr>
      <vt:lpstr>Kobling av forskning og utdanning</vt:lpstr>
      <vt:lpstr>Teaching Learning Video Lab</vt:lpstr>
      <vt:lpstr>VOGUE – Gaming i og utenfor skolen</vt:lpstr>
      <vt:lpstr>LISE – Videoopptak i klasserom</vt:lpstr>
      <vt:lpstr>EDUCATE – Evaluering av Fagfornyelsen i fag</vt:lpstr>
      <vt:lpstr>LANGUAGES – Språkbruk i England, Frankrike og Norge </vt:lpstr>
      <vt:lpstr>Fra student til medforsker</vt:lpstr>
      <vt:lpstr>Vilde Matilde Skram</vt:lpstr>
      <vt:lpstr>Rakel Ødegaard Skaugen</vt:lpstr>
      <vt:lpstr>Kobling av forskning og utdanning</vt:lpstr>
      <vt:lpstr>Modell 1: Medforskning som undervisningsform</vt:lpstr>
      <vt:lpstr>Modell 2: Medforskning som vurderingsform</vt:lpstr>
      <vt:lpstr>Modell 3: Medforskning som datainnsamlingsform</vt:lpstr>
      <vt:lpstr>Modell 4: Medforskning i masteroppgaver</vt:lpstr>
      <vt:lpstr>Medforskeres fire roller</vt:lpstr>
      <vt:lpstr>PowerPoint Presentation</vt:lpstr>
      <vt:lpstr>PowerPoint Presentation</vt:lpstr>
      <vt:lpstr>Formidling</vt:lpstr>
      <vt:lpstr>Hva krever dette?</vt:lpstr>
      <vt:lpstr>Erfaringer</vt:lpstr>
      <vt:lpstr>Kobling av forskning, undervisning og formidling</vt:lpstr>
      <vt:lpstr>Takk for meg! 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Lisbeth M. Brevik</dc:creator>
  <cp:lastModifiedBy>Lisbeth M Brevik</cp:lastModifiedBy>
  <cp:revision>10</cp:revision>
  <dcterms:created xsi:type="dcterms:W3CDTF">2022-04-21T12:09:40Z</dcterms:created>
  <dcterms:modified xsi:type="dcterms:W3CDTF">2022-09-15T12:36:23Z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