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80"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C5398C52-D13A-4065-9138-168F0B893209}" type="datetimeFigureOut">
              <a:rPr lang="nb-NO" smtClean="0"/>
              <a:t>13.12.2022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7B9B450-960B-48C7-9705-02F236A10543}" type="slidenum">
              <a:rPr lang="nb-NO" smtClean="0"/>
              <a:t>‹#›</a:t>
            </a:fld>
            <a:endParaRPr lang="nb-NO"/>
          </a:p>
        </p:txBody>
      </p:sp>
    </p:spTree>
    <p:extLst>
      <p:ext uri="{BB962C8B-B14F-4D97-AF65-F5344CB8AC3E}">
        <p14:creationId xmlns:p14="http://schemas.microsoft.com/office/powerpoint/2010/main" val="1645767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C5398C52-D13A-4065-9138-168F0B893209}" type="datetimeFigureOut">
              <a:rPr lang="nb-NO" smtClean="0"/>
              <a:t>13.12.2022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7B9B450-960B-48C7-9705-02F236A10543}" type="slidenum">
              <a:rPr lang="nb-NO" smtClean="0"/>
              <a:t>‹#›</a:t>
            </a:fld>
            <a:endParaRPr lang="nb-NO"/>
          </a:p>
        </p:txBody>
      </p:sp>
    </p:spTree>
    <p:extLst>
      <p:ext uri="{BB962C8B-B14F-4D97-AF65-F5344CB8AC3E}">
        <p14:creationId xmlns:p14="http://schemas.microsoft.com/office/powerpoint/2010/main" val="1580357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5398C52-D13A-4065-9138-168F0B893209}" type="datetimeFigureOut">
              <a:rPr lang="nb-NO" smtClean="0"/>
              <a:t>13.12.2022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7B9B450-960B-48C7-9705-02F236A10543}" type="slidenum">
              <a:rPr lang="nb-NO" smtClean="0"/>
              <a:t>‹#›</a:t>
            </a:fld>
            <a:endParaRPr lang="nb-NO"/>
          </a:p>
        </p:txBody>
      </p:sp>
    </p:spTree>
    <p:extLst>
      <p:ext uri="{BB962C8B-B14F-4D97-AF65-F5344CB8AC3E}">
        <p14:creationId xmlns:p14="http://schemas.microsoft.com/office/powerpoint/2010/main" val="3826049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C5398C52-D13A-4065-9138-168F0B893209}" type="datetimeFigureOut">
              <a:rPr lang="nb-NO" smtClean="0"/>
              <a:t>13.12.2022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7B9B450-960B-48C7-9705-02F236A10543}" type="slidenum">
              <a:rPr lang="nb-NO" smtClean="0"/>
              <a:t>‹#›</a:t>
            </a:fld>
            <a:endParaRPr lang="nb-NO"/>
          </a:p>
        </p:txBody>
      </p:sp>
    </p:spTree>
    <p:extLst>
      <p:ext uri="{BB962C8B-B14F-4D97-AF65-F5344CB8AC3E}">
        <p14:creationId xmlns:p14="http://schemas.microsoft.com/office/powerpoint/2010/main" val="3557824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C5398C52-D13A-4065-9138-168F0B893209}" type="datetimeFigureOut">
              <a:rPr lang="nb-NO" smtClean="0"/>
              <a:t>13.12.2022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57B9B450-960B-48C7-9705-02F236A10543}" type="slidenum">
              <a:rPr lang="nb-NO" smtClean="0"/>
              <a:t>‹#›</a:t>
            </a:fld>
            <a:endParaRPr lang="nb-NO"/>
          </a:p>
        </p:txBody>
      </p:sp>
    </p:spTree>
    <p:extLst>
      <p:ext uri="{BB962C8B-B14F-4D97-AF65-F5344CB8AC3E}">
        <p14:creationId xmlns:p14="http://schemas.microsoft.com/office/powerpoint/2010/main" val="1785560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C5398C52-D13A-4065-9138-168F0B893209}" type="datetimeFigureOut">
              <a:rPr lang="nb-NO" smtClean="0"/>
              <a:t>13.12.2022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57B9B450-960B-48C7-9705-02F236A10543}" type="slidenum">
              <a:rPr lang="nb-NO" smtClean="0"/>
              <a:t>‹#›</a:t>
            </a:fld>
            <a:endParaRPr lang="nb-NO"/>
          </a:p>
        </p:txBody>
      </p:sp>
    </p:spTree>
    <p:extLst>
      <p:ext uri="{BB962C8B-B14F-4D97-AF65-F5344CB8AC3E}">
        <p14:creationId xmlns:p14="http://schemas.microsoft.com/office/powerpoint/2010/main" val="4081269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398C52-D13A-4065-9138-168F0B893209}" type="datetimeFigureOut">
              <a:rPr lang="nb-NO" smtClean="0"/>
              <a:t>13.12.2022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57B9B450-960B-48C7-9705-02F236A10543}" type="slidenum">
              <a:rPr lang="nb-NO" smtClean="0"/>
              <a:t>‹#›</a:t>
            </a:fld>
            <a:endParaRPr lang="nb-NO"/>
          </a:p>
        </p:txBody>
      </p:sp>
    </p:spTree>
    <p:extLst>
      <p:ext uri="{BB962C8B-B14F-4D97-AF65-F5344CB8AC3E}">
        <p14:creationId xmlns:p14="http://schemas.microsoft.com/office/powerpoint/2010/main" val="2384679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5398C52-D13A-4065-9138-168F0B893209}" type="datetimeFigureOut">
              <a:rPr lang="nb-NO" smtClean="0"/>
              <a:t>13.12.2022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7B9B450-960B-48C7-9705-02F236A10543}" type="slidenum">
              <a:rPr lang="nb-NO" smtClean="0"/>
              <a:t>‹#›</a:t>
            </a:fld>
            <a:endParaRPr lang="nb-NO"/>
          </a:p>
        </p:txBody>
      </p:sp>
    </p:spTree>
    <p:extLst>
      <p:ext uri="{BB962C8B-B14F-4D97-AF65-F5344CB8AC3E}">
        <p14:creationId xmlns:p14="http://schemas.microsoft.com/office/powerpoint/2010/main" val="3848701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5398C52-D13A-4065-9138-168F0B893209}" type="datetimeFigureOut">
              <a:rPr lang="nb-NO" smtClean="0"/>
              <a:t>13.12.2022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7B9B450-960B-48C7-9705-02F236A10543}" type="slidenum">
              <a:rPr lang="nb-NO" smtClean="0"/>
              <a:t>‹#›</a:t>
            </a:fld>
            <a:endParaRPr lang="nb-NO"/>
          </a:p>
        </p:txBody>
      </p:sp>
    </p:spTree>
    <p:extLst>
      <p:ext uri="{BB962C8B-B14F-4D97-AF65-F5344CB8AC3E}">
        <p14:creationId xmlns:p14="http://schemas.microsoft.com/office/powerpoint/2010/main" val="897588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C5398C52-D13A-4065-9138-168F0B893209}" type="datetimeFigureOut">
              <a:rPr lang="nb-NO" smtClean="0"/>
              <a:t>13.12.2022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7B9B450-960B-48C7-9705-02F236A10543}" type="slidenum">
              <a:rPr lang="nb-NO" smtClean="0"/>
              <a:t>‹#›</a:t>
            </a:fld>
            <a:endParaRPr lang="nb-NO"/>
          </a:p>
        </p:txBody>
      </p:sp>
    </p:spTree>
    <p:extLst>
      <p:ext uri="{BB962C8B-B14F-4D97-AF65-F5344CB8AC3E}">
        <p14:creationId xmlns:p14="http://schemas.microsoft.com/office/powerpoint/2010/main" val="3163552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C5398C52-D13A-4065-9138-168F0B893209}" type="datetimeFigureOut">
              <a:rPr lang="nb-NO" smtClean="0"/>
              <a:t>13.12.2022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7B9B450-960B-48C7-9705-02F236A10543}" type="slidenum">
              <a:rPr lang="nb-NO" smtClean="0"/>
              <a:t>‹#›</a:t>
            </a:fld>
            <a:endParaRPr lang="nb-NO"/>
          </a:p>
        </p:txBody>
      </p:sp>
    </p:spTree>
    <p:extLst>
      <p:ext uri="{BB962C8B-B14F-4D97-AF65-F5344CB8AC3E}">
        <p14:creationId xmlns:p14="http://schemas.microsoft.com/office/powerpoint/2010/main" val="743779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398C52-D13A-4065-9138-168F0B893209}" type="datetimeFigureOut">
              <a:rPr lang="nb-NO" smtClean="0"/>
              <a:t>13.12.2022</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B9B450-960B-48C7-9705-02F236A10543}" type="slidenum">
              <a:rPr lang="nb-NO" smtClean="0"/>
              <a:t>‹#›</a:t>
            </a:fld>
            <a:endParaRPr lang="nb-NO"/>
          </a:p>
        </p:txBody>
      </p:sp>
    </p:spTree>
    <p:extLst>
      <p:ext uri="{BB962C8B-B14F-4D97-AF65-F5344CB8AC3E}">
        <p14:creationId xmlns:p14="http://schemas.microsoft.com/office/powerpoint/2010/main" val="2678012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jus.uio.no/om/kjonnsperspektiver/Dokumenter/sluttrapport_kjonn.pdf" TargetMode="External"/><Relationship Id="rId2" Type="http://schemas.openxmlformats.org/officeDocument/2006/relationships/hyperlink" Target="https://www.jus.uio.no/om/kjonnsperspektiver/forslag.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2939" y="0"/>
            <a:ext cx="4886121" cy="6858000"/>
          </a:xfrm>
          <a:prstGeom prst="rect">
            <a:avLst/>
          </a:prstGeom>
        </p:spPr>
      </p:pic>
    </p:spTree>
    <p:extLst>
      <p:ext uri="{BB962C8B-B14F-4D97-AF65-F5344CB8AC3E}">
        <p14:creationId xmlns:p14="http://schemas.microsoft.com/office/powerpoint/2010/main" val="3398599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Forhistorien</a:t>
            </a:r>
            <a:endParaRPr lang="nb-NO" dirty="0"/>
          </a:p>
        </p:txBody>
      </p:sp>
      <p:sp>
        <p:nvSpPr>
          <p:cNvPr id="3" name="Content Placeholder 2"/>
          <p:cNvSpPr>
            <a:spLocks noGrp="1"/>
          </p:cNvSpPr>
          <p:nvPr>
            <p:ph idx="1"/>
          </p:nvPr>
        </p:nvSpPr>
        <p:spPr/>
        <p:txBody>
          <a:bodyPr>
            <a:normAutofit fontScale="70000" lnSpcReduction="20000"/>
          </a:bodyPr>
          <a:lstStyle/>
          <a:p>
            <a:r>
              <a:rPr lang="nb-NO" dirty="0" smtClean="0"/>
              <a:t>Studiereform 2003: </a:t>
            </a:r>
          </a:p>
          <a:p>
            <a:pPr lvl="1"/>
            <a:r>
              <a:rPr lang="nb-NO" dirty="0"/>
              <a:t>V</a:t>
            </a:r>
            <a:r>
              <a:rPr lang="nb-NO" dirty="0" smtClean="0"/>
              <a:t>edtak om å integrere kvinne- og kjønnsperspektiv i den obligatoriske delen av rettsstudiet</a:t>
            </a:r>
          </a:p>
          <a:p>
            <a:pPr lvl="5"/>
            <a:endParaRPr lang="nb-NO" dirty="0" smtClean="0"/>
          </a:p>
          <a:p>
            <a:r>
              <a:rPr lang="nb-NO" dirty="0" smtClean="0"/>
              <a:t>2008: rapport med vurdering av slik integrering (Sørlie)</a:t>
            </a:r>
          </a:p>
          <a:p>
            <a:pPr lvl="1"/>
            <a:r>
              <a:rPr lang="nb-NO" dirty="0" smtClean="0"/>
              <a:t>«Det er tilfeldig hvorvidt pensumlitteratur og undervisning anlegger et kjønnsperspektiv. Etter dagens system med manglende oppfølging er det helt og holdent opp til den enkelte lærebokforfatter og foreleser hva studentene presenteres for hva angår kjønnsproblematikk og diskrimineringslære.</a:t>
            </a:r>
          </a:p>
          <a:p>
            <a:pPr lvl="1"/>
            <a:r>
              <a:rPr lang="nb-NO" dirty="0" smtClean="0"/>
              <a:t>Tiltaket om integrasjon har feilet, eksistensen og innholdet i vedtaket er kun for spesielt interesserte på grunn av den lave synligheten og tilgjengeligheten, og oppfølgingsplaner er ikke engang påtenkt.»</a:t>
            </a:r>
          </a:p>
          <a:p>
            <a:pPr lvl="7"/>
            <a:endParaRPr lang="nb-NO" dirty="0" smtClean="0"/>
          </a:p>
          <a:p>
            <a:r>
              <a:rPr lang="nb-NO" dirty="0" smtClean="0"/>
              <a:t>2017: «Juss og kjønn», del IV om integrering (Bøe Linnet)</a:t>
            </a:r>
          </a:p>
          <a:p>
            <a:pPr lvl="1"/>
            <a:r>
              <a:rPr lang="nb-NO" dirty="0" smtClean="0"/>
              <a:t>«I 2016 er det 13 år siden fakultetet vedtok at kvinne- og kjønnsperspektiver skulle integreres i undervisningen, men integrasjonsnotatet fra 2003 er fortsatt det nærmeste en kommer en veiledning til integrering av kvinne- og kjønnsperspektiver i fagene. (…) </a:t>
            </a:r>
          </a:p>
          <a:p>
            <a:pPr lvl="1"/>
            <a:r>
              <a:rPr lang="nb-NO" dirty="0" smtClean="0"/>
              <a:t>Til tross for at denne studien er den andre gjennomgangen av fagene hvor man tar sikte på å undersøke om kravet er oppfylt, er det, så vidt meg bekjent, ingen oppfølging av kjønnsintegreringsstrategien i fakultetets daglige virke. Ingen er gitt det det overordnede ansvaret for gjennomføringen, og det foreligger ingen retningslinjer for integrering av kvinne- og kjønnsperspektivet.»</a:t>
            </a:r>
            <a:endParaRPr lang="nb-NO" dirty="0"/>
          </a:p>
        </p:txBody>
      </p:sp>
    </p:spTree>
    <p:extLst>
      <p:ext uri="{BB962C8B-B14F-4D97-AF65-F5344CB8AC3E}">
        <p14:creationId xmlns:p14="http://schemas.microsoft.com/office/powerpoint/2010/main" val="3323222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Mediebildet 2018</a:t>
            </a:r>
            <a:endParaRPr lang="nb-NO" dirty="0"/>
          </a:p>
        </p:txBody>
      </p:sp>
      <p:pic>
        <p:nvPicPr>
          <p:cNvPr id="4" name="Content Placeholder 3"/>
          <p:cNvPicPr>
            <a:picLocks noGrp="1" noChangeAspect="1"/>
          </p:cNvPicPr>
          <p:nvPr>
            <p:ph idx="1"/>
          </p:nvPr>
        </p:nvPicPr>
        <p:blipFill rotWithShape="1">
          <a:blip r:embed="rId2"/>
          <a:srcRect t="2665"/>
          <a:stretch/>
        </p:blipFill>
        <p:spPr>
          <a:xfrm>
            <a:off x="8554095" y="653143"/>
            <a:ext cx="3187356" cy="551788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722" y="1638793"/>
            <a:ext cx="6575679" cy="4773881"/>
          </a:xfrm>
          <a:prstGeom prst="rect">
            <a:avLst/>
          </a:prstGeom>
        </p:spPr>
      </p:pic>
    </p:spTree>
    <p:extLst>
      <p:ext uri="{BB962C8B-B14F-4D97-AF65-F5344CB8AC3E}">
        <p14:creationId xmlns:p14="http://schemas.microsoft.com/office/powerpoint/2010/main" val="2065881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Fakultetets initiativer fra 2018</a:t>
            </a:r>
            <a:endParaRPr lang="nb-NO" dirty="0"/>
          </a:p>
        </p:txBody>
      </p:sp>
      <p:sp>
        <p:nvSpPr>
          <p:cNvPr id="3" name="Content Placeholder 2"/>
          <p:cNvSpPr>
            <a:spLocks noGrp="1"/>
          </p:cNvSpPr>
          <p:nvPr>
            <p:ph idx="1"/>
          </p:nvPr>
        </p:nvSpPr>
        <p:spPr/>
        <p:txBody>
          <a:bodyPr>
            <a:normAutofit fontScale="92500" lnSpcReduction="10000"/>
          </a:bodyPr>
          <a:lstStyle/>
          <a:p>
            <a:r>
              <a:rPr lang="nb-NO" dirty="0" smtClean="0">
                <a:hlinkClick r:id="rId2"/>
              </a:rPr>
              <a:t>En veileder </a:t>
            </a:r>
            <a:r>
              <a:rPr lang="nb-NO" dirty="0">
                <a:hlinkClick r:id="rId2"/>
              </a:rPr>
              <a:t>med konkrete forslag til hvordan kjønnsbalansen kan bedres og kjønnsperspektiv </a:t>
            </a:r>
            <a:r>
              <a:rPr lang="nb-NO" dirty="0" smtClean="0">
                <a:hlinkClick r:id="rId2"/>
              </a:rPr>
              <a:t>økes</a:t>
            </a:r>
            <a:endParaRPr lang="nb-NO" dirty="0" smtClean="0"/>
          </a:p>
          <a:p>
            <a:pPr lvl="1"/>
            <a:r>
              <a:rPr lang="nb-NO" dirty="0" smtClean="0"/>
              <a:t>(Hellum og Ikdahl)</a:t>
            </a:r>
          </a:p>
          <a:p>
            <a:pPr lvl="5"/>
            <a:endParaRPr lang="nb-NO" dirty="0" smtClean="0"/>
          </a:p>
          <a:p>
            <a:r>
              <a:rPr lang="nb-NO" dirty="0" smtClean="0"/>
              <a:t>Studiedekan ba alle ansvarlige faglærere rapportere om hvordan kvinne-, kjønn – og likestillingsperspektiver (kjønnsperspektiver) vil bli ivaretatt</a:t>
            </a:r>
          </a:p>
          <a:p>
            <a:pPr lvl="4"/>
            <a:endParaRPr lang="nb-NO" dirty="0"/>
          </a:p>
          <a:p>
            <a:r>
              <a:rPr lang="nb-NO" dirty="0" smtClean="0"/>
              <a:t>Arbeidsgruppe for integrering av kjønnsperspektiv i rettsstudiet</a:t>
            </a:r>
          </a:p>
          <a:p>
            <a:pPr lvl="1"/>
            <a:r>
              <a:rPr lang="nb-NO" dirty="0" smtClean="0">
                <a:hlinkClick r:id="rId3"/>
              </a:rPr>
              <a:t>sluttrapport_kjonn.pdf (uio.no)</a:t>
            </a:r>
            <a:endParaRPr lang="nb-NO" dirty="0" smtClean="0"/>
          </a:p>
          <a:p>
            <a:pPr lvl="4"/>
            <a:endParaRPr lang="nb-NO" dirty="0" smtClean="0"/>
          </a:p>
          <a:p>
            <a:r>
              <a:rPr lang="nb-NO" dirty="0" smtClean="0"/>
              <a:t>Oppnevnt redaksjonsutvalg for en </a:t>
            </a:r>
            <a:r>
              <a:rPr lang="nb-NO" dirty="0" err="1" smtClean="0"/>
              <a:t>open</a:t>
            </a:r>
            <a:r>
              <a:rPr lang="nb-NO" dirty="0" smtClean="0"/>
              <a:t> </a:t>
            </a:r>
            <a:r>
              <a:rPr lang="nb-NO" dirty="0" err="1" smtClean="0"/>
              <a:t>access</a:t>
            </a:r>
            <a:r>
              <a:rPr lang="nb-NO" dirty="0" smtClean="0"/>
              <a:t> antologi om kjønn og rett på ulike fagområder</a:t>
            </a:r>
            <a:endParaRPr lang="nb-NO" dirty="0"/>
          </a:p>
        </p:txBody>
      </p:sp>
    </p:spTree>
    <p:extLst>
      <p:ext uri="{BB962C8B-B14F-4D97-AF65-F5344CB8AC3E}">
        <p14:creationId xmlns:p14="http://schemas.microsoft.com/office/powerpoint/2010/main" val="208169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24691" y="144175"/>
            <a:ext cx="6659563" cy="6429375"/>
          </a:xfrm>
        </p:spPr>
      </p:pic>
      <p:sp>
        <p:nvSpPr>
          <p:cNvPr id="5" name="TextBox 4"/>
          <p:cNvSpPr txBox="1"/>
          <p:nvPr/>
        </p:nvSpPr>
        <p:spPr>
          <a:xfrm>
            <a:off x="7718961" y="1294410"/>
            <a:ext cx="3099460" cy="3693319"/>
          </a:xfrm>
          <a:prstGeom prst="rect">
            <a:avLst/>
          </a:prstGeom>
          <a:noFill/>
          <a:ln>
            <a:solidFill>
              <a:srgbClr val="0070C0"/>
            </a:solidFill>
          </a:ln>
        </p:spPr>
        <p:txBody>
          <a:bodyPr wrap="square" rtlCol="0">
            <a:spAutoFit/>
          </a:bodyPr>
          <a:lstStyle/>
          <a:p>
            <a:r>
              <a:rPr lang="nb-NO" dirty="0" smtClean="0"/>
              <a:t>Prosess:</a:t>
            </a:r>
          </a:p>
          <a:p>
            <a:endParaRPr lang="nb-NO" dirty="0" smtClean="0"/>
          </a:p>
          <a:p>
            <a:pPr marL="285750" indent="-285750">
              <a:buFont typeface="Arial" panose="020B0604020202020204" pitchFamily="34" charset="0"/>
              <a:buChar char="•"/>
            </a:pPr>
            <a:r>
              <a:rPr lang="nb-NO" dirty="0" smtClean="0"/>
              <a:t>Utvalg av forfattere</a:t>
            </a:r>
          </a:p>
          <a:p>
            <a:pPr marL="285750" indent="-285750">
              <a:buFont typeface="Arial" panose="020B0604020202020204" pitchFamily="34" charset="0"/>
              <a:buChar char="•"/>
            </a:pPr>
            <a:endParaRPr lang="nb-NO" dirty="0" smtClean="0"/>
          </a:p>
          <a:p>
            <a:pPr marL="285750" indent="-285750">
              <a:buFont typeface="Arial" panose="020B0604020202020204" pitchFamily="34" charset="0"/>
              <a:buChar char="•"/>
            </a:pPr>
            <a:r>
              <a:rPr lang="nb-NO" dirty="0" smtClean="0"/>
              <a:t>Arbeidsmøter og diskusjon</a:t>
            </a:r>
          </a:p>
          <a:p>
            <a:pPr marL="285750" indent="-285750">
              <a:buFont typeface="Arial" panose="020B0604020202020204" pitchFamily="34" charset="0"/>
              <a:buChar char="•"/>
            </a:pPr>
            <a:endParaRPr lang="nb-NO" dirty="0" smtClean="0"/>
          </a:p>
          <a:p>
            <a:pPr marL="285750" indent="-285750">
              <a:buFont typeface="Arial" panose="020B0604020202020204" pitchFamily="34" charset="0"/>
              <a:buChar char="•"/>
            </a:pPr>
            <a:r>
              <a:rPr lang="nb-NO" dirty="0" smtClean="0"/>
              <a:t>Fagfellevurderinger</a:t>
            </a:r>
          </a:p>
          <a:p>
            <a:pPr marL="285750" indent="-285750">
              <a:buFont typeface="Arial" panose="020B0604020202020204" pitchFamily="34" charset="0"/>
              <a:buChar char="•"/>
            </a:pPr>
            <a:endParaRPr lang="nb-NO" dirty="0" smtClean="0"/>
          </a:p>
          <a:p>
            <a:pPr marL="285750" indent="-285750">
              <a:buFont typeface="Arial" panose="020B0604020202020204" pitchFamily="34" charset="0"/>
              <a:buChar char="•"/>
            </a:pPr>
            <a:r>
              <a:rPr lang="nb-NO" dirty="0" err="1" smtClean="0"/>
              <a:t>Studentlesere</a:t>
            </a:r>
            <a:endParaRPr lang="nb-NO" dirty="0" smtClean="0"/>
          </a:p>
          <a:p>
            <a:pPr marL="285750" indent="-285750">
              <a:buFont typeface="Arial" panose="020B0604020202020204" pitchFamily="34" charset="0"/>
              <a:buChar char="•"/>
            </a:pPr>
            <a:endParaRPr lang="nb-NO" dirty="0" smtClean="0"/>
          </a:p>
          <a:p>
            <a:pPr marL="285750" indent="-285750">
              <a:buFont typeface="Arial" panose="020B0604020202020204" pitchFamily="34" charset="0"/>
              <a:buChar char="•"/>
            </a:pPr>
            <a:r>
              <a:rPr lang="nb-NO" dirty="0" smtClean="0"/>
              <a:t>Informasjon til faglærere</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smtClean="0"/>
              <a:t>Hva nå?</a:t>
            </a:r>
            <a:endParaRPr lang="nb-NO" dirty="0"/>
          </a:p>
        </p:txBody>
      </p:sp>
    </p:spTree>
    <p:extLst>
      <p:ext uri="{BB962C8B-B14F-4D97-AF65-F5344CB8AC3E}">
        <p14:creationId xmlns:p14="http://schemas.microsoft.com/office/powerpoint/2010/main" val="12584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304</Words>
  <Application>Microsoft Office PowerPoint</Application>
  <PresentationFormat>Widescreen</PresentationFormat>
  <Paragraphs>35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Forhistorien</vt:lpstr>
      <vt:lpstr>Mediebildet 2018</vt:lpstr>
      <vt:lpstr>Fakultetets initiativer fra 2018</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Ingunn Ikdahl</dc:creator>
  <cp:lastModifiedBy>Ingunn Ikdahl</cp:lastModifiedBy>
  <cp:revision>4</cp:revision>
  <dcterms:created xsi:type="dcterms:W3CDTF">2022-12-13T10:17:55Z</dcterms:created>
  <dcterms:modified xsi:type="dcterms:W3CDTF">2022-12-13T10:45:24Z</dcterms:modified>
</cp:coreProperties>
</file>