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0114" autoAdjust="0"/>
  </p:normalViewPr>
  <p:slideViewPr>
    <p:cSldViewPr>
      <p:cViewPr>
        <p:scale>
          <a:sx n="75" d="100"/>
          <a:sy n="75" d="100"/>
        </p:scale>
        <p:origin x="-3396" y="-48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06.07.2016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099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384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2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51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studiestar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for-ansatte/arbeidsstotte/sta/studiestart/studiestartsinf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studiestart/fellesarrangementer/velkomstseremoni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for-ansatte/arbeidsstotte/sta/studiestart/velkomstseremoni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nne.nordheim@admin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b="0" dirty="0" smtClean="0"/>
              <a:t>Anne Nordheim, AF/ SKS </a:t>
            </a:r>
            <a:endParaRPr lang="nb-NO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4000" dirty="0" smtClean="0"/>
              <a:t>Studiestart ved UiO 2016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b="0" dirty="0" smtClean="0"/>
              <a:t>Studiestartinformasjon</a:t>
            </a:r>
            <a:endParaRPr lang="nb-NO" sz="4000" b="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981200"/>
            <a:ext cx="8075240" cy="4256112"/>
          </a:xfrm>
        </p:spPr>
        <p:txBody>
          <a:bodyPr/>
          <a:lstStyle/>
          <a:p>
            <a:r>
              <a:rPr lang="nb-NO" b="1" dirty="0" smtClean="0"/>
              <a:t>Tilbudsbrev </a:t>
            </a:r>
            <a:r>
              <a:rPr lang="nb-NO" dirty="0" smtClean="0"/>
              <a:t>fra Samordna opptak i midten av juli, med svarfrist 26. juli. SMS fra AF samtidig.</a:t>
            </a:r>
            <a:endParaRPr lang="nb-NO" dirty="0"/>
          </a:p>
          <a:p>
            <a:r>
              <a:rPr lang="nb-NO" dirty="0" smtClean="0"/>
              <a:t>Studieprogrammet sender ut</a:t>
            </a:r>
            <a:r>
              <a:rPr lang="nb-NO" b="1" dirty="0" smtClean="0"/>
              <a:t> velkomst-epost </a:t>
            </a:r>
            <a:r>
              <a:rPr lang="nb-NO" dirty="0" smtClean="0"/>
              <a:t>i slutten av juli. </a:t>
            </a:r>
          </a:p>
          <a:p>
            <a:pPr lvl="0"/>
            <a:r>
              <a:rPr lang="nb-NO" b="1" dirty="0" smtClean="0"/>
              <a:t>Studiestartsiden</a:t>
            </a:r>
            <a:r>
              <a:rPr lang="nb-NO" dirty="0" smtClean="0"/>
              <a:t>: </a:t>
            </a:r>
            <a:r>
              <a:rPr lang="nb-NO" dirty="0">
                <a:solidFill>
                  <a:srgbClr val="000000"/>
                </a:solidFill>
                <a:hlinkClick r:id="rId3"/>
              </a:rPr>
              <a:t>http://www.uio.no/studier/studiestart</a:t>
            </a:r>
            <a:r>
              <a:rPr lang="nb-NO" dirty="0" smtClean="0">
                <a:solidFill>
                  <a:srgbClr val="000000"/>
                </a:solidFill>
                <a:hlinkClick r:id="rId3"/>
              </a:rPr>
              <a:t>/</a:t>
            </a:r>
            <a:endParaRPr lang="nb-NO" dirty="0" smtClean="0"/>
          </a:p>
          <a:p>
            <a:r>
              <a:rPr lang="nb-NO" b="1" dirty="0" smtClean="0"/>
              <a:t>Ressursside</a:t>
            </a:r>
            <a:r>
              <a:rPr lang="nb-NO" dirty="0" smtClean="0"/>
              <a:t>: </a:t>
            </a:r>
            <a:r>
              <a:rPr lang="nb-NO" dirty="0">
                <a:hlinkClick r:id="rId4"/>
              </a:rPr>
              <a:t>http://www.uio.no/for-ansatte/arbeidsstotte/sta/studiestart/studiestartsinfo/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Velkomstseremonien 15.08</a:t>
            </a:r>
            <a:endParaRPr lang="nb-NO" sz="40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040088"/>
          </a:xfrm>
        </p:spPr>
        <p:txBody>
          <a:bodyPr/>
          <a:lstStyle/>
          <a:p>
            <a:r>
              <a:rPr lang="nb-NO" sz="2400" dirty="0" smtClean="0"/>
              <a:t>Mandag 15.08 kl. 15.00-16.00 på Universitetsplassen (Karl Johan). </a:t>
            </a:r>
          </a:p>
          <a:p>
            <a:r>
              <a:rPr lang="nb-NO" sz="2400" dirty="0" smtClean="0"/>
              <a:t>Nye studenter og faddere får gratis t-bane mellom Forskningsparken og Nationaltheatret fra kl. 13.00-15.00. </a:t>
            </a:r>
            <a:endParaRPr lang="nb-NO" sz="2400" dirty="0"/>
          </a:p>
          <a:p>
            <a:r>
              <a:rPr lang="nb-NO" sz="2400" dirty="0" smtClean="0"/>
              <a:t>I arrangementskalenderen</a:t>
            </a:r>
            <a:r>
              <a:rPr lang="nb-NO" sz="2400" dirty="0"/>
              <a:t>: </a:t>
            </a:r>
            <a:r>
              <a:rPr lang="nb-NO" sz="2400" dirty="0">
                <a:hlinkClick r:id="rId3"/>
              </a:rPr>
              <a:t>https://</a:t>
            </a:r>
            <a:r>
              <a:rPr lang="nb-NO" sz="2400" dirty="0" smtClean="0">
                <a:hlinkClick r:id="rId3"/>
              </a:rPr>
              <a:t>www.uio.no/studier/studiestart/fellesarrangementer/velkomstseremoni.html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Ressursside for faddere: </a:t>
            </a:r>
            <a:r>
              <a:rPr lang="nb-NO" sz="2400" dirty="0">
                <a:hlinkClick r:id="rId4"/>
              </a:rPr>
              <a:t>http://www.uio.no/for-ansatte/arbeidsstotte/sta/studiestart/velkomstseremoni</a:t>
            </a:r>
            <a:r>
              <a:rPr lang="nb-NO" sz="2400" dirty="0" smtClean="0">
                <a:hlinkClick r:id="rId4"/>
              </a:rPr>
              <a:t>/</a:t>
            </a:r>
            <a:r>
              <a:rPr lang="nb-NO" sz="2400" dirty="0" smtClean="0"/>
              <a:t> </a:t>
            </a:r>
            <a:endParaRPr lang="nb-NO" sz="2400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Felles fadderarrangementer</a:t>
            </a:r>
            <a:endParaRPr lang="nb-NO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400128"/>
          </a:xfrm>
        </p:spPr>
        <p:txBody>
          <a:bodyPr/>
          <a:lstStyle/>
          <a:p>
            <a:r>
              <a:rPr lang="nb-NO" b="1" dirty="0" smtClean="0"/>
              <a:t>Fun </a:t>
            </a:r>
            <a:r>
              <a:rPr lang="nb-NO" b="1" dirty="0" smtClean="0"/>
              <a:t>in </a:t>
            </a:r>
            <a:r>
              <a:rPr lang="nb-NO" b="1" dirty="0" err="1" smtClean="0"/>
              <a:t>the</a:t>
            </a:r>
            <a:r>
              <a:rPr lang="nb-NO" b="1" dirty="0" smtClean="0"/>
              <a:t> Sun fredag 19.08 kl. 11.00-16.00 </a:t>
            </a:r>
          </a:p>
          <a:p>
            <a:pPr marL="0" indent="0">
              <a:buNone/>
            </a:pPr>
            <a:r>
              <a:rPr lang="nb-NO" dirty="0" smtClean="0"/>
              <a:t>Aktivitetsdag og grilling i Fysikkbakken (Nedre Blindern) for alle nye studenter og faddere. 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r>
              <a:rPr lang="nb-NO" b="1" dirty="0" smtClean="0"/>
              <a:t>Studentslippet lørdag 27.08 kl. 12.00-17.00</a:t>
            </a:r>
          </a:p>
          <a:p>
            <a:pPr marL="0" indent="0">
              <a:buNone/>
            </a:pPr>
            <a:r>
              <a:rPr lang="nb-NO" dirty="0" smtClean="0"/>
              <a:t>Nytt, stort studiestartsarrangement for alle studenter i Oslo. Mer info kommer. 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1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Frederikkeplassen </a:t>
            </a:r>
            <a:endParaRPr lang="nb-NO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Ikke «</a:t>
            </a:r>
            <a:r>
              <a:rPr lang="nb-NO" dirty="0" err="1" smtClean="0"/>
              <a:t>øltelt</a:t>
            </a:r>
            <a:r>
              <a:rPr lang="nb-NO" dirty="0" smtClean="0"/>
              <a:t>» </a:t>
            </a:r>
            <a:r>
              <a:rPr lang="nb-NO" dirty="0" smtClean="0"/>
              <a:t>fra DNS</a:t>
            </a:r>
            <a:endParaRPr lang="nb-NO" dirty="0" smtClean="0"/>
          </a:p>
          <a:p>
            <a:r>
              <a:rPr lang="nb-NO" dirty="0" err="1" smtClean="0"/>
              <a:t>SiO</a:t>
            </a:r>
            <a:r>
              <a:rPr lang="nb-NO" dirty="0" smtClean="0"/>
              <a:t> Lounge med sitteplasser </a:t>
            </a:r>
            <a:r>
              <a:rPr lang="nb-NO" dirty="0" smtClean="0"/>
              <a:t>og utvidet uteservering på «Sitrongress»</a:t>
            </a:r>
            <a:endParaRPr lang="nb-NO" dirty="0" smtClean="0"/>
          </a:p>
          <a:p>
            <a:r>
              <a:rPr lang="nb-NO" dirty="0"/>
              <a:t>A</a:t>
            </a:r>
            <a:r>
              <a:rPr lang="nb-NO" dirty="0" smtClean="0"/>
              <a:t>ktiviteter fra OSI og </a:t>
            </a:r>
            <a:r>
              <a:rPr lang="nb-NO" dirty="0" smtClean="0"/>
              <a:t>Studentparlamentet</a:t>
            </a:r>
          </a:p>
          <a:p>
            <a:r>
              <a:rPr lang="nb-NO" dirty="0" smtClean="0"/>
              <a:t>Stands fra studentforeninger</a:t>
            </a:r>
            <a:endParaRPr lang="nb-NO" dirty="0" smtClean="0"/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6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Spørsmål om studiestart? </a:t>
            </a:r>
            <a:endParaRPr lang="nb-NO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a</a:t>
            </a:r>
            <a:r>
              <a:rPr lang="nb-NO" dirty="0" smtClean="0">
                <a:hlinkClick r:id="rId2"/>
              </a:rPr>
              <a:t>nne.nordheim@admin.uio.no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27206"/>
      </p:ext>
    </p:extLst>
  </p:cSld>
  <p:clrMapOvr>
    <a:masterClrMapping/>
  </p:clrMapOvr>
</p:sld>
</file>

<file path=ppt/theme/theme1.xml><?xml version="1.0" encoding="utf-8"?>
<a:theme xmlns:a="http://schemas.openxmlformats.org/drawingml/2006/main" name="uio-6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uio-6</Template>
  <TotalTime>181</TotalTime>
  <Words>189</Words>
  <Application>Microsoft Office PowerPoint</Application>
  <PresentationFormat>On-screen Show (4:3)</PresentationFormat>
  <Paragraphs>41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uio-6</vt:lpstr>
      <vt:lpstr>Anne Nordheim, AF/ SKS </vt:lpstr>
      <vt:lpstr>Studiestartinformasjon</vt:lpstr>
      <vt:lpstr>Velkomstseremonien 15.08</vt:lpstr>
      <vt:lpstr>Felles fadderarrangementer</vt:lpstr>
      <vt:lpstr>Frederikkeplassen </vt:lpstr>
      <vt:lpstr>Spørsmål om studiestart? 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 Horn Hogstad</dc:creator>
  <cp:lastModifiedBy>Anne Nordheim</cp:lastModifiedBy>
  <cp:revision>14</cp:revision>
  <dcterms:created xsi:type="dcterms:W3CDTF">2015-07-08T15:07:11Z</dcterms:created>
  <dcterms:modified xsi:type="dcterms:W3CDTF">2016-07-06T11:14:55Z</dcterms:modified>
</cp:coreProperties>
</file>