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11" autoAdjust="0"/>
    <p:restoredTop sz="86286" autoAdjust="0"/>
  </p:normalViewPr>
  <p:slideViewPr>
    <p:cSldViewPr>
      <p:cViewPr>
        <p:scale>
          <a:sx n="75" d="100"/>
          <a:sy n="75" d="100"/>
        </p:scale>
        <p:origin x="-2634" y="-66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24D64FA-EB44-0E42-97D4-EC7B23DBA3C9}" type="datetime1">
              <a:rPr lang="nb-NO"/>
              <a:pPr>
                <a:defRPr/>
              </a:pPr>
              <a:t>09.07.2015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E28BED-8764-C14E-9BE6-9B59EF64EE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60998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3774F4-61CC-E442-A1DF-1BB931B0C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384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22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5046C-3F23-AA43-BE34-37F521BA6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B7F60-2139-4847-A966-5440DB8874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5FF7-96C9-F74B-866F-090FD282A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B8AAE-9532-7642-AA81-E67BAB870A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FFB49-8D91-8542-9087-AC30D7AC9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914D-9720-7941-9AD8-F2C562E1F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F63B3-ECBB-0A4A-9A50-22350CECA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744DE-A9F1-5B42-8040-79F600FB2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DD4BB-00E8-F145-A579-32863B88E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2B00E-0825-844B-BD47-14C416E0F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2CF2D4E4-7433-5F43-94E7-DD9E782E1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for-ansatte/arbeidsstotte/sta/studiestart/studiestartsinfo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for-ansatte/organisasjon/studiered/studiestart/index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Studiestartinformasjon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Studiestartinformasjon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hlinkClick r:id="rId3"/>
              </a:rPr>
              <a:t>http://www.uio.no/for-ansatte/arbeidsstotte/sta/studiestart/studiestartsinfo</a:t>
            </a:r>
            <a:r>
              <a:rPr lang="nb-NO" dirty="0" smtClean="0">
                <a:hlinkClick r:id="rId3"/>
              </a:rPr>
              <a:t>/</a:t>
            </a:r>
            <a:endParaRPr lang="nb-NO" dirty="0" smtClean="0"/>
          </a:p>
          <a:p>
            <a:r>
              <a:rPr lang="nb-NO" dirty="0" smtClean="0"/>
              <a:t>Tilbudsbrev fra SO i midten av juli, med svarfrist 26. juli. SMS fra AF ca. samtidig.</a:t>
            </a:r>
            <a:endParaRPr lang="nb-NO" dirty="0"/>
          </a:p>
          <a:p>
            <a:r>
              <a:rPr lang="nb-NO" dirty="0" smtClean="0"/>
              <a:t>Studieprogrammet sender ut velkomstepost ca. 31. juli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Studiestartkoordinator på fakultet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http://</a:t>
            </a:r>
            <a:r>
              <a:rPr lang="nb-NO" dirty="0" smtClean="0">
                <a:hlinkClick r:id="rId2"/>
              </a:rPr>
              <a:t>www.uio.no/for-ansatte/organisasjon/studiered/studiestart/index.html</a:t>
            </a:r>
            <a:endParaRPr lang="nb-NO" dirty="0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88519"/>
      </p:ext>
    </p:extLst>
  </p:cSld>
  <p:clrMapOvr>
    <a:masterClrMapping/>
  </p:clrMapOvr>
</p:sld>
</file>

<file path=ppt/theme/theme1.xml><?xml version="1.0" encoding="utf-8"?>
<a:theme xmlns:a="http://schemas.openxmlformats.org/drawingml/2006/main" name="uio-6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uio-6</Template>
  <TotalTime>126</TotalTime>
  <Words>54</Words>
  <Application>Microsoft Office PowerPoint</Application>
  <PresentationFormat>Skjermfremvisning (4:3)</PresentationFormat>
  <Paragraphs>13</Paragraphs>
  <Slides>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4" baseType="lpstr">
      <vt:lpstr>uio-6</vt:lpstr>
      <vt:lpstr>Studiestartinformasjon</vt:lpstr>
      <vt:lpstr>Studiestartinformasjon</vt:lpstr>
      <vt:lpstr>Studiestartkoordinator på fakultet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Kjetil Horn Hogstad</dc:creator>
  <cp:lastModifiedBy>Kjetil Horn Hogstad</cp:lastModifiedBy>
  <cp:revision>6</cp:revision>
  <dcterms:created xsi:type="dcterms:W3CDTF">2015-07-08T15:07:11Z</dcterms:created>
  <dcterms:modified xsi:type="dcterms:W3CDTF">2015-07-09T15:15:32Z</dcterms:modified>
</cp:coreProperties>
</file>