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59" r:id="rId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26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977F47-3554-480F-AF78-278003251783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046CE200-BC23-48AB-AB89-E8B19E073D36}">
      <dgm:prSet phldrT="[Tekst]"/>
      <dgm:spPr/>
      <dgm:t>
        <a:bodyPr/>
        <a:lstStyle/>
        <a:p>
          <a:r>
            <a:rPr lang="nb-NO" dirty="0" smtClean="0"/>
            <a:t>Søknad om vurdering (bachelor)</a:t>
          </a:r>
          <a:endParaRPr lang="nb-NO" dirty="0"/>
        </a:p>
      </dgm:t>
    </dgm:pt>
    <dgm:pt modelId="{3C4848D2-9D56-48E3-B994-7A8FBDD27FFB}" type="parTrans" cxnId="{4DA63A29-5BFB-42B3-AC5B-D39EA1744060}">
      <dgm:prSet/>
      <dgm:spPr/>
      <dgm:t>
        <a:bodyPr/>
        <a:lstStyle/>
        <a:p>
          <a:endParaRPr lang="nb-NO"/>
        </a:p>
      </dgm:t>
    </dgm:pt>
    <dgm:pt modelId="{35E64B3B-19C7-4205-9EC6-5B5FBE0CDA3D}" type="sibTrans" cxnId="{4DA63A29-5BFB-42B3-AC5B-D39EA1744060}">
      <dgm:prSet/>
      <dgm:spPr/>
      <dgm:t>
        <a:bodyPr/>
        <a:lstStyle/>
        <a:p>
          <a:endParaRPr lang="nb-NO"/>
        </a:p>
      </dgm:t>
    </dgm:pt>
    <dgm:pt modelId="{93322F82-993E-41EE-83C7-0996DDFECA45}">
      <dgm:prSet phldrT="[Tekst]"/>
      <dgm:spPr/>
      <dgm:t>
        <a:bodyPr/>
        <a:lstStyle/>
        <a:p>
          <a:r>
            <a:rPr lang="nb-NO" dirty="0" smtClean="0"/>
            <a:t>Nettskjema</a:t>
          </a:r>
          <a:endParaRPr lang="nb-NO" dirty="0"/>
        </a:p>
      </dgm:t>
    </dgm:pt>
    <dgm:pt modelId="{612794FF-8A04-4B24-828A-D9FE43CDB412}" type="parTrans" cxnId="{11EF1C63-4A43-4E10-8A9E-DB1293E3C887}">
      <dgm:prSet/>
      <dgm:spPr/>
      <dgm:t>
        <a:bodyPr/>
        <a:lstStyle/>
        <a:p>
          <a:endParaRPr lang="nb-NO"/>
        </a:p>
      </dgm:t>
    </dgm:pt>
    <dgm:pt modelId="{916D6025-45CF-4501-B237-1AC22EDB7E7A}" type="sibTrans" cxnId="{11EF1C63-4A43-4E10-8A9E-DB1293E3C887}">
      <dgm:prSet/>
      <dgm:spPr/>
      <dgm:t>
        <a:bodyPr/>
        <a:lstStyle/>
        <a:p>
          <a:endParaRPr lang="nb-NO"/>
        </a:p>
      </dgm:t>
    </dgm:pt>
    <dgm:pt modelId="{FCFCD419-8E80-4F8E-B1AE-13196DB9AA47}">
      <dgm:prSet phldrT="[Tekst]"/>
      <dgm:spPr/>
      <dgm:t>
        <a:bodyPr/>
        <a:lstStyle/>
        <a:p>
          <a:r>
            <a:rPr lang="nb-NO" dirty="0" smtClean="0"/>
            <a:t>Fakultetets behandling</a:t>
          </a:r>
          <a:endParaRPr lang="nb-NO" dirty="0"/>
        </a:p>
      </dgm:t>
    </dgm:pt>
    <dgm:pt modelId="{10D8110A-6B42-4167-945F-DB07F552FED2}" type="parTrans" cxnId="{F77947BE-E291-4821-B673-BE157B27600B}">
      <dgm:prSet/>
      <dgm:spPr/>
      <dgm:t>
        <a:bodyPr/>
        <a:lstStyle/>
        <a:p>
          <a:endParaRPr lang="nb-NO"/>
        </a:p>
      </dgm:t>
    </dgm:pt>
    <dgm:pt modelId="{0EACD5AB-9CF0-4F1E-897E-68ED0FD0B300}" type="sibTrans" cxnId="{F77947BE-E291-4821-B673-BE157B27600B}">
      <dgm:prSet/>
      <dgm:spPr/>
      <dgm:t>
        <a:bodyPr/>
        <a:lstStyle/>
        <a:p>
          <a:endParaRPr lang="nb-NO"/>
        </a:p>
      </dgm:t>
    </dgm:pt>
    <dgm:pt modelId="{9593437D-E847-412C-A53A-520D67D741AB}">
      <dgm:prSet phldrT="[Tekst]"/>
      <dgm:spPr/>
      <dgm:t>
        <a:bodyPr/>
        <a:lstStyle/>
        <a:p>
          <a:r>
            <a:rPr lang="nb-NO" dirty="0" smtClean="0"/>
            <a:t>Sjekker og ev. etterlyser manglende dokumentasjon</a:t>
          </a:r>
          <a:endParaRPr lang="nb-NO" dirty="0"/>
        </a:p>
      </dgm:t>
    </dgm:pt>
    <dgm:pt modelId="{5273D90B-1A0D-44D2-AE50-F24DD066A2B6}" type="parTrans" cxnId="{FC96F8EF-E31F-4FEE-9003-FBFAA45D7A5B}">
      <dgm:prSet/>
      <dgm:spPr/>
      <dgm:t>
        <a:bodyPr/>
        <a:lstStyle/>
        <a:p>
          <a:endParaRPr lang="nb-NO"/>
        </a:p>
      </dgm:t>
    </dgm:pt>
    <dgm:pt modelId="{825AF505-068C-4C06-88ED-A47C83DE7381}" type="sibTrans" cxnId="{FC96F8EF-E31F-4FEE-9003-FBFAA45D7A5B}">
      <dgm:prSet/>
      <dgm:spPr/>
      <dgm:t>
        <a:bodyPr/>
        <a:lstStyle/>
        <a:p>
          <a:endParaRPr lang="nb-NO"/>
        </a:p>
      </dgm:t>
    </dgm:pt>
    <dgm:pt modelId="{DCAA8184-155D-4EB7-92A2-7EC60FD67431}">
      <dgm:prSet phldrT="[Tekst]"/>
      <dgm:spPr/>
      <dgm:t>
        <a:bodyPr/>
        <a:lstStyle/>
        <a:p>
          <a:r>
            <a:rPr lang="nb-NO" dirty="0" smtClean="0"/>
            <a:t>Institutt behandler søknaden</a:t>
          </a:r>
          <a:endParaRPr lang="nb-NO" dirty="0"/>
        </a:p>
      </dgm:t>
    </dgm:pt>
    <dgm:pt modelId="{0ACE040F-A93F-45EE-9EDB-B88BF35026DA}" type="parTrans" cxnId="{1DE04F21-3289-4EBF-907B-8AF372EE7EFA}">
      <dgm:prSet/>
      <dgm:spPr/>
      <dgm:t>
        <a:bodyPr/>
        <a:lstStyle/>
        <a:p>
          <a:endParaRPr lang="nb-NO"/>
        </a:p>
      </dgm:t>
    </dgm:pt>
    <dgm:pt modelId="{B25E6448-F821-4B44-90C9-D7485056322A}" type="sibTrans" cxnId="{1DE04F21-3289-4EBF-907B-8AF372EE7EFA}">
      <dgm:prSet/>
      <dgm:spPr/>
      <dgm:t>
        <a:bodyPr/>
        <a:lstStyle/>
        <a:p>
          <a:endParaRPr lang="nb-NO"/>
        </a:p>
      </dgm:t>
    </dgm:pt>
    <dgm:pt modelId="{64C14622-D170-4D37-8AA6-71114EDA5199}">
      <dgm:prSet phldrT="[Tekst]"/>
      <dgm:spPr/>
      <dgm:t>
        <a:bodyPr/>
        <a:lstStyle/>
        <a:p>
          <a:r>
            <a:rPr lang="nb-NO" dirty="0" smtClean="0"/>
            <a:t>Faglig vurdering </a:t>
          </a:r>
          <a:r>
            <a:rPr lang="nb-NO" dirty="0" smtClean="0">
              <a:solidFill>
                <a:srgbClr val="FF0000"/>
              </a:solidFill>
            </a:rPr>
            <a:t>obligatoriske emner</a:t>
          </a:r>
          <a:r>
            <a:rPr lang="nb-NO" dirty="0" smtClean="0"/>
            <a:t> </a:t>
          </a:r>
          <a:endParaRPr lang="nb-NO" dirty="0"/>
        </a:p>
      </dgm:t>
    </dgm:pt>
    <dgm:pt modelId="{4166ECDA-9A2C-4E6D-9BCD-799FFC0FFE50}" type="parTrans" cxnId="{372B4DFF-A8D5-4413-9238-70F99E5E0A1F}">
      <dgm:prSet/>
      <dgm:spPr/>
      <dgm:t>
        <a:bodyPr/>
        <a:lstStyle/>
        <a:p>
          <a:endParaRPr lang="nb-NO"/>
        </a:p>
      </dgm:t>
    </dgm:pt>
    <dgm:pt modelId="{90A78F62-7B7A-4F3F-B888-735D152E289D}" type="sibTrans" cxnId="{372B4DFF-A8D5-4413-9238-70F99E5E0A1F}">
      <dgm:prSet/>
      <dgm:spPr/>
      <dgm:t>
        <a:bodyPr/>
        <a:lstStyle/>
        <a:p>
          <a:endParaRPr lang="nb-NO"/>
        </a:p>
      </dgm:t>
    </dgm:pt>
    <dgm:pt modelId="{473A6173-7CA7-48EB-9D0A-98AD80098FEF}">
      <dgm:prSet phldrT="[Tekst]"/>
      <dgm:spPr/>
      <dgm:t>
        <a:bodyPr/>
        <a:lstStyle/>
        <a:p>
          <a:r>
            <a:rPr lang="nb-NO" dirty="0" smtClean="0"/>
            <a:t>Anmodning institutt</a:t>
          </a:r>
          <a:endParaRPr lang="nb-NO" dirty="0"/>
        </a:p>
      </dgm:t>
    </dgm:pt>
    <dgm:pt modelId="{F3EF9B4C-343F-4902-81DB-88173446534D}" type="parTrans" cxnId="{5E6A7124-26B4-4556-B520-0AE4854EDA0D}">
      <dgm:prSet/>
      <dgm:spPr/>
      <dgm:t>
        <a:bodyPr/>
        <a:lstStyle/>
        <a:p>
          <a:endParaRPr lang="nb-NO"/>
        </a:p>
      </dgm:t>
    </dgm:pt>
    <dgm:pt modelId="{495F6919-6556-46A2-A0C1-D63DFEF60B28}" type="sibTrans" cxnId="{5E6A7124-26B4-4556-B520-0AE4854EDA0D}">
      <dgm:prSet/>
      <dgm:spPr/>
      <dgm:t>
        <a:bodyPr/>
        <a:lstStyle/>
        <a:p>
          <a:endParaRPr lang="nb-NO"/>
        </a:p>
      </dgm:t>
    </dgm:pt>
    <dgm:pt modelId="{22433FE3-BD9D-4875-AE65-432A43493C86}">
      <dgm:prSet phldrT="[Tekst]"/>
      <dgm:spPr/>
      <dgm:t>
        <a:bodyPr/>
        <a:lstStyle/>
        <a:p>
          <a:r>
            <a:rPr lang="nb-NO" dirty="0" smtClean="0"/>
            <a:t>Henter automatisk dokumentasjon og/eller laster opp dokumentasjon</a:t>
          </a:r>
          <a:endParaRPr lang="nb-NO" dirty="0"/>
        </a:p>
      </dgm:t>
    </dgm:pt>
    <dgm:pt modelId="{91EACB4B-80B6-4608-A695-DC466005F6D8}" type="parTrans" cxnId="{503783EB-3A59-47D8-B276-BC1E0E27A9FE}">
      <dgm:prSet/>
      <dgm:spPr/>
      <dgm:t>
        <a:bodyPr/>
        <a:lstStyle/>
        <a:p>
          <a:endParaRPr lang="nb-NO"/>
        </a:p>
      </dgm:t>
    </dgm:pt>
    <dgm:pt modelId="{43756127-11B8-4F4E-9430-02C67EFAD68D}" type="sibTrans" cxnId="{503783EB-3A59-47D8-B276-BC1E0E27A9FE}">
      <dgm:prSet/>
      <dgm:spPr/>
      <dgm:t>
        <a:bodyPr/>
        <a:lstStyle/>
        <a:p>
          <a:endParaRPr lang="nb-NO"/>
        </a:p>
      </dgm:t>
    </dgm:pt>
    <dgm:pt modelId="{27AE68A8-5801-498B-ADFF-DDFF5CA5CC38}">
      <dgm:prSet phldrT="[Tekst]"/>
      <dgm:spPr/>
      <dgm:t>
        <a:bodyPr/>
        <a:lstStyle/>
        <a:p>
          <a:r>
            <a:rPr lang="nb-NO" dirty="0" smtClean="0"/>
            <a:t>Kommuniserer med andre institutt ved behov</a:t>
          </a:r>
          <a:endParaRPr lang="nb-NO" dirty="0"/>
        </a:p>
      </dgm:t>
    </dgm:pt>
    <dgm:pt modelId="{A97BDE05-405F-4F0D-BDE2-67AAEAE5B0A5}" type="parTrans" cxnId="{0E295660-0708-4F21-86E3-0E8A0EB9C2DD}">
      <dgm:prSet/>
      <dgm:spPr/>
      <dgm:t>
        <a:bodyPr/>
        <a:lstStyle/>
        <a:p>
          <a:endParaRPr lang="nb-NO"/>
        </a:p>
      </dgm:t>
    </dgm:pt>
    <dgm:pt modelId="{24E70CBE-4BAE-4A40-86A5-FCD4E0DFD8E3}" type="sibTrans" cxnId="{0E295660-0708-4F21-86E3-0E8A0EB9C2DD}">
      <dgm:prSet/>
      <dgm:spPr/>
      <dgm:t>
        <a:bodyPr/>
        <a:lstStyle/>
        <a:p>
          <a:endParaRPr lang="nb-NO"/>
        </a:p>
      </dgm:t>
    </dgm:pt>
    <dgm:pt modelId="{96B38E13-75F7-4B42-96AD-9DFBAA1A2F5D}">
      <dgm:prSet phldrT="[Tekst]"/>
      <dgm:spPr/>
      <dgm:t>
        <a:bodyPr/>
        <a:lstStyle/>
        <a:p>
          <a:r>
            <a:rPr lang="nb-NO" dirty="0" smtClean="0"/>
            <a:t>Institutt svarer søker</a:t>
          </a:r>
          <a:endParaRPr lang="nb-NO" dirty="0"/>
        </a:p>
      </dgm:t>
    </dgm:pt>
    <dgm:pt modelId="{6D2C8CB9-6A2A-4AB1-973C-1057A25625A4}" type="parTrans" cxnId="{8CD1325C-735B-46A6-A30F-F8353AE8A17A}">
      <dgm:prSet/>
      <dgm:spPr/>
      <dgm:t>
        <a:bodyPr/>
        <a:lstStyle/>
        <a:p>
          <a:endParaRPr lang="nb-NO"/>
        </a:p>
      </dgm:t>
    </dgm:pt>
    <dgm:pt modelId="{6F3AD8D2-AD81-41D5-8C73-D5E3111D28FB}" type="sibTrans" cxnId="{8CD1325C-735B-46A6-A30F-F8353AE8A17A}">
      <dgm:prSet/>
      <dgm:spPr/>
      <dgm:t>
        <a:bodyPr/>
        <a:lstStyle/>
        <a:p>
          <a:endParaRPr lang="nb-NO"/>
        </a:p>
      </dgm:t>
    </dgm:pt>
    <dgm:pt modelId="{D7E3E390-ACD9-4B7D-866A-DB9696F0695B}">
      <dgm:prSet phldrT="[Tekst]"/>
      <dgm:spPr/>
      <dgm:t>
        <a:bodyPr/>
        <a:lstStyle/>
        <a:p>
          <a:r>
            <a:rPr lang="nb-NO" dirty="0" smtClean="0"/>
            <a:t>Vedtaksbrev til student</a:t>
          </a:r>
          <a:endParaRPr lang="nb-NO" dirty="0"/>
        </a:p>
      </dgm:t>
    </dgm:pt>
    <dgm:pt modelId="{C4BD0BC5-3A83-4E1B-A4A9-1C116FCC67F4}" type="parTrans" cxnId="{D84A315E-A76F-4E00-B981-C151B1B86099}">
      <dgm:prSet/>
      <dgm:spPr/>
      <dgm:t>
        <a:bodyPr/>
        <a:lstStyle/>
        <a:p>
          <a:endParaRPr lang="nb-NO"/>
        </a:p>
      </dgm:t>
    </dgm:pt>
    <dgm:pt modelId="{7978FACC-FB9C-4569-AE08-E163721F59F3}" type="sibTrans" cxnId="{D84A315E-A76F-4E00-B981-C151B1B86099}">
      <dgm:prSet/>
      <dgm:spPr/>
      <dgm:t>
        <a:bodyPr/>
        <a:lstStyle/>
        <a:p>
          <a:endParaRPr lang="nb-NO"/>
        </a:p>
      </dgm:t>
    </dgm:pt>
    <dgm:pt modelId="{8E02B28B-6A13-44FC-A984-8626DEA95E79}">
      <dgm:prSet phldrT="[Tekst]"/>
      <dgm:spPr/>
      <dgm:t>
        <a:bodyPr/>
        <a:lstStyle/>
        <a:p>
          <a:r>
            <a:rPr lang="nb-NO" dirty="0" smtClean="0"/>
            <a:t>Inn i bachelor – </a:t>
          </a:r>
          <a:r>
            <a:rPr lang="nb-NO" dirty="0" smtClean="0">
              <a:solidFill>
                <a:srgbClr val="FF0000"/>
              </a:solidFill>
            </a:rPr>
            <a:t>obligatoriske emner</a:t>
          </a:r>
          <a:endParaRPr lang="nb-NO" dirty="0">
            <a:solidFill>
              <a:srgbClr val="FF0000"/>
            </a:solidFill>
          </a:endParaRPr>
        </a:p>
      </dgm:t>
    </dgm:pt>
    <dgm:pt modelId="{890732F4-61DC-4973-B510-3DAEE38EC7B6}" type="parTrans" cxnId="{5EA30BDE-7D39-4C5B-B5FE-01A957DFD9DA}">
      <dgm:prSet/>
      <dgm:spPr/>
      <dgm:t>
        <a:bodyPr/>
        <a:lstStyle/>
        <a:p>
          <a:endParaRPr lang="en-US"/>
        </a:p>
      </dgm:t>
    </dgm:pt>
    <dgm:pt modelId="{E6D116E9-9F43-4370-BB1B-3DF5431391B5}" type="sibTrans" cxnId="{5EA30BDE-7D39-4C5B-B5FE-01A957DFD9DA}">
      <dgm:prSet/>
      <dgm:spPr/>
      <dgm:t>
        <a:bodyPr/>
        <a:lstStyle/>
        <a:p>
          <a:endParaRPr lang="en-US"/>
        </a:p>
      </dgm:t>
    </dgm:pt>
    <dgm:pt modelId="{2FADF764-D4FB-479F-8947-B075B9EFA15F}">
      <dgm:prSet phldrT="[Tekst]"/>
      <dgm:spPr/>
      <dgm:t>
        <a:bodyPr/>
        <a:lstStyle/>
        <a:p>
          <a:r>
            <a:rPr lang="nb-NO" dirty="0" smtClean="0"/>
            <a:t>E-post student – saken videresendt institutt</a:t>
          </a:r>
          <a:endParaRPr lang="nb-NO" dirty="0"/>
        </a:p>
      </dgm:t>
    </dgm:pt>
    <dgm:pt modelId="{428CDA13-0279-4D44-BE17-BC3BB60E05E1}" type="parTrans" cxnId="{4ED205FA-F3DF-4DD4-B630-06A7C563CC99}">
      <dgm:prSet/>
      <dgm:spPr/>
      <dgm:t>
        <a:bodyPr/>
        <a:lstStyle/>
        <a:p>
          <a:endParaRPr lang="en-US"/>
        </a:p>
      </dgm:t>
    </dgm:pt>
    <dgm:pt modelId="{38E34098-A251-457A-A841-3E92D3FD35E2}" type="sibTrans" cxnId="{4ED205FA-F3DF-4DD4-B630-06A7C563CC99}">
      <dgm:prSet/>
      <dgm:spPr/>
      <dgm:t>
        <a:bodyPr/>
        <a:lstStyle/>
        <a:p>
          <a:endParaRPr lang="en-US"/>
        </a:p>
      </dgm:t>
    </dgm:pt>
    <dgm:pt modelId="{97A0A26C-C79E-4021-BC62-5161B6E34A78}">
      <dgm:prSet phldrT="[Tekst]"/>
      <dgm:spPr/>
      <dgm:t>
        <a:bodyPr/>
        <a:lstStyle/>
        <a:p>
          <a:r>
            <a:rPr lang="nb-NO" dirty="0" smtClean="0"/>
            <a:t>Foreløpig svar hvis også </a:t>
          </a:r>
          <a:r>
            <a:rPr lang="nb-NO" dirty="0" err="1" smtClean="0"/>
            <a:t>exphil</a:t>
          </a:r>
          <a:r>
            <a:rPr lang="nb-NO" dirty="0" smtClean="0"/>
            <a:t> og frie emner</a:t>
          </a:r>
          <a:endParaRPr lang="nb-NO" dirty="0"/>
        </a:p>
      </dgm:t>
    </dgm:pt>
    <dgm:pt modelId="{8D3C31BF-2AC9-45AA-8A07-ABD3C3999DE8}" type="parTrans" cxnId="{4FAA7D94-B3C5-4E1B-82A3-4C63FE709930}">
      <dgm:prSet/>
      <dgm:spPr/>
      <dgm:t>
        <a:bodyPr/>
        <a:lstStyle/>
        <a:p>
          <a:endParaRPr lang="en-US"/>
        </a:p>
      </dgm:t>
    </dgm:pt>
    <dgm:pt modelId="{B773238B-6085-4982-BFD1-DB5F99C7AA7F}" type="sibTrans" cxnId="{4FAA7D94-B3C5-4E1B-82A3-4C63FE709930}">
      <dgm:prSet/>
      <dgm:spPr/>
      <dgm:t>
        <a:bodyPr/>
        <a:lstStyle/>
        <a:p>
          <a:endParaRPr lang="en-US"/>
        </a:p>
      </dgm:t>
    </dgm:pt>
    <dgm:pt modelId="{0EAF4157-9A0C-4AA1-BD7F-1156CBABA065}">
      <dgm:prSet phldrT="[Tekst]"/>
      <dgm:spPr/>
      <dgm:t>
        <a:bodyPr/>
        <a:lstStyle/>
        <a:p>
          <a:r>
            <a:rPr lang="nb-NO" dirty="0" smtClean="0"/>
            <a:t>Registrerer utdanning i FS</a:t>
          </a:r>
          <a:endParaRPr lang="nb-NO" dirty="0"/>
        </a:p>
      </dgm:t>
    </dgm:pt>
    <dgm:pt modelId="{2257CAD7-6833-4B77-80A0-979BEC130E51}" type="parTrans" cxnId="{1550E9E5-3BF1-4803-ADF9-4E1EED46547E}">
      <dgm:prSet/>
      <dgm:spPr/>
    </dgm:pt>
    <dgm:pt modelId="{99ECA3F5-884D-4C4F-9887-BA39FACE6320}" type="sibTrans" cxnId="{1550E9E5-3BF1-4803-ADF9-4E1EED46547E}">
      <dgm:prSet/>
      <dgm:spPr/>
    </dgm:pt>
    <dgm:pt modelId="{9EE93994-F414-487E-BAFB-E34666D2C29E}">
      <dgm:prSet/>
      <dgm:spPr/>
      <dgm:t>
        <a:bodyPr/>
        <a:lstStyle/>
        <a:p>
          <a:r>
            <a:rPr lang="nb-NO" dirty="0" smtClean="0"/>
            <a:t>Oppdatere utdanningsplan</a:t>
          </a:r>
          <a:endParaRPr lang="nb-NO" dirty="0"/>
        </a:p>
      </dgm:t>
    </dgm:pt>
    <dgm:pt modelId="{6AA36B8D-7689-48DB-AED0-4422846B5525}" type="parTrans" cxnId="{2EB6CE9F-33A2-4533-995C-9869404428D5}">
      <dgm:prSet/>
      <dgm:spPr/>
      <dgm:t>
        <a:bodyPr/>
        <a:lstStyle/>
        <a:p>
          <a:endParaRPr lang="en-US"/>
        </a:p>
      </dgm:t>
    </dgm:pt>
    <dgm:pt modelId="{93E27620-F549-4714-911A-044BDF1813FB}" type="sibTrans" cxnId="{2EB6CE9F-33A2-4533-995C-9869404428D5}">
      <dgm:prSet/>
      <dgm:spPr/>
      <dgm:t>
        <a:bodyPr/>
        <a:lstStyle/>
        <a:p>
          <a:endParaRPr lang="en-US"/>
        </a:p>
      </dgm:t>
    </dgm:pt>
    <dgm:pt modelId="{CD86E6DC-E570-4DDB-A85D-B3CAC51B09D8}" type="pres">
      <dgm:prSet presAssocID="{3D977F47-3554-480F-AF78-278003251783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EB65BDA6-66E5-42D5-949C-E00470B02584}" type="pres">
      <dgm:prSet presAssocID="{046CE200-BC23-48AB-AB89-E8B19E073D36}" presName="composite" presStyleCnt="0"/>
      <dgm:spPr/>
    </dgm:pt>
    <dgm:pt modelId="{8D63E873-4691-45C2-809C-6CE2C6BD8CD3}" type="pres">
      <dgm:prSet presAssocID="{046CE200-BC23-48AB-AB89-E8B19E073D36}" presName="parTx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C90C4F70-69ED-43F8-84C8-452D357C88C1}" type="pres">
      <dgm:prSet presAssocID="{046CE200-BC23-48AB-AB89-E8B19E073D36}" presName="parSh" presStyleLbl="node1" presStyleIdx="0" presStyleCnt="4"/>
      <dgm:spPr/>
      <dgm:t>
        <a:bodyPr/>
        <a:lstStyle/>
        <a:p>
          <a:endParaRPr lang="nb-NO"/>
        </a:p>
      </dgm:t>
    </dgm:pt>
    <dgm:pt modelId="{6095EB0D-560C-4144-8D97-EC2944AE046E}" type="pres">
      <dgm:prSet presAssocID="{046CE200-BC23-48AB-AB89-E8B19E073D36}" presName="desTx" presStyleLbl="fgAcc1" presStyleIdx="0" presStyleCnt="4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2E30A09B-95AA-48D2-A5C5-99FA21A860FB}" type="pres">
      <dgm:prSet presAssocID="{35E64B3B-19C7-4205-9EC6-5B5FBE0CDA3D}" presName="sibTrans" presStyleLbl="sibTrans2D1" presStyleIdx="0" presStyleCnt="3"/>
      <dgm:spPr/>
      <dgm:t>
        <a:bodyPr/>
        <a:lstStyle/>
        <a:p>
          <a:endParaRPr lang="nb-NO"/>
        </a:p>
      </dgm:t>
    </dgm:pt>
    <dgm:pt modelId="{FF28E2BD-1F69-4103-B898-DDAA5A5C67AE}" type="pres">
      <dgm:prSet presAssocID="{35E64B3B-19C7-4205-9EC6-5B5FBE0CDA3D}" presName="connTx" presStyleLbl="sibTrans2D1" presStyleIdx="0" presStyleCnt="3"/>
      <dgm:spPr/>
      <dgm:t>
        <a:bodyPr/>
        <a:lstStyle/>
        <a:p>
          <a:endParaRPr lang="nb-NO"/>
        </a:p>
      </dgm:t>
    </dgm:pt>
    <dgm:pt modelId="{15C2F4AE-ECE8-4338-B72C-49F720AD0E5E}" type="pres">
      <dgm:prSet presAssocID="{FCFCD419-8E80-4F8E-B1AE-13196DB9AA47}" presName="composite" presStyleCnt="0"/>
      <dgm:spPr/>
    </dgm:pt>
    <dgm:pt modelId="{B919FFD7-94AE-4AEA-AC79-3C82D42137F5}" type="pres">
      <dgm:prSet presAssocID="{FCFCD419-8E80-4F8E-B1AE-13196DB9AA47}" presName="parTx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41B05F65-4041-4332-B353-D42DD2BDFD43}" type="pres">
      <dgm:prSet presAssocID="{FCFCD419-8E80-4F8E-B1AE-13196DB9AA47}" presName="parSh" presStyleLbl="node1" presStyleIdx="1" presStyleCnt="4"/>
      <dgm:spPr/>
      <dgm:t>
        <a:bodyPr/>
        <a:lstStyle/>
        <a:p>
          <a:endParaRPr lang="nb-NO"/>
        </a:p>
      </dgm:t>
    </dgm:pt>
    <dgm:pt modelId="{2E9C40DC-1A67-404E-8926-3F6F246A4B9D}" type="pres">
      <dgm:prSet presAssocID="{FCFCD419-8E80-4F8E-B1AE-13196DB9AA47}" presName="desTx" presStyleLbl="fgAcc1" presStyleIdx="1" presStyleCnt="4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F22138C4-8483-47DD-B82F-F97B95D887EA}" type="pres">
      <dgm:prSet presAssocID="{0EACD5AB-9CF0-4F1E-897E-68ED0FD0B300}" presName="sibTrans" presStyleLbl="sibTrans2D1" presStyleIdx="1" presStyleCnt="3"/>
      <dgm:spPr/>
      <dgm:t>
        <a:bodyPr/>
        <a:lstStyle/>
        <a:p>
          <a:endParaRPr lang="nb-NO"/>
        </a:p>
      </dgm:t>
    </dgm:pt>
    <dgm:pt modelId="{37FA1515-7494-465D-9BE0-0664270ACAC0}" type="pres">
      <dgm:prSet presAssocID="{0EACD5AB-9CF0-4F1E-897E-68ED0FD0B300}" presName="connTx" presStyleLbl="sibTrans2D1" presStyleIdx="1" presStyleCnt="3"/>
      <dgm:spPr/>
      <dgm:t>
        <a:bodyPr/>
        <a:lstStyle/>
        <a:p>
          <a:endParaRPr lang="nb-NO"/>
        </a:p>
      </dgm:t>
    </dgm:pt>
    <dgm:pt modelId="{DE4CA03C-E0CF-4147-A54C-ECE2A630D5F6}" type="pres">
      <dgm:prSet presAssocID="{DCAA8184-155D-4EB7-92A2-7EC60FD67431}" presName="composite" presStyleCnt="0"/>
      <dgm:spPr/>
    </dgm:pt>
    <dgm:pt modelId="{85BDA150-D122-4C4D-8003-9BA2A5585C44}" type="pres">
      <dgm:prSet presAssocID="{DCAA8184-155D-4EB7-92A2-7EC60FD67431}" presName="parTx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BF333AA8-B0B9-4282-80C6-F46FB340838D}" type="pres">
      <dgm:prSet presAssocID="{DCAA8184-155D-4EB7-92A2-7EC60FD67431}" presName="parSh" presStyleLbl="node1" presStyleIdx="2" presStyleCnt="4"/>
      <dgm:spPr/>
      <dgm:t>
        <a:bodyPr/>
        <a:lstStyle/>
        <a:p>
          <a:endParaRPr lang="nb-NO"/>
        </a:p>
      </dgm:t>
    </dgm:pt>
    <dgm:pt modelId="{24267B14-1308-4356-A281-2981BA336048}" type="pres">
      <dgm:prSet presAssocID="{DCAA8184-155D-4EB7-92A2-7EC60FD67431}" presName="desTx" presStyleLbl="fgAcc1" presStyleIdx="2" presStyleCnt="4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C5A142EC-3966-407A-BBD4-3271A17A8FEF}" type="pres">
      <dgm:prSet presAssocID="{B25E6448-F821-4B44-90C9-D7485056322A}" presName="sibTrans" presStyleLbl="sibTrans2D1" presStyleIdx="2" presStyleCnt="3"/>
      <dgm:spPr/>
      <dgm:t>
        <a:bodyPr/>
        <a:lstStyle/>
        <a:p>
          <a:endParaRPr lang="nb-NO"/>
        </a:p>
      </dgm:t>
    </dgm:pt>
    <dgm:pt modelId="{919A3832-DDB8-43BD-AB40-28324F025438}" type="pres">
      <dgm:prSet presAssocID="{B25E6448-F821-4B44-90C9-D7485056322A}" presName="connTx" presStyleLbl="sibTrans2D1" presStyleIdx="2" presStyleCnt="3"/>
      <dgm:spPr/>
      <dgm:t>
        <a:bodyPr/>
        <a:lstStyle/>
        <a:p>
          <a:endParaRPr lang="nb-NO"/>
        </a:p>
      </dgm:t>
    </dgm:pt>
    <dgm:pt modelId="{CD54755E-3AFE-4E2B-B952-692D55DEC40D}" type="pres">
      <dgm:prSet presAssocID="{96B38E13-75F7-4B42-96AD-9DFBAA1A2F5D}" presName="composite" presStyleCnt="0"/>
      <dgm:spPr/>
    </dgm:pt>
    <dgm:pt modelId="{95E57713-9FCD-49B8-B3F1-42457EEA670A}" type="pres">
      <dgm:prSet presAssocID="{96B38E13-75F7-4B42-96AD-9DFBAA1A2F5D}" presName="parTx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3173C8AF-3D2E-4C0C-AC3D-233FF45EBEE5}" type="pres">
      <dgm:prSet presAssocID="{96B38E13-75F7-4B42-96AD-9DFBAA1A2F5D}" presName="parSh" presStyleLbl="node1" presStyleIdx="3" presStyleCnt="4"/>
      <dgm:spPr/>
      <dgm:t>
        <a:bodyPr/>
        <a:lstStyle/>
        <a:p>
          <a:endParaRPr lang="nb-NO"/>
        </a:p>
      </dgm:t>
    </dgm:pt>
    <dgm:pt modelId="{D70578F5-0A58-4784-8A21-8EF874CE1543}" type="pres">
      <dgm:prSet presAssocID="{96B38E13-75F7-4B42-96AD-9DFBAA1A2F5D}" presName="desTx" presStyleLbl="fgAcc1" presStyleIdx="3" presStyleCnt="4" custLinFactNeighborY="337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</dgm:ptLst>
  <dgm:cxnLst>
    <dgm:cxn modelId="{F77947BE-E291-4821-B673-BE157B27600B}" srcId="{3D977F47-3554-480F-AF78-278003251783}" destId="{FCFCD419-8E80-4F8E-B1AE-13196DB9AA47}" srcOrd="1" destOrd="0" parTransId="{10D8110A-6B42-4167-945F-DB07F552FED2}" sibTransId="{0EACD5AB-9CF0-4F1E-897E-68ED0FD0B300}"/>
    <dgm:cxn modelId="{11EF1C63-4A43-4E10-8A9E-DB1293E3C887}" srcId="{046CE200-BC23-48AB-AB89-E8B19E073D36}" destId="{93322F82-993E-41EE-83C7-0996DDFECA45}" srcOrd="0" destOrd="0" parTransId="{612794FF-8A04-4B24-828A-D9FE43CDB412}" sibTransId="{916D6025-45CF-4501-B237-1AC22EDB7E7A}"/>
    <dgm:cxn modelId="{1DE04F21-3289-4EBF-907B-8AF372EE7EFA}" srcId="{3D977F47-3554-480F-AF78-278003251783}" destId="{DCAA8184-155D-4EB7-92A2-7EC60FD67431}" srcOrd="2" destOrd="0" parTransId="{0ACE040F-A93F-45EE-9EDB-B88BF35026DA}" sibTransId="{B25E6448-F821-4B44-90C9-D7485056322A}"/>
    <dgm:cxn modelId="{FC96F8EF-E31F-4FEE-9003-FBFAA45D7A5B}" srcId="{FCFCD419-8E80-4F8E-B1AE-13196DB9AA47}" destId="{9593437D-E847-412C-A53A-520D67D741AB}" srcOrd="0" destOrd="0" parTransId="{5273D90B-1A0D-44D2-AE50-F24DD066A2B6}" sibTransId="{825AF505-068C-4C06-88ED-A47C83DE7381}"/>
    <dgm:cxn modelId="{1550E9E5-3BF1-4803-ADF9-4E1EED46547E}" srcId="{DCAA8184-155D-4EB7-92A2-7EC60FD67431}" destId="{0EAF4157-9A0C-4AA1-BD7F-1156CBABA065}" srcOrd="2" destOrd="0" parTransId="{2257CAD7-6833-4B77-80A0-979BEC130E51}" sibTransId="{99ECA3F5-884D-4C4F-9887-BA39FACE6320}"/>
    <dgm:cxn modelId="{372B4DFF-A8D5-4413-9238-70F99E5E0A1F}" srcId="{DCAA8184-155D-4EB7-92A2-7EC60FD67431}" destId="{64C14622-D170-4D37-8AA6-71114EDA5199}" srcOrd="0" destOrd="0" parTransId="{4166ECDA-9A2C-4E6D-9BCD-799FFC0FFE50}" sibTransId="{90A78F62-7B7A-4F3F-B888-735D152E289D}"/>
    <dgm:cxn modelId="{6A644057-26DF-4BB0-B4DB-64CD01F1F937}" type="presOf" srcId="{93322F82-993E-41EE-83C7-0996DDFECA45}" destId="{6095EB0D-560C-4144-8D97-EC2944AE046E}" srcOrd="0" destOrd="0" presId="urn:microsoft.com/office/officeart/2005/8/layout/process3"/>
    <dgm:cxn modelId="{B676902E-7AEB-4FCD-8459-3B9117082BE1}" type="presOf" srcId="{046CE200-BC23-48AB-AB89-E8B19E073D36}" destId="{C90C4F70-69ED-43F8-84C8-452D357C88C1}" srcOrd="1" destOrd="0" presId="urn:microsoft.com/office/officeart/2005/8/layout/process3"/>
    <dgm:cxn modelId="{5BBB908E-DEEC-4C3B-8A89-DD1442C55958}" type="presOf" srcId="{96B38E13-75F7-4B42-96AD-9DFBAA1A2F5D}" destId="{3173C8AF-3D2E-4C0C-AC3D-233FF45EBEE5}" srcOrd="1" destOrd="0" presId="urn:microsoft.com/office/officeart/2005/8/layout/process3"/>
    <dgm:cxn modelId="{E112510F-93C6-4C91-801E-C3F2C9D8F1E9}" type="presOf" srcId="{0EACD5AB-9CF0-4F1E-897E-68ED0FD0B300}" destId="{37FA1515-7494-465D-9BE0-0664270ACAC0}" srcOrd="1" destOrd="0" presId="urn:microsoft.com/office/officeart/2005/8/layout/process3"/>
    <dgm:cxn modelId="{825FD4FE-8E58-4CA9-B96D-C4F4CD78AA44}" type="presOf" srcId="{8E02B28B-6A13-44FC-A984-8626DEA95E79}" destId="{6095EB0D-560C-4144-8D97-EC2944AE046E}" srcOrd="0" destOrd="1" presId="urn:microsoft.com/office/officeart/2005/8/layout/process3"/>
    <dgm:cxn modelId="{503783EB-3A59-47D8-B276-BC1E0E27A9FE}" srcId="{046CE200-BC23-48AB-AB89-E8B19E073D36}" destId="{22433FE3-BD9D-4875-AE65-432A43493C86}" srcOrd="2" destOrd="0" parTransId="{91EACB4B-80B6-4608-A695-DC466005F6D8}" sibTransId="{43756127-11B8-4F4E-9430-02C67EFAD68D}"/>
    <dgm:cxn modelId="{5EA30BDE-7D39-4C5B-B5FE-01A957DFD9DA}" srcId="{046CE200-BC23-48AB-AB89-E8B19E073D36}" destId="{8E02B28B-6A13-44FC-A984-8626DEA95E79}" srcOrd="1" destOrd="0" parTransId="{890732F4-61DC-4973-B510-3DAEE38EC7B6}" sibTransId="{E6D116E9-9F43-4370-BB1B-3DF5431391B5}"/>
    <dgm:cxn modelId="{4D2A29E5-F505-4A42-B0C0-F397249B688A}" type="presOf" srcId="{9EE93994-F414-487E-BAFB-E34666D2C29E}" destId="{24267B14-1308-4356-A281-2981BA336048}" srcOrd="0" destOrd="3" presId="urn:microsoft.com/office/officeart/2005/8/layout/process3"/>
    <dgm:cxn modelId="{450F6DC8-0D85-4CE5-9F19-667DA6864C2A}" type="presOf" srcId="{22433FE3-BD9D-4875-AE65-432A43493C86}" destId="{6095EB0D-560C-4144-8D97-EC2944AE046E}" srcOrd="0" destOrd="2" presId="urn:microsoft.com/office/officeart/2005/8/layout/process3"/>
    <dgm:cxn modelId="{0E295660-0708-4F21-86E3-0E8A0EB9C2DD}" srcId="{DCAA8184-155D-4EB7-92A2-7EC60FD67431}" destId="{27AE68A8-5801-498B-ADFF-DDFF5CA5CC38}" srcOrd="1" destOrd="0" parTransId="{A97BDE05-405F-4F0D-BDE2-67AAEAE5B0A5}" sibTransId="{24E70CBE-4BAE-4A40-86A5-FCD4E0DFD8E3}"/>
    <dgm:cxn modelId="{8254D95F-BF3E-4BF9-A631-7FA23730BD12}" type="presOf" srcId="{9593437D-E847-412C-A53A-520D67D741AB}" destId="{2E9C40DC-1A67-404E-8926-3F6F246A4B9D}" srcOrd="0" destOrd="0" presId="urn:microsoft.com/office/officeart/2005/8/layout/process3"/>
    <dgm:cxn modelId="{FA1C8913-E27C-45B2-89C4-8B0BCE936A03}" type="presOf" srcId="{2FADF764-D4FB-479F-8947-B075B9EFA15F}" destId="{2E9C40DC-1A67-404E-8926-3F6F246A4B9D}" srcOrd="0" destOrd="2" presId="urn:microsoft.com/office/officeart/2005/8/layout/process3"/>
    <dgm:cxn modelId="{286D2F37-35B5-40A3-B106-384514729DCD}" type="presOf" srcId="{35E64B3B-19C7-4205-9EC6-5B5FBE0CDA3D}" destId="{FF28E2BD-1F69-4103-B898-DDAA5A5C67AE}" srcOrd="1" destOrd="0" presId="urn:microsoft.com/office/officeart/2005/8/layout/process3"/>
    <dgm:cxn modelId="{DB99F194-A2B9-442A-B75D-6348C149EA11}" type="presOf" srcId="{FCFCD419-8E80-4F8E-B1AE-13196DB9AA47}" destId="{B919FFD7-94AE-4AEA-AC79-3C82D42137F5}" srcOrd="0" destOrd="0" presId="urn:microsoft.com/office/officeart/2005/8/layout/process3"/>
    <dgm:cxn modelId="{B5D685BF-4E2A-4ACE-A5E7-93CCF66A1984}" type="presOf" srcId="{B25E6448-F821-4B44-90C9-D7485056322A}" destId="{C5A142EC-3966-407A-BBD4-3271A17A8FEF}" srcOrd="0" destOrd="0" presId="urn:microsoft.com/office/officeart/2005/8/layout/process3"/>
    <dgm:cxn modelId="{1DC4D544-9898-4A27-8D4D-BE63B7151896}" type="presOf" srcId="{0EAF4157-9A0C-4AA1-BD7F-1156CBABA065}" destId="{24267B14-1308-4356-A281-2981BA336048}" srcOrd="0" destOrd="2" presId="urn:microsoft.com/office/officeart/2005/8/layout/process3"/>
    <dgm:cxn modelId="{4ED205FA-F3DF-4DD4-B630-06A7C563CC99}" srcId="{FCFCD419-8E80-4F8E-B1AE-13196DB9AA47}" destId="{2FADF764-D4FB-479F-8947-B075B9EFA15F}" srcOrd="2" destOrd="0" parTransId="{428CDA13-0279-4D44-BE17-BC3BB60E05E1}" sibTransId="{38E34098-A251-457A-A841-3E92D3FD35E2}"/>
    <dgm:cxn modelId="{79BA82F6-6F9C-4F94-B0D3-1B2752CD8CA2}" type="presOf" srcId="{DCAA8184-155D-4EB7-92A2-7EC60FD67431}" destId="{BF333AA8-B0B9-4282-80C6-F46FB340838D}" srcOrd="1" destOrd="0" presId="urn:microsoft.com/office/officeart/2005/8/layout/process3"/>
    <dgm:cxn modelId="{4DA63A29-5BFB-42B3-AC5B-D39EA1744060}" srcId="{3D977F47-3554-480F-AF78-278003251783}" destId="{046CE200-BC23-48AB-AB89-E8B19E073D36}" srcOrd="0" destOrd="0" parTransId="{3C4848D2-9D56-48E3-B994-7A8FBDD27FFB}" sibTransId="{35E64B3B-19C7-4205-9EC6-5B5FBE0CDA3D}"/>
    <dgm:cxn modelId="{8C5ACEF9-7962-479A-90C7-59CB1FD494E7}" type="presOf" srcId="{D7E3E390-ACD9-4B7D-866A-DB9696F0695B}" destId="{D70578F5-0A58-4784-8A21-8EF874CE1543}" srcOrd="0" destOrd="0" presId="urn:microsoft.com/office/officeart/2005/8/layout/process3"/>
    <dgm:cxn modelId="{B6C374FD-B041-46C5-B004-C519D7AEC3BA}" type="presOf" srcId="{473A6173-7CA7-48EB-9D0A-98AD80098FEF}" destId="{2E9C40DC-1A67-404E-8926-3F6F246A4B9D}" srcOrd="0" destOrd="1" presId="urn:microsoft.com/office/officeart/2005/8/layout/process3"/>
    <dgm:cxn modelId="{5E10203B-EC1A-4FCC-A56E-051FC5A9DADD}" type="presOf" srcId="{FCFCD419-8E80-4F8E-B1AE-13196DB9AA47}" destId="{41B05F65-4041-4332-B353-D42DD2BDFD43}" srcOrd="1" destOrd="0" presId="urn:microsoft.com/office/officeart/2005/8/layout/process3"/>
    <dgm:cxn modelId="{4FAA7D94-B3C5-4E1B-82A3-4C63FE709930}" srcId="{FCFCD419-8E80-4F8E-B1AE-13196DB9AA47}" destId="{97A0A26C-C79E-4021-BC62-5161B6E34A78}" srcOrd="3" destOrd="0" parTransId="{8D3C31BF-2AC9-45AA-8A07-ABD3C3999DE8}" sibTransId="{B773238B-6085-4982-BFD1-DB5F99C7AA7F}"/>
    <dgm:cxn modelId="{0E732F33-5D36-4CAB-AB20-1503EAFD1CAB}" type="presOf" srcId="{B25E6448-F821-4B44-90C9-D7485056322A}" destId="{919A3832-DDB8-43BD-AB40-28324F025438}" srcOrd="1" destOrd="0" presId="urn:microsoft.com/office/officeart/2005/8/layout/process3"/>
    <dgm:cxn modelId="{02295DF9-7799-447B-AFAB-7FA3D1F977EE}" type="presOf" srcId="{35E64B3B-19C7-4205-9EC6-5B5FBE0CDA3D}" destId="{2E30A09B-95AA-48D2-A5C5-99FA21A860FB}" srcOrd="0" destOrd="0" presId="urn:microsoft.com/office/officeart/2005/8/layout/process3"/>
    <dgm:cxn modelId="{8CD1325C-735B-46A6-A30F-F8353AE8A17A}" srcId="{3D977F47-3554-480F-AF78-278003251783}" destId="{96B38E13-75F7-4B42-96AD-9DFBAA1A2F5D}" srcOrd="3" destOrd="0" parTransId="{6D2C8CB9-6A2A-4AB1-973C-1057A25625A4}" sibTransId="{6F3AD8D2-AD81-41D5-8C73-D5E3111D28FB}"/>
    <dgm:cxn modelId="{AE22A417-D0F5-4ADF-B545-12BAAE5840AD}" type="presOf" srcId="{3D977F47-3554-480F-AF78-278003251783}" destId="{CD86E6DC-E570-4DDB-A85D-B3CAC51B09D8}" srcOrd="0" destOrd="0" presId="urn:microsoft.com/office/officeart/2005/8/layout/process3"/>
    <dgm:cxn modelId="{2EB6CE9F-33A2-4533-995C-9869404428D5}" srcId="{DCAA8184-155D-4EB7-92A2-7EC60FD67431}" destId="{9EE93994-F414-487E-BAFB-E34666D2C29E}" srcOrd="3" destOrd="0" parTransId="{6AA36B8D-7689-48DB-AED0-4422846B5525}" sibTransId="{93E27620-F549-4714-911A-044BDF1813FB}"/>
    <dgm:cxn modelId="{02B05B52-87A3-42AB-8112-47B53C682E46}" type="presOf" srcId="{96B38E13-75F7-4B42-96AD-9DFBAA1A2F5D}" destId="{95E57713-9FCD-49B8-B3F1-42457EEA670A}" srcOrd="0" destOrd="0" presId="urn:microsoft.com/office/officeart/2005/8/layout/process3"/>
    <dgm:cxn modelId="{5E6A7124-26B4-4556-B520-0AE4854EDA0D}" srcId="{FCFCD419-8E80-4F8E-B1AE-13196DB9AA47}" destId="{473A6173-7CA7-48EB-9D0A-98AD80098FEF}" srcOrd="1" destOrd="0" parTransId="{F3EF9B4C-343F-4902-81DB-88173446534D}" sibTransId="{495F6919-6556-46A2-A0C1-D63DFEF60B28}"/>
    <dgm:cxn modelId="{89BE5B9D-21E6-4E45-9CE4-99764B244E82}" type="presOf" srcId="{64C14622-D170-4D37-8AA6-71114EDA5199}" destId="{24267B14-1308-4356-A281-2981BA336048}" srcOrd="0" destOrd="0" presId="urn:microsoft.com/office/officeart/2005/8/layout/process3"/>
    <dgm:cxn modelId="{AB23D927-3592-424C-80B6-B4D53C8BB05B}" type="presOf" srcId="{27AE68A8-5801-498B-ADFF-DDFF5CA5CC38}" destId="{24267B14-1308-4356-A281-2981BA336048}" srcOrd="0" destOrd="1" presId="urn:microsoft.com/office/officeart/2005/8/layout/process3"/>
    <dgm:cxn modelId="{5A1D0556-24BF-4E87-9530-BF2B7CC84C5F}" type="presOf" srcId="{046CE200-BC23-48AB-AB89-E8B19E073D36}" destId="{8D63E873-4691-45C2-809C-6CE2C6BD8CD3}" srcOrd="0" destOrd="0" presId="urn:microsoft.com/office/officeart/2005/8/layout/process3"/>
    <dgm:cxn modelId="{E48FA631-7992-4201-902F-4C9EA9EE06E1}" type="presOf" srcId="{97A0A26C-C79E-4021-BC62-5161B6E34A78}" destId="{2E9C40DC-1A67-404E-8926-3F6F246A4B9D}" srcOrd="0" destOrd="3" presId="urn:microsoft.com/office/officeart/2005/8/layout/process3"/>
    <dgm:cxn modelId="{0ECD9F0A-4151-490B-90E1-551581A18DDA}" type="presOf" srcId="{0EACD5AB-9CF0-4F1E-897E-68ED0FD0B300}" destId="{F22138C4-8483-47DD-B82F-F97B95D887EA}" srcOrd="0" destOrd="0" presId="urn:microsoft.com/office/officeart/2005/8/layout/process3"/>
    <dgm:cxn modelId="{D84A315E-A76F-4E00-B981-C151B1B86099}" srcId="{96B38E13-75F7-4B42-96AD-9DFBAA1A2F5D}" destId="{D7E3E390-ACD9-4B7D-866A-DB9696F0695B}" srcOrd="0" destOrd="0" parTransId="{C4BD0BC5-3A83-4E1B-A4A9-1C116FCC67F4}" sibTransId="{7978FACC-FB9C-4569-AE08-E163721F59F3}"/>
    <dgm:cxn modelId="{59A57A85-C831-4381-9A91-9BDCCA459A41}" type="presOf" srcId="{DCAA8184-155D-4EB7-92A2-7EC60FD67431}" destId="{85BDA150-D122-4C4D-8003-9BA2A5585C44}" srcOrd="0" destOrd="0" presId="urn:microsoft.com/office/officeart/2005/8/layout/process3"/>
    <dgm:cxn modelId="{9B47FEF2-7226-44B1-BD16-99A94A4D458F}" type="presParOf" srcId="{CD86E6DC-E570-4DDB-A85D-B3CAC51B09D8}" destId="{EB65BDA6-66E5-42D5-949C-E00470B02584}" srcOrd="0" destOrd="0" presId="urn:microsoft.com/office/officeart/2005/8/layout/process3"/>
    <dgm:cxn modelId="{47ECB91B-89B4-4781-AA5C-E1BCAF55ED25}" type="presParOf" srcId="{EB65BDA6-66E5-42D5-949C-E00470B02584}" destId="{8D63E873-4691-45C2-809C-6CE2C6BD8CD3}" srcOrd="0" destOrd="0" presId="urn:microsoft.com/office/officeart/2005/8/layout/process3"/>
    <dgm:cxn modelId="{C1310D4E-F8FF-456F-93B8-58BCA73045EF}" type="presParOf" srcId="{EB65BDA6-66E5-42D5-949C-E00470B02584}" destId="{C90C4F70-69ED-43F8-84C8-452D357C88C1}" srcOrd="1" destOrd="0" presId="urn:microsoft.com/office/officeart/2005/8/layout/process3"/>
    <dgm:cxn modelId="{5B88EEFA-BFCC-4D42-8176-6F699E45AA8F}" type="presParOf" srcId="{EB65BDA6-66E5-42D5-949C-E00470B02584}" destId="{6095EB0D-560C-4144-8D97-EC2944AE046E}" srcOrd="2" destOrd="0" presId="urn:microsoft.com/office/officeart/2005/8/layout/process3"/>
    <dgm:cxn modelId="{B7F5CB53-C756-4E0A-AD05-6E7CB903FAEA}" type="presParOf" srcId="{CD86E6DC-E570-4DDB-A85D-B3CAC51B09D8}" destId="{2E30A09B-95AA-48D2-A5C5-99FA21A860FB}" srcOrd="1" destOrd="0" presId="urn:microsoft.com/office/officeart/2005/8/layout/process3"/>
    <dgm:cxn modelId="{14D03647-9B15-4676-9DCA-036AAFB72ACF}" type="presParOf" srcId="{2E30A09B-95AA-48D2-A5C5-99FA21A860FB}" destId="{FF28E2BD-1F69-4103-B898-DDAA5A5C67AE}" srcOrd="0" destOrd="0" presId="urn:microsoft.com/office/officeart/2005/8/layout/process3"/>
    <dgm:cxn modelId="{A193D6A2-AC56-4556-AE95-5BF7D5B5AEF3}" type="presParOf" srcId="{CD86E6DC-E570-4DDB-A85D-B3CAC51B09D8}" destId="{15C2F4AE-ECE8-4338-B72C-49F720AD0E5E}" srcOrd="2" destOrd="0" presId="urn:microsoft.com/office/officeart/2005/8/layout/process3"/>
    <dgm:cxn modelId="{2885615F-B96B-4B63-B44C-1306A5C55D35}" type="presParOf" srcId="{15C2F4AE-ECE8-4338-B72C-49F720AD0E5E}" destId="{B919FFD7-94AE-4AEA-AC79-3C82D42137F5}" srcOrd="0" destOrd="0" presId="urn:microsoft.com/office/officeart/2005/8/layout/process3"/>
    <dgm:cxn modelId="{5773F524-C39A-4EE8-8784-1000C3B53542}" type="presParOf" srcId="{15C2F4AE-ECE8-4338-B72C-49F720AD0E5E}" destId="{41B05F65-4041-4332-B353-D42DD2BDFD43}" srcOrd="1" destOrd="0" presId="urn:microsoft.com/office/officeart/2005/8/layout/process3"/>
    <dgm:cxn modelId="{974A2FC5-EE23-4FED-AA9B-50C8EFFB6659}" type="presParOf" srcId="{15C2F4AE-ECE8-4338-B72C-49F720AD0E5E}" destId="{2E9C40DC-1A67-404E-8926-3F6F246A4B9D}" srcOrd="2" destOrd="0" presId="urn:microsoft.com/office/officeart/2005/8/layout/process3"/>
    <dgm:cxn modelId="{5E59A0D9-E667-4DDE-B8DA-0A79A2694E76}" type="presParOf" srcId="{CD86E6DC-E570-4DDB-A85D-B3CAC51B09D8}" destId="{F22138C4-8483-47DD-B82F-F97B95D887EA}" srcOrd="3" destOrd="0" presId="urn:microsoft.com/office/officeart/2005/8/layout/process3"/>
    <dgm:cxn modelId="{5DBE4410-16EA-4D09-B8F7-F663EF775D5D}" type="presParOf" srcId="{F22138C4-8483-47DD-B82F-F97B95D887EA}" destId="{37FA1515-7494-465D-9BE0-0664270ACAC0}" srcOrd="0" destOrd="0" presId="urn:microsoft.com/office/officeart/2005/8/layout/process3"/>
    <dgm:cxn modelId="{57105FC8-D1EA-4C6C-B070-D1A354352F18}" type="presParOf" srcId="{CD86E6DC-E570-4DDB-A85D-B3CAC51B09D8}" destId="{DE4CA03C-E0CF-4147-A54C-ECE2A630D5F6}" srcOrd="4" destOrd="0" presId="urn:microsoft.com/office/officeart/2005/8/layout/process3"/>
    <dgm:cxn modelId="{6AB646AC-3431-4D28-872D-4C3B1EFF6349}" type="presParOf" srcId="{DE4CA03C-E0CF-4147-A54C-ECE2A630D5F6}" destId="{85BDA150-D122-4C4D-8003-9BA2A5585C44}" srcOrd="0" destOrd="0" presId="urn:microsoft.com/office/officeart/2005/8/layout/process3"/>
    <dgm:cxn modelId="{8C7C6A37-F894-4291-A047-99911AE1F33A}" type="presParOf" srcId="{DE4CA03C-E0CF-4147-A54C-ECE2A630D5F6}" destId="{BF333AA8-B0B9-4282-80C6-F46FB340838D}" srcOrd="1" destOrd="0" presId="urn:microsoft.com/office/officeart/2005/8/layout/process3"/>
    <dgm:cxn modelId="{2E7C6486-E0FE-430B-BC56-7A9596A1B751}" type="presParOf" srcId="{DE4CA03C-E0CF-4147-A54C-ECE2A630D5F6}" destId="{24267B14-1308-4356-A281-2981BA336048}" srcOrd="2" destOrd="0" presId="urn:microsoft.com/office/officeart/2005/8/layout/process3"/>
    <dgm:cxn modelId="{8D2697F0-48FC-49F1-9A53-10304A3D28B6}" type="presParOf" srcId="{CD86E6DC-E570-4DDB-A85D-B3CAC51B09D8}" destId="{C5A142EC-3966-407A-BBD4-3271A17A8FEF}" srcOrd="5" destOrd="0" presId="urn:microsoft.com/office/officeart/2005/8/layout/process3"/>
    <dgm:cxn modelId="{E53062EA-E226-432A-A178-10728DB9B343}" type="presParOf" srcId="{C5A142EC-3966-407A-BBD4-3271A17A8FEF}" destId="{919A3832-DDB8-43BD-AB40-28324F025438}" srcOrd="0" destOrd="0" presId="urn:microsoft.com/office/officeart/2005/8/layout/process3"/>
    <dgm:cxn modelId="{482FD2F3-102F-477B-9363-0E44350B98BD}" type="presParOf" srcId="{CD86E6DC-E570-4DDB-A85D-B3CAC51B09D8}" destId="{CD54755E-3AFE-4E2B-B952-692D55DEC40D}" srcOrd="6" destOrd="0" presId="urn:microsoft.com/office/officeart/2005/8/layout/process3"/>
    <dgm:cxn modelId="{0255F72E-1FA6-47D2-AFE3-5AF2B2EAF878}" type="presParOf" srcId="{CD54755E-3AFE-4E2B-B952-692D55DEC40D}" destId="{95E57713-9FCD-49B8-B3F1-42457EEA670A}" srcOrd="0" destOrd="0" presId="urn:microsoft.com/office/officeart/2005/8/layout/process3"/>
    <dgm:cxn modelId="{2029779F-6AAA-4CC1-9520-2CFAED3BE354}" type="presParOf" srcId="{CD54755E-3AFE-4E2B-B952-692D55DEC40D}" destId="{3173C8AF-3D2E-4C0C-AC3D-233FF45EBEE5}" srcOrd="1" destOrd="0" presId="urn:microsoft.com/office/officeart/2005/8/layout/process3"/>
    <dgm:cxn modelId="{A82A9E0A-F195-4CF3-83E4-613AD428A685}" type="presParOf" srcId="{CD54755E-3AFE-4E2B-B952-692D55DEC40D}" destId="{D70578F5-0A58-4784-8A21-8EF874CE1543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D977F47-3554-480F-AF78-278003251783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046CE200-BC23-48AB-AB89-E8B19E073D36}">
      <dgm:prSet phldrT="[Tekst]"/>
      <dgm:spPr/>
      <dgm:t>
        <a:bodyPr/>
        <a:lstStyle/>
        <a:p>
          <a:r>
            <a:rPr lang="nb-NO" dirty="0" smtClean="0"/>
            <a:t>Søknad om vurdering (bachelor)</a:t>
          </a:r>
          <a:endParaRPr lang="nb-NO" dirty="0"/>
        </a:p>
      </dgm:t>
    </dgm:pt>
    <dgm:pt modelId="{3C4848D2-9D56-48E3-B994-7A8FBDD27FFB}" type="parTrans" cxnId="{4DA63A29-5BFB-42B3-AC5B-D39EA1744060}">
      <dgm:prSet/>
      <dgm:spPr/>
      <dgm:t>
        <a:bodyPr/>
        <a:lstStyle/>
        <a:p>
          <a:endParaRPr lang="nb-NO"/>
        </a:p>
      </dgm:t>
    </dgm:pt>
    <dgm:pt modelId="{35E64B3B-19C7-4205-9EC6-5B5FBE0CDA3D}" type="sibTrans" cxnId="{4DA63A29-5BFB-42B3-AC5B-D39EA1744060}">
      <dgm:prSet/>
      <dgm:spPr/>
      <dgm:t>
        <a:bodyPr/>
        <a:lstStyle/>
        <a:p>
          <a:endParaRPr lang="nb-NO"/>
        </a:p>
      </dgm:t>
    </dgm:pt>
    <dgm:pt modelId="{93322F82-993E-41EE-83C7-0996DDFECA45}">
      <dgm:prSet phldrT="[Tekst]"/>
      <dgm:spPr/>
      <dgm:t>
        <a:bodyPr/>
        <a:lstStyle/>
        <a:p>
          <a:r>
            <a:rPr lang="nb-NO" dirty="0" smtClean="0"/>
            <a:t>Nettskjema</a:t>
          </a:r>
          <a:endParaRPr lang="nb-NO" dirty="0"/>
        </a:p>
      </dgm:t>
    </dgm:pt>
    <dgm:pt modelId="{612794FF-8A04-4B24-828A-D9FE43CDB412}" type="parTrans" cxnId="{11EF1C63-4A43-4E10-8A9E-DB1293E3C887}">
      <dgm:prSet/>
      <dgm:spPr/>
      <dgm:t>
        <a:bodyPr/>
        <a:lstStyle/>
        <a:p>
          <a:endParaRPr lang="nb-NO"/>
        </a:p>
      </dgm:t>
    </dgm:pt>
    <dgm:pt modelId="{916D6025-45CF-4501-B237-1AC22EDB7E7A}" type="sibTrans" cxnId="{11EF1C63-4A43-4E10-8A9E-DB1293E3C887}">
      <dgm:prSet/>
      <dgm:spPr/>
      <dgm:t>
        <a:bodyPr/>
        <a:lstStyle/>
        <a:p>
          <a:endParaRPr lang="nb-NO"/>
        </a:p>
      </dgm:t>
    </dgm:pt>
    <dgm:pt modelId="{FCFCD419-8E80-4F8E-B1AE-13196DB9AA47}">
      <dgm:prSet phldrT="[Tekst]"/>
      <dgm:spPr/>
      <dgm:t>
        <a:bodyPr/>
        <a:lstStyle/>
        <a:p>
          <a:r>
            <a:rPr lang="nb-NO" dirty="0" smtClean="0"/>
            <a:t>Fakultetets behandling</a:t>
          </a:r>
          <a:endParaRPr lang="nb-NO" dirty="0"/>
        </a:p>
      </dgm:t>
    </dgm:pt>
    <dgm:pt modelId="{10D8110A-6B42-4167-945F-DB07F552FED2}" type="parTrans" cxnId="{F77947BE-E291-4821-B673-BE157B27600B}">
      <dgm:prSet/>
      <dgm:spPr/>
      <dgm:t>
        <a:bodyPr/>
        <a:lstStyle/>
        <a:p>
          <a:endParaRPr lang="nb-NO"/>
        </a:p>
      </dgm:t>
    </dgm:pt>
    <dgm:pt modelId="{0EACD5AB-9CF0-4F1E-897E-68ED0FD0B300}" type="sibTrans" cxnId="{F77947BE-E291-4821-B673-BE157B27600B}">
      <dgm:prSet/>
      <dgm:spPr/>
      <dgm:t>
        <a:bodyPr/>
        <a:lstStyle/>
        <a:p>
          <a:endParaRPr lang="nb-NO"/>
        </a:p>
      </dgm:t>
    </dgm:pt>
    <dgm:pt modelId="{9593437D-E847-412C-A53A-520D67D741AB}">
      <dgm:prSet phldrT="[Tekst]"/>
      <dgm:spPr/>
      <dgm:t>
        <a:bodyPr/>
        <a:lstStyle/>
        <a:p>
          <a:r>
            <a:rPr lang="nb-NO" dirty="0" smtClean="0"/>
            <a:t>Sjekker og ev. etterlyser manglende dokumentasjon</a:t>
          </a:r>
          <a:endParaRPr lang="nb-NO" dirty="0"/>
        </a:p>
      </dgm:t>
    </dgm:pt>
    <dgm:pt modelId="{5273D90B-1A0D-44D2-AE50-F24DD066A2B6}" type="parTrans" cxnId="{FC96F8EF-E31F-4FEE-9003-FBFAA45D7A5B}">
      <dgm:prSet/>
      <dgm:spPr/>
      <dgm:t>
        <a:bodyPr/>
        <a:lstStyle/>
        <a:p>
          <a:endParaRPr lang="nb-NO"/>
        </a:p>
      </dgm:t>
    </dgm:pt>
    <dgm:pt modelId="{825AF505-068C-4C06-88ED-A47C83DE7381}" type="sibTrans" cxnId="{FC96F8EF-E31F-4FEE-9003-FBFAA45D7A5B}">
      <dgm:prSet/>
      <dgm:spPr/>
      <dgm:t>
        <a:bodyPr/>
        <a:lstStyle/>
        <a:p>
          <a:endParaRPr lang="nb-NO"/>
        </a:p>
      </dgm:t>
    </dgm:pt>
    <dgm:pt modelId="{22433FE3-BD9D-4875-AE65-432A43493C86}">
      <dgm:prSet phldrT="[Tekst]"/>
      <dgm:spPr/>
      <dgm:t>
        <a:bodyPr/>
        <a:lstStyle/>
        <a:p>
          <a:r>
            <a:rPr lang="nb-NO" dirty="0" smtClean="0"/>
            <a:t>Henter automatisk dokumentasjon og eller laster opp dokumentasjon</a:t>
          </a:r>
          <a:endParaRPr lang="nb-NO" dirty="0"/>
        </a:p>
      </dgm:t>
    </dgm:pt>
    <dgm:pt modelId="{91EACB4B-80B6-4608-A695-DC466005F6D8}" type="parTrans" cxnId="{503783EB-3A59-47D8-B276-BC1E0E27A9FE}">
      <dgm:prSet/>
      <dgm:spPr/>
      <dgm:t>
        <a:bodyPr/>
        <a:lstStyle/>
        <a:p>
          <a:endParaRPr lang="nb-NO"/>
        </a:p>
      </dgm:t>
    </dgm:pt>
    <dgm:pt modelId="{43756127-11B8-4F4E-9430-02C67EFAD68D}" type="sibTrans" cxnId="{503783EB-3A59-47D8-B276-BC1E0E27A9FE}">
      <dgm:prSet/>
      <dgm:spPr/>
      <dgm:t>
        <a:bodyPr/>
        <a:lstStyle/>
        <a:p>
          <a:endParaRPr lang="nb-NO"/>
        </a:p>
      </dgm:t>
    </dgm:pt>
    <dgm:pt modelId="{96B38E13-75F7-4B42-96AD-9DFBAA1A2F5D}">
      <dgm:prSet phldrT="[Tekst]"/>
      <dgm:spPr/>
      <dgm:t>
        <a:bodyPr/>
        <a:lstStyle/>
        <a:p>
          <a:r>
            <a:rPr lang="nb-NO" dirty="0" smtClean="0"/>
            <a:t>Fakultet svarer søker</a:t>
          </a:r>
          <a:endParaRPr lang="nb-NO" dirty="0"/>
        </a:p>
      </dgm:t>
    </dgm:pt>
    <dgm:pt modelId="{6D2C8CB9-6A2A-4AB1-973C-1057A25625A4}" type="parTrans" cxnId="{8CD1325C-735B-46A6-A30F-F8353AE8A17A}">
      <dgm:prSet/>
      <dgm:spPr/>
      <dgm:t>
        <a:bodyPr/>
        <a:lstStyle/>
        <a:p>
          <a:endParaRPr lang="nb-NO"/>
        </a:p>
      </dgm:t>
    </dgm:pt>
    <dgm:pt modelId="{6F3AD8D2-AD81-41D5-8C73-D5E3111D28FB}" type="sibTrans" cxnId="{8CD1325C-735B-46A6-A30F-F8353AE8A17A}">
      <dgm:prSet/>
      <dgm:spPr/>
      <dgm:t>
        <a:bodyPr/>
        <a:lstStyle/>
        <a:p>
          <a:endParaRPr lang="nb-NO"/>
        </a:p>
      </dgm:t>
    </dgm:pt>
    <dgm:pt modelId="{D7E3E390-ACD9-4B7D-866A-DB9696F0695B}">
      <dgm:prSet phldrT="[Tekst]"/>
      <dgm:spPr/>
      <dgm:t>
        <a:bodyPr/>
        <a:lstStyle/>
        <a:p>
          <a:r>
            <a:rPr lang="nb-NO" dirty="0" smtClean="0"/>
            <a:t>Vedtaksbrev til student</a:t>
          </a:r>
          <a:endParaRPr lang="nb-NO" dirty="0"/>
        </a:p>
      </dgm:t>
    </dgm:pt>
    <dgm:pt modelId="{C4BD0BC5-3A83-4E1B-A4A9-1C116FCC67F4}" type="parTrans" cxnId="{D84A315E-A76F-4E00-B981-C151B1B86099}">
      <dgm:prSet/>
      <dgm:spPr/>
      <dgm:t>
        <a:bodyPr/>
        <a:lstStyle/>
        <a:p>
          <a:endParaRPr lang="nb-NO"/>
        </a:p>
      </dgm:t>
    </dgm:pt>
    <dgm:pt modelId="{7978FACC-FB9C-4569-AE08-E163721F59F3}" type="sibTrans" cxnId="{D84A315E-A76F-4E00-B981-C151B1B86099}">
      <dgm:prSet/>
      <dgm:spPr/>
      <dgm:t>
        <a:bodyPr/>
        <a:lstStyle/>
        <a:p>
          <a:endParaRPr lang="nb-NO"/>
        </a:p>
      </dgm:t>
    </dgm:pt>
    <dgm:pt modelId="{0D3DD68B-BB2A-4BBA-AF17-75325301FB5C}">
      <dgm:prSet phldrT="[Tekst]"/>
      <dgm:spPr/>
      <dgm:t>
        <a:bodyPr/>
        <a:lstStyle/>
        <a:p>
          <a:endParaRPr lang="nb-NO" dirty="0"/>
        </a:p>
      </dgm:t>
    </dgm:pt>
    <dgm:pt modelId="{421BD204-D909-4C9A-8906-4517404A34E1}" type="parTrans" cxnId="{B00FC548-1A4F-4AB6-B82F-7A18C24AB176}">
      <dgm:prSet/>
      <dgm:spPr/>
      <dgm:t>
        <a:bodyPr/>
        <a:lstStyle/>
        <a:p>
          <a:endParaRPr lang="nb-NO"/>
        </a:p>
      </dgm:t>
    </dgm:pt>
    <dgm:pt modelId="{ECB279AF-EBDA-46A1-8752-269358E7F559}" type="sibTrans" cxnId="{B00FC548-1A4F-4AB6-B82F-7A18C24AB176}">
      <dgm:prSet/>
      <dgm:spPr/>
      <dgm:t>
        <a:bodyPr/>
        <a:lstStyle/>
        <a:p>
          <a:endParaRPr lang="nb-NO"/>
        </a:p>
      </dgm:t>
    </dgm:pt>
    <dgm:pt modelId="{8E02B28B-6A13-44FC-A984-8626DEA95E79}">
      <dgm:prSet phldrT="[Tekst]"/>
      <dgm:spPr/>
      <dgm:t>
        <a:bodyPr/>
        <a:lstStyle/>
        <a:p>
          <a:r>
            <a:rPr lang="nb-NO" dirty="0" smtClean="0">
              <a:solidFill>
                <a:srgbClr val="FF0000"/>
              </a:solidFill>
            </a:rPr>
            <a:t>Vurdere mot for eksempel 80-gruppe eller 40-gruppe</a:t>
          </a:r>
          <a:endParaRPr lang="nb-NO" dirty="0">
            <a:solidFill>
              <a:srgbClr val="FF0000"/>
            </a:solidFill>
          </a:endParaRPr>
        </a:p>
      </dgm:t>
    </dgm:pt>
    <dgm:pt modelId="{890732F4-61DC-4973-B510-3DAEE38EC7B6}" type="parTrans" cxnId="{5EA30BDE-7D39-4C5B-B5FE-01A957DFD9DA}">
      <dgm:prSet/>
      <dgm:spPr/>
      <dgm:t>
        <a:bodyPr/>
        <a:lstStyle/>
        <a:p>
          <a:endParaRPr lang="en-US"/>
        </a:p>
      </dgm:t>
    </dgm:pt>
    <dgm:pt modelId="{E6D116E9-9F43-4370-BB1B-3DF5431391B5}" type="sibTrans" cxnId="{5EA30BDE-7D39-4C5B-B5FE-01A957DFD9DA}">
      <dgm:prSet/>
      <dgm:spPr/>
      <dgm:t>
        <a:bodyPr/>
        <a:lstStyle/>
        <a:p>
          <a:endParaRPr lang="en-US"/>
        </a:p>
      </dgm:t>
    </dgm:pt>
    <dgm:pt modelId="{228CFAAA-34F9-4693-BB2F-88E7210A7645}">
      <dgm:prSet/>
      <dgm:spPr/>
      <dgm:t>
        <a:bodyPr/>
        <a:lstStyle/>
        <a:p>
          <a:r>
            <a:rPr lang="nb-NO" dirty="0" smtClean="0"/>
            <a:t>Sender til institutt for faglig vurdering – </a:t>
          </a:r>
          <a:r>
            <a:rPr lang="nb-NO" dirty="0" err="1" smtClean="0"/>
            <a:t>inst</a:t>
          </a:r>
          <a:r>
            <a:rPr lang="nb-NO" dirty="0" smtClean="0"/>
            <a:t> svarer tilbake til </a:t>
          </a:r>
          <a:r>
            <a:rPr lang="nb-NO" dirty="0" err="1" smtClean="0"/>
            <a:t>fak</a:t>
          </a:r>
          <a:endParaRPr lang="nb-NO" dirty="0"/>
        </a:p>
      </dgm:t>
    </dgm:pt>
    <dgm:pt modelId="{D2F94B84-DFBC-4B8D-9D49-B31564FF4DE7}" type="parTrans" cxnId="{883F086E-D8A2-4336-912F-681010832A93}">
      <dgm:prSet/>
      <dgm:spPr/>
    </dgm:pt>
    <dgm:pt modelId="{4B387F08-F5D3-4C25-8BED-35F7D6244196}" type="sibTrans" cxnId="{883F086E-D8A2-4336-912F-681010832A93}">
      <dgm:prSet/>
      <dgm:spPr/>
    </dgm:pt>
    <dgm:pt modelId="{B3A96044-1D7C-44FC-81E7-6CBC2F95391B}">
      <dgm:prSet/>
      <dgm:spPr/>
      <dgm:t>
        <a:bodyPr/>
        <a:lstStyle/>
        <a:p>
          <a:r>
            <a:rPr lang="nb-NO" dirty="0" smtClean="0"/>
            <a:t>Behandler frie emner / </a:t>
          </a:r>
          <a:r>
            <a:rPr lang="nb-NO" dirty="0" err="1" smtClean="0"/>
            <a:t>exphil</a:t>
          </a:r>
          <a:endParaRPr lang="nb-NO" dirty="0"/>
        </a:p>
      </dgm:t>
    </dgm:pt>
    <dgm:pt modelId="{E4C45675-AB6F-4A25-9D70-FB1191DD1847}" type="parTrans" cxnId="{B755EEBA-AA90-4D3E-8BD6-B625B72D4C17}">
      <dgm:prSet/>
      <dgm:spPr/>
    </dgm:pt>
    <dgm:pt modelId="{5F407BBA-DBE5-4D81-94B4-E232DD98CC7E}" type="sibTrans" cxnId="{B755EEBA-AA90-4D3E-8BD6-B625B72D4C17}">
      <dgm:prSet/>
      <dgm:spPr/>
    </dgm:pt>
    <dgm:pt modelId="{701DB378-5D76-459C-96B8-93969B6E0397}">
      <dgm:prSet/>
      <dgm:spPr/>
      <dgm:t>
        <a:bodyPr/>
        <a:lstStyle/>
        <a:p>
          <a:r>
            <a:rPr lang="nb-NO" dirty="0" smtClean="0"/>
            <a:t>Her gjøres ingen registrering i utdanningsplan, MEN omfang skal registreres i FS</a:t>
          </a:r>
          <a:endParaRPr lang="nb-NO" dirty="0"/>
        </a:p>
      </dgm:t>
    </dgm:pt>
    <dgm:pt modelId="{C9B84E7E-34DD-4521-A338-375252588A9B}" type="parTrans" cxnId="{60B35B31-02F6-43AA-9776-F2CCC942CAB4}">
      <dgm:prSet/>
      <dgm:spPr/>
    </dgm:pt>
    <dgm:pt modelId="{01B96AD2-DCBB-4994-BA43-92E41A075F79}" type="sibTrans" cxnId="{60B35B31-02F6-43AA-9776-F2CCC942CAB4}">
      <dgm:prSet/>
      <dgm:spPr/>
    </dgm:pt>
    <dgm:pt modelId="{CD86E6DC-E570-4DDB-A85D-B3CAC51B09D8}" type="pres">
      <dgm:prSet presAssocID="{3D977F47-3554-480F-AF78-278003251783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EB65BDA6-66E5-42D5-949C-E00470B02584}" type="pres">
      <dgm:prSet presAssocID="{046CE200-BC23-48AB-AB89-E8B19E073D36}" presName="composite" presStyleCnt="0"/>
      <dgm:spPr/>
    </dgm:pt>
    <dgm:pt modelId="{8D63E873-4691-45C2-809C-6CE2C6BD8CD3}" type="pres">
      <dgm:prSet presAssocID="{046CE200-BC23-48AB-AB89-E8B19E073D36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C90C4F70-69ED-43F8-84C8-452D357C88C1}" type="pres">
      <dgm:prSet presAssocID="{046CE200-BC23-48AB-AB89-E8B19E073D36}" presName="parSh" presStyleLbl="node1" presStyleIdx="0" presStyleCnt="3"/>
      <dgm:spPr/>
      <dgm:t>
        <a:bodyPr/>
        <a:lstStyle/>
        <a:p>
          <a:endParaRPr lang="nb-NO"/>
        </a:p>
      </dgm:t>
    </dgm:pt>
    <dgm:pt modelId="{6095EB0D-560C-4144-8D97-EC2944AE046E}" type="pres">
      <dgm:prSet presAssocID="{046CE200-BC23-48AB-AB89-E8B19E073D36}" presName="desTx" presStyleLbl="fgAcc1" presStyleIdx="0" presStyleCnt="3" custLinFactNeighborX="-3358" custLinFactNeighborY="-862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2E30A09B-95AA-48D2-A5C5-99FA21A860FB}" type="pres">
      <dgm:prSet presAssocID="{35E64B3B-19C7-4205-9EC6-5B5FBE0CDA3D}" presName="sibTrans" presStyleLbl="sibTrans2D1" presStyleIdx="0" presStyleCnt="2"/>
      <dgm:spPr/>
      <dgm:t>
        <a:bodyPr/>
        <a:lstStyle/>
        <a:p>
          <a:endParaRPr lang="nb-NO"/>
        </a:p>
      </dgm:t>
    </dgm:pt>
    <dgm:pt modelId="{FF28E2BD-1F69-4103-B898-DDAA5A5C67AE}" type="pres">
      <dgm:prSet presAssocID="{35E64B3B-19C7-4205-9EC6-5B5FBE0CDA3D}" presName="connTx" presStyleLbl="sibTrans2D1" presStyleIdx="0" presStyleCnt="2"/>
      <dgm:spPr/>
      <dgm:t>
        <a:bodyPr/>
        <a:lstStyle/>
        <a:p>
          <a:endParaRPr lang="nb-NO"/>
        </a:p>
      </dgm:t>
    </dgm:pt>
    <dgm:pt modelId="{15C2F4AE-ECE8-4338-B72C-49F720AD0E5E}" type="pres">
      <dgm:prSet presAssocID="{FCFCD419-8E80-4F8E-B1AE-13196DB9AA47}" presName="composite" presStyleCnt="0"/>
      <dgm:spPr/>
    </dgm:pt>
    <dgm:pt modelId="{B919FFD7-94AE-4AEA-AC79-3C82D42137F5}" type="pres">
      <dgm:prSet presAssocID="{FCFCD419-8E80-4F8E-B1AE-13196DB9AA47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41B05F65-4041-4332-B353-D42DD2BDFD43}" type="pres">
      <dgm:prSet presAssocID="{FCFCD419-8E80-4F8E-B1AE-13196DB9AA47}" presName="parSh" presStyleLbl="node1" presStyleIdx="1" presStyleCnt="3"/>
      <dgm:spPr/>
      <dgm:t>
        <a:bodyPr/>
        <a:lstStyle/>
        <a:p>
          <a:endParaRPr lang="nb-NO"/>
        </a:p>
      </dgm:t>
    </dgm:pt>
    <dgm:pt modelId="{2E9C40DC-1A67-404E-8926-3F6F246A4B9D}" type="pres">
      <dgm:prSet presAssocID="{FCFCD419-8E80-4F8E-B1AE-13196DB9AA47}" presName="desTx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F22138C4-8483-47DD-B82F-F97B95D887EA}" type="pres">
      <dgm:prSet presAssocID="{0EACD5AB-9CF0-4F1E-897E-68ED0FD0B300}" presName="sibTrans" presStyleLbl="sibTrans2D1" presStyleIdx="1" presStyleCnt="2"/>
      <dgm:spPr/>
      <dgm:t>
        <a:bodyPr/>
        <a:lstStyle/>
        <a:p>
          <a:endParaRPr lang="nb-NO"/>
        </a:p>
      </dgm:t>
    </dgm:pt>
    <dgm:pt modelId="{37FA1515-7494-465D-9BE0-0664270ACAC0}" type="pres">
      <dgm:prSet presAssocID="{0EACD5AB-9CF0-4F1E-897E-68ED0FD0B300}" presName="connTx" presStyleLbl="sibTrans2D1" presStyleIdx="1" presStyleCnt="2"/>
      <dgm:spPr/>
      <dgm:t>
        <a:bodyPr/>
        <a:lstStyle/>
        <a:p>
          <a:endParaRPr lang="nb-NO"/>
        </a:p>
      </dgm:t>
    </dgm:pt>
    <dgm:pt modelId="{CD54755E-3AFE-4E2B-B952-692D55DEC40D}" type="pres">
      <dgm:prSet presAssocID="{96B38E13-75F7-4B42-96AD-9DFBAA1A2F5D}" presName="composite" presStyleCnt="0"/>
      <dgm:spPr/>
    </dgm:pt>
    <dgm:pt modelId="{95E57713-9FCD-49B8-B3F1-42457EEA670A}" type="pres">
      <dgm:prSet presAssocID="{96B38E13-75F7-4B42-96AD-9DFBAA1A2F5D}" presName="par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3173C8AF-3D2E-4C0C-AC3D-233FF45EBEE5}" type="pres">
      <dgm:prSet presAssocID="{96B38E13-75F7-4B42-96AD-9DFBAA1A2F5D}" presName="parSh" presStyleLbl="node1" presStyleIdx="2" presStyleCnt="3"/>
      <dgm:spPr/>
      <dgm:t>
        <a:bodyPr/>
        <a:lstStyle/>
        <a:p>
          <a:endParaRPr lang="nb-NO"/>
        </a:p>
      </dgm:t>
    </dgm:pt>
    <dgm:pt modelId="{D70578F5-0A58-4784-8A21-8EF874CE1543}" type="pres">
      <dgm:prSet presAssocID="{96B38E13-75F7-4B42-96AD-9DFBAA1A2F5D}" presName="desTx" presStyleLbl="fgAcc1" presStyleIdx="2" presStyleCnt="3" custLinFactNeighborY="337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</dgm:ptLst>
  <dgm:cxnLst>
    <dgm:cxn modelId="{2A2DBD68-9492-45F2-9E94-EF011666DFAA}" type="presOf" srcId="{228CFAAA-34F9-4693-BB2F-88E7210A7645}" destId="{2E9C40DC-1A67-404E-8926-3F6F246A4B9D}" srcOrd="0" destOrd="1" presId="urn:microsoft.com/office/officeart/2005/8/layout/process3"/>
    <dgm:cxn modelId="{883F086E-D8A2-4336-912F-681010832A93}" srcId="{FCFCD419-8E80-4F8E-B1AE-13196DB9AA47}" destId="{228CFAAA-34F9-4693-BB2F-88E7210A7645}" srcOrd="1" destOrd="0" parTransId="{D2F94B84-DFBC-4B8D-9D49-B31564FF4DE7}" sibTransId="{4B387F08-F5D3-4C25-8BED-35F7D6244196}"/>
    <dgm:cxn modelId="{A53D3DCA-08EA-40BE-AB5F-10D0C589CE47}" type="presOf" srcId="{B3A96044-1D7C-44FC-81E7-6CBC2F95391B}" destId="{2E9C40DC-1A67-404E-8926-3F6F246A4B9D}" srcOrd="0" destOrd="2" presId="urn:microsoft.com/office/officeart/2005/8/layout/process3"/>
    <dgm:cxn modelId="{825FD4FE-8E58-4CA9-B96D-C4F4CD78AA44}" type="presOf" srcId="{8E02B28B-6A13-44FC-A984-8626DEA95E79}" destId="{6095EB0D-560C-4144-8D97-EC2944AE046E}" srcOrd="0" destOrd="1" presId="urn:microsoft.com/office/officeart/2005/8/layout/process3"/>
    <dgm:cxn modelId="{02295DF9-7799-447B-AFAB-7FA3D1F977EE}" type="presOf" srcId="{35E64B3B-19C7-4205-9EC6-5B5FBE0CDA3D}" destId="{2E30A09B-95AA-48D2-A5C5-99FA21A860FB}" srcOrd="0" destOrd="0" presId="urn:microsoft.com/office/officeart/2005/8/layout/process3"/>
    <dgm:cxn modelId="{AE22A417-D0F5-4ADF-B545-12BAAE5840AD}" type="presOf" srcId="{3D977F47-3554-480F-AF78-278003251783}" destId="{CD86E6DC-E570-4DDB-A85D-B3CAC51B09D8}" srcOrd="0" destOrd="0" presId="urn:microsoft.com/office/officeart/2005/8/layout/process3"/>
    <dgm:cxn modelId="{503783EB-3A59-47D8-B276-BC1E0E27A9FE}" srcId="{046CE200-BC23-48AB-AB89-E8B19E073D36}" destId="{22433FE3-BD9D-4875-AE65-432A43493C86}" srcOrd="2" destOrd="0" parTransId="{91EACB4B-80B6-4608-A695-DC466005F6D8}" sibTransId="{43756127-11B8-4F4E-9430-02C67EFAD68D}"/>
    <dgm:cxn modelId="{11EF1C63-4A43-4E10-8A9E-DB1293E3C887}" srcId="{046CE200-BC23-48AB-AB89-E8B19E073D36}" destId="{93322F82-993E-41EE-83C7-0996DDFECA45}" srcOrd="0" destOrd="0" parTransId="{612794FF-8A04-4B24-828A-D9FE43CDB412}" sibTransId="{916D6025-45CF-4501-B237-1AC22EDB7E7A}"/>
    <dgm:cxn modelId="{E804FF0F-588C-4BD1-B611-57C7761D1552}" type="presOf" srcId="{0D3DD68B-BB2A-4BBA-AF17-75325301FB5C}" destId="{D70578F5-0A58-4784-8A21-8EF874CE1543}" srcOrd="0" destOrd="1" presId="urn:microsoft.com/office/officeart/2005/8/layout/process3"/>
    <dgm:cxn modelId="{02B05B52-87A3-42AB-8112-47B53C682E46}" type="presOf" srcId="{96B38E13-75F7-4B42-96AD-9DFBAA1A2F5D}" destId="{95E57713-9FCD-49B8-B3F1-42457EEA670A}" srcOrd="0" destOrd="0" presId="urn:microsoft.com/office/officeart/2005/8/layout/process3"/>
    <dgm:cxn modelId="{20C3D61A-4BC4-4F25-86F7-B8B56F4AA5EC}" type="presOf" srcId="{701DB378-5D76-459C-96B8-93969B6E0397}" destId="{2E9C40DC-1A67-404E-8926-3F6F246A4B9D}" srcOrd="0" destOrd="3" presId="urn:microsoft.com/office/officeart/2005/8/layout/process3"/>
    <dgm:cxn modelId="{DB99F194-A2B9-442A-B75D-6348C149EA11}" type="presOf" srcId="{FCFCD419-8E80-4F8E-B1AE-13196DB9AA47}" destId="{B919FFD7-94AE-4AEA-AC79-3C82D42137F5}" srcOrd="0" destOrd="0" presId="urn:microsoft.com/office/officeart/2005/8/layout/process3"/>
    <dgm:cxn modelId="{8C5ACEF9-7962-479A-90C7-59CB1FD494E7}" type="presOf" srcId="{D7E3E390-ACD9-4B7D-866A-DB9696F0695B}" destId="{D70578F5-0A58-4784-8A21-8EF874CE1543}" srcOrd="0" destOrd="0" presId="urn:microsoft.com/office/officeart/2005/8/layout/process3"/>
    <dgm:cxn modelId="{5BBB908E-DEEC-4C3B-8A89-DD1442C55958}" type="presOf" srcId="{96B38E13-75F7-4B42-96AD-9DFBAA1A2F5D}" destId="{3173C8AF-3D2E-4C0C-AC3D-233FF45EBEE5}" srcOrd="1" destOrd="0" presId="urn:microsoft.com/office/officeart/2005/8/layout/process3"/>
    <dgm:cxn modelId="{5EA30BDE-7D39-4C5B-B5FE-01A957DFD9DA}" srcId="{046CE200-BC23-48AB-AB89-E8B19E073D36}" destId="{8E02B28B-6A13-44FC-A984-8626DEA95E79}" srcOrd="1" destOrd="0" parTransId="{890732F4-61DC-4973-B510-3DAEE38EC7B6}" sibTransId="{E6D116E9-9F43-4370-BB1B-3DF5431391B5}"/>
    <dgm:cxn modelId="{8254D95F-BF3E-4BF9-A631-7FA23730BD12}" type="presOf" srcId="{9593437D-E847-412C-A53A-520D67D741AB}" destId="{2E9C40DC-1A67-404E-8926-3F6F246A4B9D}" srcOrd="0" destOrd="0" presId="urn:microsoft.com/office/officeart/2005/8/layout/process3"/>
    <dgm:cxn modelId="{B676902E-7AEB-4FCD-8459-3B9117082BE1}" type="presOf" srcId="{046CE200-BC23-48AB-AB89-E8B19E073D36}" destId="{C90C4F70-69ED-43F8-84C8-452D357C88C1}" srcOrd="1" destOrd="0" presId="urn:microsoft.com/office/officeart/2005/8/layout/process3"/>
    <dgm:cxn modelId="{286D2F37-35B5-40A3-B106-384514729DCD}" type="presOf" srcId="{35E64B3B-19C7-4205-9EC6-5B5FBE0CDA3D}" destId="{FF28E2BD-1F69-4103-B898-DDAA5A5C67AE}" srcOrd="1" destOrd="0" presId="urn:microsoft.com/office/officeart/2005/8/layout/process3"/>
    <dgm:cxn modelId="{0ECD9F0A-4151-490B-90E1-551581A18DDA}" type="presOf" srcId="{0EACD5AB-9CF0-4F1E-897E-68ED0FD0B300}" destId="{F22138C4-8483-47DD-B82F-F97B95D887EA}" srcOrd="0" destOrd="0" presId="urn:microsoft.com/office/officeart/2005/8/layout/process3"/>
    <dgm:cxn modelId="{F77947BE-E291-4821-B673-BE157B27600B}" srcId="{3D977F47-3554-480F-AF78-278003251783}" destId="{FCFCD419-8E80-4F8E-B1AE-13196DB9AA47}" srcOrd="1" destOrd="0" parTransId="{10D8110A-6B42-4167-945F-DB07F552FED2}" sibTransId="{0EACD5AB-9CF0-4F1E-897E-68ED0FD0B300}"/>
    <dgm:cxn modelId="{D84A315E-A76F-4E00-B981-C151B1B86099}" srcId="{96B38E13-75F7-4B42-96AD-9DFBAA1A2F5D}" destId="{D7E3E390-ACD9-4B7D-866A-DB9696F0695B}" srcOrd="0" destOrd="0" parTransId="{C4BD0BC5-3A83-4E1B-A4A9-1C116FCC67F4}" sibTransId="{7978FACC-FB9C-4569-AE08-E163721F59F3}"/>
    <dgm:cxn modelId="{4DA63A29-5BFB-42B3-AC5B-D39EA1744060}" srcId="{3D977F47-3554-480F-AF78-278003251783}" destId="{046CE200-BC23-48AB-AB89-E8B19E073D36}" srcOrd="0" destOrd="0" parTransId="{3C4848D2-9D56-48E3-B994-7A8FBDD27FFB}" sibTransId="{35E64B3B-19C7-4205-9EC6-5B5FBE0CDA3D}"/>
    <dgm:cxn modelId="{5E10203B-EC1A-4FCC-A56E-051FC5A9DADD}" type="presOf" srcId="{FCFCD419-8E80-4F8E-B1AE-13196DB9AA47}" destId="{41B05F65-4041-4332-B353-D42DD2BDFD43}" srcOrd="1" destOrd="0" presId="urn:microsoft.com/office/officeart/2005/8/layout/process3"/>
    <dgm:cxn modelId="{B00FC548-1A4F-4AB6-B82F-7A18C24AB176}" srcId="{96B38E13-75F7-4B42-96AD-9DFBAA1A2F5D}" destId="{0D3DD68B-BB2A-4BBA-AF17-75325301FB5C}" srcOrd="1" destOrd="0" parTransId="{421BD204-D909-4C9A-8906-4517404A34E1}" sibTransId="{ECB279AF-EBDA-46A1-8752-269358E7F559}"/>
    <dgm:cxn modelId="{FC96F8EF-E31F-4FEE-9003-FBFAA45D7A5B}" srcId="{FCFCD419-8E80-4F8E-B1AE-13196DB9AA47}" destId="{9593437D-E847-412C-A53A-520D67D741AB}" srcOrd="0" destOrd="0" parTransId="{5273D90B-1A0D-44D2-AE50-F24DD066A2B6}" sibTransId="{825AF505-068C-4C06-88ED-A47C83DE7381}"/>
    <dgm:cxn modelId="{8CD1325C-735B-46A6-A30F-F8353AE8A17A}" srcId="{3D977F47-3554-480F-AF78-278003251783}" destId="{96B38E13-75F7-4B42-96AD-9DFBAA1A2F5D}" srcOrd="2" destOrd="0" parTransId="{6D2C8CB9-6A2A-4AB1-973C-1057A25625A4}" sibTransId="{6F3AD8D2-AD81-41D5-8C73-D5E3111D28FB}"/>
    <dgm:cxn modelId="{60B35B31-02F6-43AA-9776-F2CCC942CAB4}" srcId="{FCFCD419-8E80-4F8E-B1AE-13196DB9AA47}" destId="{701DB378-5D76-459C-96B8-93969B6E0397}" srcOrd="3" destOrd="0" parTransId="{C9B84E7E-34DD-4521-A338-375252588A9B}" sibTransId="{01B96AD2-DCBB-4994-BA43-92E41A075F79}"/>
    <dgm:cxn modelId="{6A644057-26DF-4BB0-B4DB-64CD01F1F937}" type="presOf" srcId="{93322F82-993E-41EE-83C7-0996DDFECA45}" destId="{6095EB0D-560C-4144-8D97-EC2944AE046E}" srcOrd="0" destOrd="0" presId="urn:microsoft.com/office/officeart/2005/8/layout/process3"/>
    <dgm:cxn modelId="{450F6DC8-0D85-4CE5-9F19-667DA6864C2A}" type="presOf" srcId="{22433FE3-BD9D-4875-AE65-432A43493C86}" destId="{6095EB0D-560C-4144-8D97-EC2944AE046E}" srcOrd="0" destOrd="2" presId="urn:microsoft.com/office/officeart/2005/8/layout/process3"/>
    <dgm:cxn modelId="{E112510F-93C6-4C91-801E-C3F2C9D8F1E9}" type="presOf" srcId="{0EACD5AB-9CF0-4F1E-897E-68ED0FD0B300}" destId="{37FA1515-7494-465D-9BE0-0664270ACAC0}" srcOrd="1" destOrd="0" presId="urn:microsoft.com/office/officeart/2005/8/layout/process3"/>
    <dgm:cxn modelId="{B755EEBA-AA90-4D3E-8BD6-B625B72D4C17}" srcId="{FCFCD419-8E80-4F8E-B1AE-13196DB9AA47}" destId="{B3A96044-1D7C-44FC-81E7-6CBC2F95391B}" srcOrd="2" destOrd="0" parTransId="{E4C45675-AB6F-4A25-9D70-FB1191DD1847}" sibTransId="{5F407BBA-DBE5-4D81-94B4-E232DD98CC7E}"/>
    <dgm:cxn modelId="{5A1D0556-24BF-4E87-9530-BF2B7CC84C5F}" type="presOf" srcId="{046CE200-BC23-48AB-AB89-E8B19E073D36}" destId="{8D63E873-4691-45C2-809C-6CE2C6BD8CD3}" srcOrd="0" destOrd="0" presId="urn:microsoft.com/office/officeart/2005/8/layout/process3"/>
    <dgm:cxn modelId="{9B47FEF2-7226-44B1-BD16-99A94A4D458F}" type="presParOf" srcId="{CD86E6DC-E570-4DDB-A85D-B3CAC51B09D8}" destId="{EB65BDA6-66E5-42D5-949C-E00470B02584}" srcOrd="0" destOrd="0" presId="urn:microsoft.com/office/officeart/2005/8/layout/process3"/>
    <dgm:cxn modelId="{47ECB91B-89B4-4781-AA5C-E1BCAF55ED25}" type="presParOf" srcId="{EB65BDA6-66E5-42D5-949C-E00470B02584}" destId="{8D63E873-4691-45C2-809C-6CE2C6BD8CD3}" srcOrd="0" destOrd="0" presId="urn:microsoft.com/office/officeart/2005/8/layout/process3"/>
    <dgm:cxn modelId="{C1310D4E-F8FF-456F-93B8-58BCA73045EF}" type="presParOf" srcId="{EB65BDA6-66E5-42D5-949C-E00470B02584}" destId="{C90C4F70-69ED-43F8-84C8-452D357C88C1}" srcOrd="1" destOrd="0" presId="urn:microsoft.com/office/officeart/2005/8/layout/process3"/>
    <dgm:cxn modelId="{5B88EEFA-BFCC-4D42-8176-6F699E45AA8F}" type="presParOf" srcId="{EB65BDA6-66E5-42D5-949C-E00470B02584}" destId="{6095EB0D-560C-4144-8D97-EC2944AE046E}" srcOrd="2" destOrd="0" presId="urn:microsoft.com/office/officeart/2005/8/layout/process3"/>
    <dgm:cxn modelId="{B7F5CB53-C756-4E0A-AD05-6E7CB903FAEA}" type="presParOf" srcId="{CD86E6DC-E570-4DDB-A85D-B3CAC51B09D8}" destId="{2E30A09B-95AA-48D2-A5C5-99FA21A860FB}" srcOrd="1" destOrd="0" presId="urn:microsoft.com/office/officeart/2005/8/layout/process3"/>
    <dgm:cxn modelId="{14D03647-9B15-4676-9DCA-036AAFB72ACF}" type="presParOf" srcId="{2E30A09B-95AA-48D2-A5C5-99FA21A860FB}" destId="{FF28E2BD-1F69-4103-B898-DDAA5A5C67AE}" srcOrd="0" destOrd="0" presId="urn:microsoft.com/office/officeart/2005/8/layout/process3"/>
    <dgm:cxn modelId="{A193D6A2-AC56-4556-AE95-5BF7D5B5AEF3}" type="presParOf" srcId="{CD86E6DC-E570-4DDB-A85D-B3CAC51B09D8}" destId="{15C2F4AE-ECE8-4338-B72C-49F720AD0E5E}" srcOrd="2" destOrd="0" presId="urn:microsoft.com/office/officeart/2005/8/layout/process3"/>
    <dgm:cxn modelId="{2885615F-B96B-4B63-B44C-1306A5C55D35}" type="presParOf" srcId="{15C2F4AE-ECE8-4338-B72C-49F720AD0E5E}" destId="{B919FFD7-94AE-4AEA-AC79-3C82D42137F5}" srcOrd="0" destOrd="0" presId="urn:microsoft.com/office/officeart/2005/8/layout/process3"/>
    <dgm:cxn modelId="{5773F524-C39A-4EE8-8784-1000C3B53542}" type="presParOf" srcId="{15C2F4AE-ECE8-4338-B72C-49F720AD0E5E}" destId="{41B05F65-4041-4332-B353-D42DD2BDFD43}" srcOrd="1" destOrd="0" presId="urn:microsoft.com/office/officeart/2005/8/layout/process3"/>
    <dgm:cxn modelId="{974A2FC5-EE23-4FED-AA9B-50C8EFFB6659}" type="presParOf" srcId="{15C2F4AE-ECE8-4338-B72C-49F720AD0E5E}" destId="{2E9C40DC-1A67-404E-8926-3F6F246A4B9D}" srcOrd="2" destOrd="0" presId="urn:microsoft.com/office/officeart/2005/8/layout/process3"/>
    <dgm:cxn modelId="{5E59A0D9-E667-4DDE-B8DA-0A79A2694E76}" type="presParOf" srcId="{CD86E6DC-E570-4DDB-A85D-B3CAC51B09D8}" destId="{F22138C4-8483-47DD-B82F-F97B95D887EA}" srcOrd="3" destOrd="0" presId="urn:microsoft.com/office/officeart/2005/8/layout/process3"/>
    <dgm:cxn modelId="{5DBE4410-16EA-4D09-B8F7-F663EF775D5D}" type="presParOf" srcId="{F22138C4-8483-47DD-B82F-F97B95D887EA}" destId="{37FA1515-7494-465D-9BE0-0664270ACAC0}" srcOrd="0" destOrd="0" presId="urn:microsoft.com/office/officeart/2005/8/layout/process3"/>
    <dgm:cxn modelId="{482FD2F3-102F-477B-9363-0E44350B98BD}" type="presParOf" srcId="{CD86E6DC-E570-4DDB-A85D-B3CAC51B09D8}" destId="{CD54755E-3AFE-4E2B-B952-692D55DEC40D}" srcOrd="4" destOrd="0" presId="urn:microsoft.com/office/officeart/2005/8/layout/process3"/>
    <dgm:cxn modelId="{0255F72E-1FA6-47D2-AFE3-5AF2B2EAF878}" type="presParOf" srcId="{CD54755E-3AFE-4E2B-B952-692D55DEC40D}" destId="{95E57713-9FCD-49B8-B3F1-42457EEA670A}" srcOrd="0" destOrd="0" presId="urn:microsoft.com/office/officeart/2005/8/layout/process3"/>
    <dgm:cxn modelId="{2029779F-6AAA-4CC1-9520-2CFAED3BE354}" type="presParOf" srcId="{CD54755E-3AFE-4E2B-B952-692D55DEC40D}" destId="{3173C8AF-3D2E-4C0C-AC3D-233FF45EBEE5}" srcOrd="1" destOrd="0" presId="urn:microsoft.com/office/officeart/2005/8/layout/process3"/>
    <dgm:cxn modelId="{A82A9E0A-F195-4CF3-83E4-613AD428A685}" type="presParOf" srcId="{CD54755E-3AFE-4E2B-B952-692D55DEC40D}" destId="{D70578F5-0A58-4784-8A21-8EF874CE1543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D977F47-3554-480F-AF78-278003251783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046CE200-BC23-48AB-AB89-E8B19E073D36}">
      <dgm:prSet phldrT="[Tekst]"/>
      <dgm:spPr/>
      <dgm:t>
        <a:bodyPr/>
        <a:lstStyle/>
        <a:p>
          <a:r>
            <a:rPr lang="nb-NO" dirty="0" smtClean="0"/>
            <a:t>Søknad om vurdering (bachelor)</a:t>
          </a:r>
          <a:endParaRPr lang="nb-NO" dirty="0"/>
        </a:p>
      </dgm:t>
    </dgm:pt>
    <dgm:pt modelId="{3C4848D2-9D56-48E3-B994-7A8FBDD27FFB}" type="parTrans" cxnId="{4DA63A29-5BFB-42B3-AC5B-D39EA1744060}">
      <dgm:prSet/>
      <dgm:spPr/>
      <dgm:t>
        <a:bodyPr/>
        <a:lstStyle/>
        <a:p>
          <a:endParaRPr lang="nb-NO"/>
        </a:p>
      </dgm:t>
    </dgm:pt>
    <dgm:pt modelId="{35E64B3B-19C7-4205-9EC6-5B5FBE0CDA3D}" type="sibTrans" cxnId="{4DA63A29-5BFB-42B3-AC5B-D39EA1744060}">
      <dgm:prSet/>
      <dgm:spPr/>
      <dgm:t>
        <a:bodyPr/>
        <a:lstStyle/>
        <a:p>
          <a:endParaRPr lang="nb-NO"/>
        </a:p>
      </dgm:t>
    </dgm:pt>
    <dgm:pt modelId="{93322F82-993E-41EE-83C7-0996DDFECA45}">
      <dgm:prSet phldrT="[Tekst]"/>
      <dgm:spPr/>
      <dgm:t>
        <a:bodyPr/>
        <a:lstStyle/>
        <a:p>
          <a:r>
            <a:rPr lang="nb-NO" dirty="0" smtClean="0"/>
            <a:t>Nettskjema</a:t>
          </a:r>
          <a:endParaRPr lang="nb-NO" dirty="0"/>
        </a:p>
      </dgm:t>
    </dgm:pt>
    <dgm:pt modelId="{612794FF-8A04-4B24-828A-D9FE43CDB412}" type="parTrans" cxnId="{11EF1C63-4A43-4E10-8A9E-DB1293E3C887}">
      <dgm:prSet/>
      <dgm:spPr/>
      <dgm:t>
        <a:bodyPr/>
        <a:lstStyle/>
        <a:p>
          <a:endParaRPr lang="nb-NO"/>
        </a:p>
      </dgm:t>
    </dgm:pt>
    <dgm:pt modelId="{916D6025-45CF-4501-B237-1AC22EDB7E7A}" type="sibTrans" cxnId="{11EF1C63-4A43-4E10-8A9E-DB1293E3C887}">
      <dgm:prSet/>
      <dgm:spPr/>
      <dgm:t>
        <a:bodyPr/>
        <a:lstStyle/>
        <a:p>
          <a:endParaRPr lang="nb-NO"/>
        </a:p>
      </dgm:t>
    </dgm:pt>
    <dgm:pt modelId="{FCFCD419-8E80-4F8E-B1AE-13196DB9AA47}">
      <dgm:prSet phldrT="[Tekst]"/>
      <dgm:spPr/>
      <dgm:t>
        <a:bodyPr/>
        <a:lstStyle/>
        <a:p>
          <a:r>
            <a:rPr lang="nb-NO" dirty="0" smtClean="0"/>
            <a:t>Fakultetets behandling</a:t>
          </a:r>
          <a:endParaRPr lang="nb-NO" dirty="0"/>
        </a:p>
      </dgm:t>
    </dgm:pt>
    <dgm:pt modelId="{10D8110A-6B42-4167-945F-DB07F552FED2}" type="parTrans" cxnId="{F77947BE-E291-4821-B673-BE157B27600B}">
      <dgm:prSet/>
      <dgm:spPr/>
      <dgm:t>
        <a:bodyPr/>
        <a:lstStyle/>
        <a:p>
          <a:endParaRPr lang="nb-NO"/>
        </a:p>
      </dgm:t>
    </dgm:pt>
    <dgm:pt modelId="{0EACD5AB-9CF0-4F1E-897E-68ED0FD0B300}" type="sibTrans" cxnId="{F77947BE-E291-4821-B673-BE157B27600B}">
      <dgm:prSet/>
      <dgm:spPr/>
      <dgm:t>
        <a:bodyPr/>
        <a:lstStyle/>
        <a:p>
          <a:endParaRPr lang="nb-NO"/>
        </a:p>
      </dgm:t>
    </dgm:pt>
    <dgm:pt modelId="{9593437D-E847-412C-A53A-520D67D741AB}">
      <dgm:prSet phldrT="[Tekst]"/>
      <dgm:spPr/>
      <dgm:t>
        <a:bodyPr/>
        <a:lstStyle/>
        <a:p>
          <a:r>
            <a:rPr lang="nb-NO" dirty="0" smtClean="0"/>
            <a:t>Sjekker og ev. etterlyser manglende dokumentasjon</a:t>
          </a:r>
          <a:endParaRPr lang="nb-NO" dirty="0"/>
        </a:p>
      </dgm:t>
    </dgm:pt>
    <dgm:pt modelId="{5273D90B-1A0D-44D2-AE50-F24DD066A2B6}" type="parTrans" cxnId="{FC96F8EF-E31F-4FEE-9003-FBFAA45D7A5B}">
      <dgm:prSet/>
      <dgm:spPr/>
      <dgm:t>
        <a:bodyPr/>
        <a:lstStyle/>
        <a:p>
          <a:endParaRPr lang="nb-NO"/>
        </a:p>
      </dgm:t>
    </dgm:pt>
    <dgm:pt modelId="{825AF505-068C-4C06-88ED-A47C83DE7381}" type="sibTrans" cxnId="{FC96F8EF-E31F-4FEE-9003-FBFAA45D7A5B}">
      <dgm:prSet/>
      <dgm:spPr/>
      <dgm:t>
        <a:bodyPr/>
        <a:lstStyle/>
        <a:p>
          <a:endParaRPr lang="nb-NO"/>
        </a:p>
      </dgm:t>
    </dgm:pt>
    <dgm:pt modelId="{DCAA8184-155D-4EB7-92A2-7EC60FD67431}">
      <dgm:prSet phldrT="[Tekst]"/>
      <dgm:spPr/>
      <dgm:t>
        <a:bodyPr/>
        <a:lstStyle/>
        <a:p>
          <a:r>
            <a:rPr lang="nb-NO" dirty="0" smtClean="0"/>
            <a:t>Institutt behandler søknaden</a:t>
          </a:r>
          <a:endParaRPr lang="nb-NO" dirty="0"/>
        </a:p>
      </dgm:t>
    </dgm:pt>
    <dgm:pt modelId="{0ACE040F-A93F-45EE-9EDB-B88BF35026DA}" type="parTrans" cxnId="{1DE04F21-3289-4EBF-907B-8AF372EE7EFA}">
      <dgm:prSet/>
      <dgm:spPr/>
      <dgm:t>
        <a:bodyPr/>
        <a:lstStyle/>
        <a:p>
          <a:endParaRPr lang="nb-NO"/>
        </a:p>
      </dgm:t>
    </dgm:pt>
    <dgm:pt modelId="{B25E6448-F821-4B44-90C9-D7485056322A}" type="sibTrans" cxnId="{1DE04F21-3289-4EBF-907B-8AF372EE7EFA}">
      <dgm:prSet/>
      <dgm:spPr/>
      <dgm:t>
        <a:bodyPr/>
        <a:lstStyle/>
        <a:p>
          <a:endParaRPr lang="nb-NO"/>
        </a:p>
      </dgm:t>
    </dgm:pt>
    <dgm:pt modelId="{64C14622-D170-4D37-8AA6-71114EDA5199}">
      <dgm:prSet phldrT="[Tekst]"/>
      <dgm:spPr/>
      <dgm:t>
        <a:bodyPr/>
        <a:lstStyle/>
        <a:p>
          <a:r>
            <a:rPr lang="nb-NO" smtClean="0"/>
            <a:t>Faglig vurdering obligatoriske emner </a:t>
          </a:r>
          <a:endParaRPr lang="nb-NO" dirty="0"/>
        </a:p>
      </dgm:t>
    </dgm:pt>
    <dgm:pt modelId="{4166ECDA-9A2C-4E6D-9BCD-799FFC0FFE50}" type="parTrans" cxnId="{372B4DFF-A8D5-4413-9238-70F99E5E0A1F}">
      <dgm:prSet/>
      <dgm:spPr/>
      <dgm:t>
        <a:bodyPr/>
        <a:lstStyle/>
        <a:p>
          <a:endParaRPr lang="nb-NO"/>
        </a:p>
      </dgm:t>
    </dgm:pt>
    <dgm:pt modelId="{90A78F62-7B7A-4F3F-B888-735D152E289D}" type="sibTrans" cxnId="{372B4DFF-A8D5-4413-9238-70F99E5E0A1F}">
      <dgm:prSet/>
      <dgm:spPr/>
      <dgm:t>
        <a:bodyPr/>
        <a:lstStyle/>
        <a:p>
          <a:endParaRPr lang="nb-NO"/>
        </a:p>
      </dgm:t>
    </dgm:pt>
    <dgm:pt modelId="{473A6173-7CA7-48EB-9D0A-98AD80098FEF}">
      <dgm:prSet phldrT="[Tekst]"/>
      <dgm:spPr/>
      <dgm:t>
        <a:bodyPr/>
        <a:lstStyle/>
        <a:p>
          <a:r>
            <a:rPr lang="nb-NO" dirty="0" smtClean="0"/>
            <a:t>Anmodning institutt</a:t>
          </a:r>
          <a:endParaRPr lang="nb-NO" dirty="0"/>
        </a:p>
      </dgm:t>
    </dgm:pt>
    <dgm:pt modelId="{F3EF9B4C-343F-4902-81DB-88173446534D}" type="parTrans" cxnId="{5E6A7124-26B4-4556-B520-0AE4854EDA0D}">
      <dgm:prSet/>
      <dgm:spPr/>
      <dgm:t>
        <a:bodyPr/>
        <a:lstStyle/>
        <a:p>
          <a:endParaRPr lang="nb-NO"/>
        </a:p>
      </dgm:t>
    </dgm:pt>
    <dgm:pt modelId="{495F6919-6556-46A2-A0C1-D63DFEF60B28}" type="sibTrans" cxnId="{5E6A7124-26B4-4556-B520-0AE4854EDA0D}">
      <dgm:prSet/>
      <dgm:spPr/>
      <dgm:t>
        <a:bodyPr/>
        <a:lstStyle/>
        <a:p>
          <a:endParaRPr lang="nb-NO"/>
        </a:p>
      </dgm:t>
    </dgm:pt>
    <dgm:pt modelId="{22433FE3-BD9D-4875-AE65-432A43493C86}">
      <dgm:prSet phldrT="[Tekst]"/>
      <dgm:spPr/>
      <dgm:t>
        <a:bodyPr/>
        <a:lstStyle/>
        <a:p>
          <a:r>
            <a:rPr lang="nb-NO" dirty="0" smtClean="0"/>
            <a:t>Henter automatisk dokumentasjon og/eller laster opp dokumentasjon</a:t>
          </a:r>
          <a:endParaRPr lang="nb-NO" dirty="0"/>
        </a:p>
      </dgm:t>
    </dgm:pt>
    <dgm:pt modelId="{91EACB4B-80B6-4608-A695-DC466005F6D8}" type="parTrans" cxnId="{503783EB-3A59-47D8-B276-BC1E0E27A9FE}">
      <dgm:prSet/>
      <dgm:spPr/>
      <dgm:t>
        <a:bodyPr/>
        <a:lstStyle/>
        <a:p>
          <a:endParaRPr lang="nb-NO"/>
        </a:p>
      </dgm:t>
    </dgm:pt>
    <dgm:pt modelId="{43756127-11B8-4F4E-9430-02C67EFAD68D}" type="sibTrans" cxnId="{503783EB-3A59-47D8-B276-BC1E0E27A9FE}">
      <dgm:prSet/>
      <dgm:spPr/>
      <dgm:t>
        <a:bodyPr/>
        <a:lstStyle/>
        <a:p>
          <a:endParaRPr lang="nb-NO"/>
        </a:p>
      </dgm:t>
    </dgm:pt>
    <dgm:pt modelId="{27AE68A8-5801-498B-ADFF-DDFF5CA5CC38}">
      <dgm:prSet phldrT="[Tekst]"/>
      <dgm:spPr/>
      <dgm:t>
        <a:bodyPr/>
        <a:lstStyle/>
        <a:p>
          <a:r>
            <a:rPr lang="nb-NO" dirty="0" smtClean="0"/>
            <a:t>Kommuniserer med andre institutt ved behov</a:t>
          </a:r>
          <a:endParaRPr lang="nb-NO" dirty="0"/>
        </a:p>
      </dgm:t>
    </dgm:pt>
    <dgm:pt modelId="{A97BDE05-405F-4F0D-BDE2-67AAEAE5B0A5}" type="parTrans" cxnId="{0E295660-0708-4F21-86E3-0E8A0EB9C2DD}">
      <dgm:prSet/>
      <dgm:spPr/>
      <dgm:t>
        <a:bodyPr/>
        <a:lstStyle/>
        <a:p>
          <a:endParaRPr lang="nb-NO"/>
        </a:p>
      </dgm:t>
    </dgm:pt>
    <dgm:pt modelId="{24E70CBE-4BAE-4A40-86A5-FCD4E0DFD8E3}" type="sibTrans" cxnId="{0E295660-0708-4F21-86E3-0E8A0EB9C2DD}">
      <dgm:prSet/>
      <dgm:spPr/>
      <dgm:t>
        <a:bodyPr/>
        <a:lstStyle/>
        <a:p>
          <a:endParaRPr lang="nb-NO"/>
        </a:p>
      </dgm:t>
    </dgm:pt>
    <dgm:pt modelId="{96B38E13-75F7-4B42-96AD-9DFBAA1A2F5D}">
      <dgm:prSet phldrT="[Tekst]"/>
      <dgm:spPr/>
      <dgm:t>
        <a:bodyPr/>
        <a:lstStyle/>
        <a:p>
          <a:r>
            <a:rPr lang="nb-NO" dirty="0" smtClean="0"/>
            <a:t>Institutt svarer fakultetet</a:t>
          </a:r>
          <a:endParaRPr lang="nb-NO" dirty="0"/>
        </a:p>
      </dgm:t>
    </dgm:pt>
    <dgm:pt modelId="{6D2C8CB9-6A2A-4AB1-973C-1057A25625A4}" type="parTrans" cxnId="{8CD1325C-735B-46A6-A30F-F8353AE8A17A}">
      <dgm:prSet/>
      <dgm:spPr/>
      <dgm:t>
        <a:bodyPr/>
        <a:lstStyle/>
        <a:p>
          <a:endParaRPr lang="nb-NO"/>
        </a:p>
      </dgm:t>
    </dgm:pt>
    <dgm:pt modelId="{6F3AD8D2-AD81-41D5-8C73-D5E3111D28FB}" type="sibTrans" cxnId="{8CD1325C-735B-46A6-A30F-F8353AE8A17A}">
      <dgm:prSet/>
      <dgm:spPr/>
      <dgm:t>
        <a:bodyPr/>
        <a:lstStyle/>
        <a:p>
          <a:endParaRPr lang="nb-NO"/>
        </a:p>
      </dgm:t>
    </dgm:pt>
    <dgm:pt modelId="{D7E3E390-ACD9-4B7D-866A-DB9696F0695B}">
      <dgm:prSet phldrT="[Tekst]"/>
      <dgm:spPr/>
      <dgm:t>
        <a:bodyPr/>
        <a:lstStyle/>
        <a:p>
          <a:r>
            <a:rPr lang="nb-NO" dirty="0" smtClean="0"/>
            <a:t>Svar på anmodning fra institutt til fakultet</a:t>
          </a:r>
          <a:endParaRPr lang="nb-NO" dirty="0"/>
        </a:p>
      </dgm:t>
    </dgm:pt>
    <dgm:pt modelId="{C4BD0BC5-3A83-4E1B-A4A9-1C116FCC67F4}" type="parTrans" cxnId="{D84A315E-A76F-4E00-B981-C151B1B86099}">
      <dgm:prSet/>
      <dgm:spPr/>
      <dgm:t>
        <a:bodyPr/>
        <a:lstStyle/>
        <a:p>
          <a:endParaRPr lang="nb-NO"/>
        </a:p>
      </dgm:t>
    </dgm:pt>
    <dgm:pt modelId="{7978FACC-FB9C-4569-AE08-E163721F59F3}" type="sibTrans" cxnId="{D84A315E-A76F-4E00-B981-C151B1B86099}">
      <dgm:prSet/>
      <dgm:spPr/>
      <dgm:t>
        <a:bodyPr/>
        <a:lstStyle/>
        <a:p>
          <a:endParaRPr lang="nb-NO"/>
        </a:p>
      </dgm:t>
    </dgm:pt>
    <dgm:pt modelId="{8E02B28B-6A13-44FC-A984-8626DEA95E79}">
      <dgm:prSet phldrT="[Tekst]"/>
      <dgm:spPr/>
      <dgm:t>
        <a:bodyPr/>
        <a:lstStyle/>
        <a:p>
          <a:r>
            <a:rPr lang="nb-NO" smtClean="0"/>
            <a:t>Inn i bachelor – obligatoriske eller frie</a:t>
          </a:r>
          <a:endParaRPr lang="nb-NO" dirty="0"/>
        </a:p>
      </dgm:t>
    </dgm:pt>
    <dgm:pt modelId="{890732F4-61DC-4973-B510-3DAEE38EC7B6}" type="parTrans" cxnId="{5EA30BDE-7D39-4C5B-B5FE-01A957DFD9DA}">
      <dgm:prSet/>
      <dgm:spPr/>
      <dgm:t>
        <a:bodyPr/>
        <a:lstStyle/>
        <a:p>
          <a:endParaRPr lang="en-US"/>
        </a:p>
      </dgm:t>
    </dgm:pt>
    <dgm:pt modelId="{E6D116E9-9F43-4370-BB1B-3DF5431391B5}" type="sibTrans" cxnId="{5EA30BDE-7D39-4C5B-B5FE-01A957DFD9DA}">
      <dgm:prSet/>
      <dgm:spPr/>
      <dgm:t>
        <a:bodyPr/>
        <a:lstStyle/>
        <a:p>
          <a:endParaRPr lang="en-US"/>
        </a:p>
      </dgm:t>
    </dgm:pt>
    <dgm:pt modelId="{2FADF764-D4FB-479F-8947-B075B9EFA15F}">
      <dgm:prSet phldrT="[Tekst]"/>
      <dgm:spPr/>
      <dgm:t>
        <a:bodyPr/>
        <a:lstStyle/>
        <a:p>
          <a:r>
            <a:rPr lang="nb-NO" dirty="0" smtClean="0"/>
            <a:t>E-post student – saken videresendt institutt</a:t>
          </a:r>
          <a:endParaRPr lang="nb-NO" dirty="0"/>
        </a:p>
      </dgm:t>
    </dgm:pt>
    <dgm:pt modelId="{428CDA13-0279-4D44-BE17-BC3BB60E05E1}" type="parTrans" cxnId="{4ED205FA-F3DF-4DD4-B630-06A7C563CC99}">
      <dgm:prSet/>
      <dgm:spPr/>
      <dgm:t>
        <a:bodyPr/>
        <a:lstStyle/>
        <a:p>
          <a:endParaRPr lang="en-US"/>
        </a:p>
      </dgm:t>
    </dgm:pt>
    <dgm:pt modelId="{38E34098-A251-457A-A841-3E92D3FD35E2}" type="sibTrans" cxnId="{4ED205FA-F3DF-4DD4-B630-06A7C563CC99}">
      <dgm:prSet/>
      <dgm:spPr/>
      <dgm:t>
        <a:bodyPr/>
        <a:lstStyle/>
        <a:p>
          <a:endParaRPr lang="en-US"/>
        </a:p>
      </dgm:t>
    </dgm:pt>
    <dgm:pt modelId="{0EAF4157-9A0C-4AA1-BD7F-1156CBABA065}">
      <dgm:prSet phldrT="[Tekst]"/>
      <dgm:spPr/>
      <dgm:t>
        <a:bodyPr/>
        <a:lstStyle/>
        <a:p>
          <a:r>
            <a:rPr lang="nb-NO" dirty="0" smtClean="0"/>
            <a:t>Registrerer utdanning i FS</a:t>
          </a:r>
          <a:endParaRPr lang="nb-NO" dirty="0"/>
        </a:p>
      </dgm:t>
    </dgm:pt>
    <dgm:pt modelId="{2257CAD7-6833-4B77-80A0-979BEC130E51}" type="parTrans" cxnId="{1550E9E5-3BF1-4803-ADF9-4E1EED46547E}">
      <dgm:prSet/>
      <dgm:spPr/>
      <dgm:t>
        <a:bodyPr/>
        <a:lstStyle/>
        <a:p>
          <a:endParaRPr lang="en-US"/>
        </a:p>
      </dgm:t>
    </dgm:pt>
    <dgm:pt modelId="{99ECA3F5-884D-4C4F-9887-BA39FACE6320}" type="sibTrans" cxnId="{1550E9E5-3BF1-4803-ADF9-4E1EED46547E}">
      <dgm:prSet/>
      <dgm:spPr/>
      <dgm:t>
        <a:bodyPr/>
        <a:lstStyle/>
        <a:p>
          <a:endParaRPr lang="en-US"/>
        </a:p>
      </dgm:t>
    </dgm:pt>
    <dgm:pt modelId="{9EE93994-F414-487E-BAFB-E34666D2C29E}">
      <dgm:prSet/>
      <dgm:spPr/>
      <dgm:t>
        <a:bodyPr/>
        <a:lstStyle/>
        <a:p>
          <a:r>
            <a:rPr lang="nb-NO" dirty="0" smtClean="0"/>
            <a:t>Oppdatere utdanningsplan</a:t>
          </a:r>
          <a:endParaRPr lang="nb-NO" dirty="0"/>
        </a:p>
      </dgm:t>
    </dgm:pt>
    <dgm:pt modelId="{6AA36B8D-7689-48DB-AED0-4422846B5525}" type="parTrans" cxnId="{2EB6CE9F-33A2-4533-995C-9869404428D5}">
      <dgm:prSet/>
      <dgm:spPr/>
      <dgm:t>
        <a:bodyPr/>
        <a:lstStyle/>
        <a:p>
          <a:endParaRPr lang="en-US"/>
        </a:p>
      </dgm:t>
    </dgm:pt>
    <dgm:pt modelId="{93E27620-F549-4714-911A-044BDF1813FB}" type="sibTrans" cxnId="{2EB6CE9F-33A2-4533-995C-9869404428D5}">
      <dgm:prSet/>
      <dgm:spPr/>
      <dgm:t>
        <a:bodyPr/>
        <a:lstStyle/>
        <a:p>
          <a:endParaRPr lang="en-US"/>
        </a:p>
      </dgm:t>
    </dgm:pt>
    <dgm:pt modelId="{A03357DF-0C78-461B-8A08-EF07B656B366}">
      <dgm:prSet phldrT="[Tekst]"/>
      <dgm:spPr/>
      <dgm:t>
        <a:bodyPr/>
        <a:lstStyle/>
        <a:p>
          <a:endParaRPr lang="nb-NO" dirty="0"/>
        </a:p>
      </dgm:t>
    </dgm:pt>
    <dgm:pt modelId="{B5ED715B-4DD7-41C9-9DE2-013FA73119A7}" type="parTrans" cxnId="{767C54C6-EF22-4803-BD79-FDD2BED4A57F}">
      <dgm:prSet/>
      <dgm:spPr/>
      <dgm:t>
        <a:bodyPr/>
        <a:lstStyle/>
        <a:p>
          <a:endParaRPr lang="en-US"/>
        </a:p>
      </dgm:t>
    </dgm:pt>
    <dgm:pt modelId="{0535C613-4123-4F07-AFED-315F497A83FC}" type="sibTrans" cxnId="{767C54C6-EF22-4803-BD79-FDD2BED4A57F}">
      <dgm:prSet/>
      <dgm:spPr/>
      <dgm:t>
        <a:bodyPr/>
        <a:lstStyle/>
        <a:p>
          <a:endParaRPr lang="en-US"/>
        </a:p>
      </dgm:t>
    </dgm:pt>
    <dgm:pt modelId="{B46AF73B-B969-4A3B-A7E8-93DF6B7402E3}">
      <dgm:prSet/>
      <dgm:spPr/>
      <dgm:t>
        <a:bodyPr/>
        <a:lstStyle/>
        <a:p>
          <a:r>
            <a:rPr lang="en-US" dirty="0" err="1" smtClean="0"/>
            <a:t>Fakultetet</a:t>
          </a:r>
          <a:r>
            <a:rPr lang="en-US" dirty="0" smtClean="0"/>
            <a:t> </a:t>
          </a:r>
          <a:r>
            <a:rPr lang="en-US" dirty="0" err="1" smtClean="0"/>
            <a:t>svarer</a:t>
          </a:r>
          <a:r>
            <a:rPr lang="en-US" dirty="0" smtClean="0"/>
            <a:t> </a:t>
          </a:r>
          <a:r>
            <a:rPr lang="en-US" dirty="0" err="1" smtClean="0"/>
            <a:t>studenten</a:t>
          </a:r>
          <a:endParaRPr lang="en-US" dirty="0"/>
        </a:p>
      </dgm:t>
    </dgm:pt>
    <dgm:pt modelId="{C24B33BC-F7A7-47A2-9651-92C63169A1E8}" type="parTrans" cxnId="{97853557-C1D4-4E90-A6BB-A86730277417}">
      <dgm:prSet/>
      <dgm:spPr/>
      <dgm:t>
        <a:bodyPr/>
        <a:lstStyle/>
        <a:p>
          <a:endParaRPr lang="en-US"/>
        </a:p>
      </dgm:t>
    </dgm:pt>
    <dgm:pt modelId="{F9AFCBBD-7F9A-4E47-8298-5D61272FF2BB}" type="sibTrans" cxnId="{97853557-C1D4-4E90-A6BB-A86730277417}">
      <dgm:prSet/>
      <dgm:spPr/>
      <dgm:t>
        <a:bodyPr/>
        <a:lstStyle/>
        <a:p>
          <a:endParaRPr lang="nb-NO"/>
        </a:p>
      </dgm:t>
    </dgm:pt>
    <dgm:pt modelId="{B7994A64-6248-40BB-A65C-E5DCD582A3B2}">
      <dgm:prSet/>
      <dgm:spPr/>
      <dgm:t>
        <a:bodyPr/>
        <a:lstStyle/>
        <a:p>
          <a:r>
            <a:rPr lang="en-US" dirty="0" err="1" smtClean="0"/>
            <a:t>Vedtaksbrev</a:t>
          </a:r>
          <a:r>
            <a:rPr lang="en-US" dirty="0" smtClean="0"/>
            <a:t> </a:t>
          </a:r>
          <a:r>
            <a:rPr lang="en-US" dirty="0" err="1" smtClean="0"/>
            <a:t>til</a:t>
          </a:r>
          <a:r>
            <a:rPr lang="en-US" dirty="0" smtClean="0"/>
            <a:t> </a:t>
          </a:r>
          <a:r>
            <a:rPr lang="en-US" dirty="0" err="1" smtClean="0"/>
            <a:t>studenten</a:t>
          </a:r>
          <a:endParaRPr lang="en-US" dirty="0"/>
        </a:p>
      </dgm:t>
    </dgm:pt>
    <dgm:pt modelId="{F12E2229-D119-42D2-90E2-693350E3EFBA}" type="parTrans" cxnId="{5BB2CBC3-0BFA-466D-A5F2-02D13BE6F84A}">
      <dgm:prSet/>
      <dgm:spPr/>
      <dgm:t>
        <a:bodyPr/>
        <a:lstStyle/>
        <a:p>
          <a:endParaRPr lang="en-US"/>
        </a:p>
      </dgm:t>
    </dgm:pt>
    <dgm:pt modelId="{35F18877-68E8-4EB7-9CCC-AE4E6A119B18}" type="sibTrans" cxnId="{5BB2CBC3-0BFA-466D-A5F2-02D13BE6F84A}">
      <dgm:prSet/>
      <dgm:spPr/>
      <dgm:t>
        <a:bodyPr/>
        <a:lstStyle/>
        <a:p>
          <a:endParaRPr lang="en-US"/>
        </a:p>
      </dgm:t>
    </dgm:pt>
    <dgm:pt modelId="{167AA275-077D-4628-B595-223DC2368042}">
      <dgm:prSet/>
      <dgm:spPr/>
      <dgm:t>
        <a:bodyPr/>
        <a:lstStyle/>
        <a:p>
          <a:r>
            <a:rPr lang="en-US" dirty="0" err="1" smtClean="0"/>
            <a:t>Fakultetet</a:t>
          </a:r>
          <a:r>
            <a:rPr lang="en-US" dirty="0" smtClean="0"/>
            <a:t> </a:t>
          </a:r>
          <a:r>
            <a:rPr lang="en-US" dirty="0" err="1" smtClean="0"/>
            <a:t>oppdaterer</a:t>
          </a:r>
          <a:r>
            <a:rPr lang="en-US" dirty="0" smtClean="0"/>
            <a:t> FS</a:t>
          </a:r>
          <a:endParaRPr lang="en-US" dirty="0"/>
        </a:p>
      </dgm:t>
    </dgm:pt>
    <dgm:pt modelId="{E8D40710-E2D8-45F8-AD80-700170067207}" type="parTrans" cxnId="{D60F51EC-F964-4ACE-A7F2-CAE367B83740}">
      <dgm:prSet/>
      <dgm:spPr/>
      <dgm:t>
        <a:bodyPr/>
        <a:lstStyle/>
        <a:p>
          <a:endParaRPr lang="en-US"/>
        </a:p>
      </dgm:t>
    </dgm:pt>
    <dgm:pt modelId="{98CA1AA4-9A79-4AA3-B174-446355C2BFA9}" type="sibTrans" cxnId="{D60F51EC-F964-4ACE-A7F2-CAE367B83740}">
      <dgm:prSet/>
      <dgm:spPr/>
      <dgm:t>
        <a:bodyPr/>
        <a:lstStyle/>
        <a:p>
          <a:endParaRPr lang="en-US"/>
        </a:p>
      </dgm:t>
    </dgm:pt>
    <dgm:pt modelId="{CD86E6DC-E570-4DDB-A85D-B3CAC51B09D8}" type="pres">
      <dgm:prSet presAssocID="{3D977F47-3554-480F-AF78-278003251783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EB65BDA6-66E5-42D5-949C-E00470B02584}" type="pres">
      <dgm:prSet presAssocID="{046CE200-BC23-48AB-AB89-E8B19E073D36}" presName="composite" presStyleCnt="0"/>
      <dgm:spPr/>
      <dgm:t>
        <a:bodyPr/>
        <a:lstStyle/>
        <a:p>
          <a:endParaRPr lang="en-US"/>
        </a:p>
      </dgm:t>
    </dgm:pt>
    <dgm:pt modelId="{8D63E873-4691-45C2-809C-6CE2C6BD8CD3}" type="pres">
      <dgm:prSet presAssocID="{046CE200-BC23-48AB-AB89-E8B19E073D36}" presName="parTx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C90C4F70-69ED-43F8-84C8-452D357C88C1}" type="pres">
      <dgm:prSet presAssocID="{046CE200-BC23-48AB-AB89-E8B19E073D36}" presName="parSh" presStyleLbl="node1" presStyleIdx="0" presStyleCnt="5"/>
      <dgm:spPr/>
      <dgm:t>
        <a:bodyPr/>
        <a:lstStyle/>
        <a:p>
          <a:endParaRPr lang="nb-NO"/>
        </a:p>
      </dgm:t>
    </dgm:pt>
    <dgm:pt modelId="{6095EB0D-560C-4144-8D97-EC2944AE046E}" type="pres">
      <dgm:prSet presAssocID="{046CE200-BC23-48AB-AB89-E8B19E073D36}" presName="desTx" presStyleLbl="fgAcc1" presStyleIdx="0" presStyleCnt="5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2E30A09B-95AA-48D2-A5C5-99FA21A860FB}" type="pres">
      <dgm:prSet presAssocID="{35E64B3B-19C7-4205-9EC6-5B5FBE0CDA3D}" presName="sibTrans" presStyleLbl="sibTrans2D1" presStyleIdx="0" presStyleCnt="4"/>
      <dgm:spPr/>
      <dgm:t>
        <a:bodyPr/>
        <a:lstStyle/>
        <a:p>
          <a:endParaRPr lang="nb-NO"/>
        </a:p>
      </dgm:t>
    </dgm:pt>
    <dgm:pt modelId="{FF28E2BD-1F69-4103-B898-DDAA5A5C67AE}" type="pres">
      <dgm:prSet presAssocID="{35E64B3B-19C7-4205-9EC6-5B5FBE0CDA3D}" presName="connTx" presStyleLbl="sibTrans2D1" presStyleIdx="0" presStyleCnt="4"/>
      <dgm:spPr/>
      <dgm:t>
        <a:bodyPr/>
        <a:lstStyle/>
        <a:p>
          <a:endParaRPr lang="nb-NO"/>
        </a:p>
      </dgm:t>
    </dgm:pt>
    <dgm:pt modelId="{15C2F4AE-ECE8-4338-B72C-49F720AD0E5E}" type="pres">
      <dgm:prSet presAssocID="{FCFCD419-8E80-4F8E-B1AE-13196DB9AA47}" presName="composite" presStyleCnt="0"/>
      <dgm:spPr/>
      <dgm:t>
        <a:bodyPr/>
        <a:lstStyle/>
        <a:p>
          <a:endParaRPr lang="en-US"/>
        </a:p>
      </dgm:t>
    </dgm:pt>
    <dgm:pt modelId="{B919FFD7-94AE-4AEA-AC79-3C82D42137F5}" type="pres">
      <dgm:prSet presAssocID="{FCFCD419-8E80-4F8E-B1AE-13196DB9AA47}" presName="parTx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41B05F65-4041-4332-B353-D42DD2BDFD43}" type="pres">
      <dgm:prSet presAssocID="{FCFCD419-8E80-4F8E-B1AE-13196DB9AA47}" presName="parSh" presStyleLbl="node1" presStyleIdx="1" presStyleCnt="5"/>
      <dgm:spPr/>
      <dgm:t>
        <a:bodyPr/>
        <a:lstStyle/>
        <a:p>
          <a:endParaRPr lang="nb-NO"/>
        </a:p>
      </dgm:t>
    </dgm:pt>
    <dgm:pt modelId="{2E9C40DC-1A67-404E-8926-3F6F246A4B9D}" type="pres">
      <dgm:prSet presAssocID="{FCFCD419-8E80-4F8E-B1AE-13196DB9AA47}" presName="desTx" presStyleLbl="fgAcc1" presStyleIdx="1" presStyleCnt="5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F22138C4-8483-47DD-B82F-F97B95D887EA}" type="pres">
      <dgm:prSet presAssocID="{0EACD5AB-9CF0-4F1E-897E-68ED0FD0B300}" presName="sibTrans" presStyleLbl="sibTrans2D1" presStyleIdx="1" presStyleCnt="4"/>
      <dgm:spPr/>
      <dgm:t>
        <a:bodyPr/>
        <a:lstStyle/>
        <a:p>
          <a:endParaRPr lang="nb-NO"/>
        </a:p>
      </dgm:t>
    </dgm:pt>
    <dgm:pt modelId="{37FA1515-7494-465D-9BE0-0664270ACAC0}" type="pres">
      <dgm:prSet presAssocID="{0EACD5AB-9CF0-4F1E-897E-68ED0FD0B300}" presName="connTx" presStyleLbl="sibTrans2D1" presStyleIdx="1" presStyleCnt="4"/>
      <dgm:spPr/>
      <dgm:t>
        <a:bodyPr/>
        <a:lstStyle/>
        <a:p>
          <a:endParaRPr lang="nb-NO"/>
        </a:p>
      </dgm:t>
    </dgm:pt>
    <dgm:pt modelId="{DE4CA03C-E0CF-4147-A54C-ECE2A630D5F6}" type="pres">
      <dgm:prSet presAssocID="{DCAA8184-155D-4EB7-92A2-7EC60FD67431}" presName="composite" presStyleCnt="0"/>
      <dgm:spPr/>
      <dgm:t>
        <a:bodyPr/>
        <a:lstStyle/>
        <a:p>
          <a:endParaRPr lang="en-US"/>
        </a:p>
      </dgm:t>
    </dgm:pt>
    <dgm:pt modelId="{85BDA150-D122-4C4D-8003-9BA2A5585C44}" type="pres">
      <dgm:prSet presAssocID="{DCAA8184-155D-4EB7-92A2-7EC60FD67431}" presName="parTx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BF333AA8-B0B9-4282-80C6-F46FB340838D}" type="pres">
      <dgm:prSet presAssocID="{DCAA8184-155D-4EB7-92A2-7EC60FD67431}" presName="parSh" presStyleLbl="node1" presStyleIdx="2" presStyleCnt="5"/>
      <dgm:spPr/>
      <dgm:t>
        <a:bodyPr/>
        <a:lstStyle/>
        <a:p>
          <a:endParaRPr lang="nb-NO"/>
        </a:p>
      </dgm:t>
    </dgm:pt>
    <dgm:pt modelId="{24267B14-1308-4356-A281-2981BA336048}" type="pres">
      <dgm:prSet presAssocID="{DCAA8184-155D-4EB7-92A2-7EC60FD67431}" presName="desTx" presStyleLbl="fgAcc1" presStyleIdx="2" presStyleCnt="5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C5A142EC-3966-407A-BBD4-3271A17A8FEF}" type="pres">
      <dgm:prSet presAssocID="{B25E6448-F821-4B44-90C9-D7485056322A}" presName="sibTrans" presStyleLbl="sibTrans2D1" presStyleIdx="2" presStyleCnt="4"/>
      <dgm:spPr/>
      <dgm:t>
        <a:bodyPr/>
        <a:lstStyle/>
        <a:p>
          <a:endParaRPr lang="nb-NO"/>
        </a:p>
      </dgm:t>
    </dgm:pt>
    <dgm:pt modelId="{919A3832-DDB8-43BD-AB40-28324F025438}" type="pres">
      <dgm:prSet presAssocID="{B25E6448-F821-4B44-90C9-D7485056322A}" presName="connTx" presStyleLbl="sibTrans2D1" presStyleIdx="2" presStyleCnt="4"/>
      <dgm:spPr/>
      <dgm:t>
        <a:bodyPr/>
        <a:lstStyle/>
        <a:p>
          <a:endParaRPr lang="nb-NO"/>
        </a:p>
      </dgm:t>
    </dgm:pt>
    <dgm:pt modelId="{CD54755E-3AFE-4E2B-B952-692D55DEC40D}" type="pres">
      <dgm:prSet presAssocID="{96B38E13-75F7-4B42-96AD-9DFBAA1A2F5D}" presName="composite" presStyleCnt="0"/>
      <dgm:spPr/>
      <dgm:t>
        <a:bodyPr/>
        <a:lstStyle/>
        <a:p>
          <a:endParaRPr lang="en-US"/>
        </a:p>
      </dgm:t>
    </dgm:pt>
    <dgm:pt modelId="{95E57713-9FCD-49B8-B3F1-42457EEA670A}" type="pres">
      <dgm:prSet presAssocID="{96B38E13-75F7-4B42-96AD-9DFBAA1A2F5D}" presName="parTx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3173C8AF-3D2E-4C0C-AC3D-233FF45EBEE5}" type="pres">
      <dgm:prSet presAssocID="{96B38E13-75F7-4B42-96AD-9DFBAA1A2F5D}" presName="parSh" presStyleLbl="node1" presStyleIdx="3" presStyleCnt="5"/>
      <dgm:spPr/>
      <dgm:t>
        <a:bodyPr/>
        <a:lstStyle/>
        <a:p>
          <a:endParaRPr lang="nb-NO"/>
        </a:p>
      </dgm:t>
    </dgm:pt>
    <dgm:pt modelId="{D70578F5-0A58-4784-8A21-8EF874CE1543}" type="pres">
      <dgm:prSet presAssocID="{96B38E13-75F7-4B42-96AD-9DFBAA1A2F5D}" presName="desTx" presStyleLbl="fgAcc1" presStyleIdx="3" presStyleCnt="5" custLinFactNeighborY="337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75027503-BFF9-40B1-A6AA-3AA9E06D990F}" type="pres">
      <dgm:prSet presAssocID="{6F3AD8D2-AD81-41D5-8C73-D5E3111D28FB}" presName="sibTrans" presStyleLbl="sibTrans2D1" presStyleIdx="3" presStyleCnt="4"/>
      <dgm:spPr/>
      <dgm:t>
        <a:bodyPr/>
        <a:lstStyle/>
        <a:p>
          <a:endParaRPr lang="en-US"/>
        </a:p>
      </dgm:t>
    </dgm:pt>
    <dgm:pt modelId="{A617E6A1-3B4F-43B2-A182-441511783DC1}" type="pres">
      <dgm:prSet presAssocID="{6F3AD8D2-AD81-41D5-8C73-D5E3111D28FB}" presName="connTx" presStyleLbl="sibTrans2D1" presStyleIdx="3" presStyleCnt="4"/>
      <dgm:spPr/>
      <dgm:t>
        <a:bodyPr/>
        <a:lstStyle/>
        <a:p>
          <a:endParaRPr lang="en-US"/>
        </a:p>
      </dgm:t>
    </dgm:pt>
    <dgm:pt modelId="{C681F3CC-E2D8-4361-AF3E-D4D4D6FAD14D}" type="pres">
      <dgm:prSet presAssocID="{B46AF73B-B969-4A3B-A7E8-93DF6B7402E3}" presName="composite" presStyleCnt="0"/>
      <dgm:spPr/>
      <dgm:t>
        <a:bodyPr/>
        <a:lstStyle/>
        <a:p>
          <a:endParaRPr lang="en-US"/>
        </a:p>
      </dgm:t>
    </dgm:pt>
    <dgm:pt modelId="{21B069CB-D960-4704-8A90-198FAECDCB60}" type="pres">
      <dgm:prSet presAssocID="{B46AF73B-B969-4A3B-A7E8-93DF6B7402E3}" presName="parTx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1B6570-DAA7-45AE-9424-6B1F33BD9A57}" type="pres">
      <dgm:prSet presAssocID="{B46AF73B-B969-4A3B-A7E8-93DF6B7402E3}" presName="parSh" presStyleLbl="node1" presStyleIdx="4" presStyleCnt="5"/>
      <dgm:spPr/>
      <dgm:t>
        <a:bodyPr/>
        <a:lstStyle/>
        <a:p>
          <a:endParaRPr lang="en-US"/>
        </a:p>
      </dgm:t>
    </dgm:pt>
    <dgm:pt modelId="{63DC14ED-D877-4A89-B1CE-497C88681836}" type="pres">
      <dgm:prSet presAssocID="{B46AF73B-B969-4A3B-A7E8-93DF6B7402E3}" presName="desTx" presStyleLbl="fgAcc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77947BE-E291-4821-B673-BE157B27600B}" srcId="{3D977F47-3554-480F-AF78-278003251783}" destId="{FCFCD419-8E80-4F8E-B1AE-13196DB9AA47}" srcOrd="1" destOrd="0" parTransId="{10D8110A-6B42-4167-945F-DB07F552FED2}" sibTransId="{0EACD5AB-9CF0-4F1E-897E-68ED0FD0B300}"/>
    <dgm:cxn modelId="{9D12BBF8-0452-47DE-AECD-35E9A5425425}" type="presOf" srcId="{167AA275-077D-4628-B595-223DC2368042}" destId="{63DC14ED-D877-4A89-B1CE-497C88681836}" srcOrd="0" destOrd="1" presId="urn:microsoft.com/office/officeart/2005/8/layout/process3"/>
    <dgm:cxn modelId="{11EF1C63-4A43-4E10-8A9E-DB1293E3C887}" srcId="{046CE200-BC23-48AB-AB89-E8B19E073D36}" destId="{93322F82-993E-41EE-83C7-0996DDFECA45}" srcOrd="0" destOrd="0" parTransId="{612794FF-8A04-4B24-828A-D9FE43CDB412}" sibTransId="{916D6025-45CF-4501-B237-1AC22EDB7E7A}"/>
    <dgm:cxn modelId="{1DE04F21-3289-4EBF-907B-8AF372EE7EFA}" srcId="{3D977F47-3554-480F-AF78-278003251783}" destId="{DCAA8184-155D-4EB7-92A2-7EC60FD67431}" srcOrd="2" destOrd="0" parTransId="{0ACE040F-A93F-45EE-9EDB-B88BF35026DA}" sibTransId="{B25E6448-F821-4B44-90C9-D7485056322A}"/>
    <dgm:cxn modelId="{FC96F8EF-E31F-4FEE-9003-FBFAA45D7A5B}" srcId="{FCFCD419-8E80-4F8E-B1AE-13196DB9AA47}" destId="{9593437D-E847-412C-A53A-520D67D741AB}" srcOrd="0" destOrd="0" parTransId="{5273D90B-1A0D-44D2-AE50-F24DD066A2B6}" sibTransId="{825AF505-068C-4C06-88ED-A47C83DE7381}"/>
    <dgm:cxn modelId="{1550E9E5-3BF1-4803-ADF9-4E1EED46547E}" srcId="{DCAA8184-155D-4EB7-92A2-7EC60FD67431}" destId="{0EAF4157-9A0C-4AA1-BD7F-1156CBABA065}" srcOrd="2" destOrd="0" parTransId="{2257CAD7-6833-4B77-80A0-979BEC130E51}" sibTransId="{99ECA3F5-884D-4C4F-9887-BA39FACE6320}"/>
    <dgm:cxn modelId="{372B4DFF-A8D5-4413-9238-70F99E5E0A1F}" srcId="{DCAA8184-155D-4EB7-92A2-7EC60FD67431}" destId="{64C14622-D170-4D37-8AA6-71114EDA5199}" srcOrd="0" destOrd="0" parTransId="{4166ECDA-9A2C-4E6D-9BCD-799FFC0FFE50}" sibTransId="{90A78F62-7B7A-4F3F-B888-735D152E289D}"/>
    <dgm:cxn modelId="{6A644057-26DF-4BB0-B4DB-64CD01F1F937}" type="presOf" srcId="{93322F82-993E-41EE-83C7-0996DDFECA45}" destId="{6095EB0D-560C-4144-8D97-EC2944AE046E}" srcOrd="0" destOrd="0" presId="urn:microsoft.com/office/officeart/2005/8/layout/process3"/>
    <dgm:cxn modelId="{B676902E-7AEB-4FCD-8459-3B9117082BE1}" type="presOf" srcId="{046CE200-BC23-48AB-AB89-E8B19E073D36}" destId="{C90C4F70-69ED-43F8-84C8-452D357C88C1}" srcOrd="1" destOrd="0" presId="urn:microsoft.com/office/officeart/2005/8/layout/process3"/>
    <dgm:cxn modelId="{5BBB908E-DEEC-4C3B-8A89-DD1442C55958}" type="presOf" srcId="{96B38E13-75F7-4B42-96AD-9DFBAA1A2F5D}" destId="{3173C8AF-3D2E-4C0C-AC3D-233FF45EBEE5}" srcOrd="1" destOrd="0" presId="urn:microsoft.com/office/officeart/2005/8/layout/process3"/>
    <dgm:cxn modelId="{E112510F-93C6-4C91-801E-C3F2C9D8F1E9}" type="presOf" srcId="{0EACD5AB-9CF0-4F1E-897E-68ED0FD0B300}" destId="{37FA1515-7494-465D-9BE0-0664270ACAC0}" srcOrd="1" destOrd="0" presId="urn:microsoft.com/office/officeart/2005/8/layout/process3"/>
    <dgm:cxn modelId="{825FD4FE-8E58-4CA9-B96D-C4F4CD78AA44}" type="presOf" srcId="{8E02B28B-6A13-44FC-A984-8626DEA95E79}" destId="{6095EB0D-560C-4144-8D97-EC2944AE046E}" srcOrd="0" destOrd="1" presId="urn:microsoft.com/office/officeart/2005/8/layout/process3"/>
    <dgm:cxn modelId="{503783EB-3A59-47D8-B276-BC1E0E27A9FE}" srcId="{046CE200-BC23-48AB-AB89-E8B19E073D36}" destId="{22433FE3-BD9D-4875-AE65-432A43493C86}" srcOrd="2" destOrd="0" parTransId="{91EACB4B-80B6-4608-A695-DC466005F6D8}" sibTransId="{43756127-11B8-4F4E-9430-02C67EFAD68D}"/>
    <dgm:cxn modelId="{5EA30BDE-7D39-4C5B-B5FE-01A957DFD9DA}" srcId="{046CE200-BC23-48AB-AB89-E8B19E073D36}" destId="{8E02B28B-6A13-44FC-A984-8626DEA95E79}" srcOrd="1" destOrd="0" parTransId="{890732F4-61DC-4973-B510-3DAEE38EC7B6}" sibTransId="{E6D116E9-9F43-4370-BB1B-3DF5431391B5}"/>
    <dgm:cxn modelId="{D60F51EC-F964-4ACE-A7F2-CAE367B83740}" srcId="{B46AF73B-B969-4A3B-A7E8-93DF6B7402E3}" destId="{167AA275-077D-4628-B595-223DC2368042}" srcOrd="1" destOrd="0" parTransId="{E8D40710-E2D8-45F8-AD80-700170067207}" sibTransId="{98CA1AA4-9A79-4AA3-B174-446355C2BFA9}"/>
    <dgm:cxn modelId="{4D2A29E5-F505-4A42-B0C0-F397249B688A}" type="presOf" srcId="{9EE93994-F414-487E-BAFB-E34666D2C29E}" destId="{24267B14-1308-4356-A281-2981BA336048}" srcOrd="0" destOrd="3" presId="urn:microsoft.com/office/officeart/2005/8/layout/process3"/>
    <dgm:cxn modelId="{450F6DC8-0D85-4CE5-9F19-667DA6864C2A}" type="presOf" srcId="{22433FE3-BD9D-4875-AE65-432A43493C86}" destId="{6095EB0D-560C-4144-8D97-EC2944AE046E}" srcOrd="0" destOrd="2" presId="urn:microsoft.com/office/officeart/2005/8/layout/process3"/>
    <dgm:cxn modelId="{0E295660-0708-4F21-86E3-0E8A0EB9C2DD}" srcId="{DCAA8184-155D-4EB7-92A2-7EC60FD67431}" destId="{27AE68A8-5801-498B-ADFF-DDFF5CA5CC38}" srcOrd="1" destOrd="0" parTransId="{A97BDE05-405F-4F0D-BDE2-67AAEAE5B0A5}" sibTransId="{24E70CBE-4BAE-4A40-86A5-FCD4E0DFD8E3}"/>
    <dgm:cxn modelId="{97853557-C1D4-4E90-A6BB-A86730277417}" srcId="{3D977F47-3554-480F-AF78-278003251783}" destId="{B46AF73B-B969-4A3B-A7E8-93DF6B7402E3}" srcOrd="4" destOrd="0" parTransId="{C24B33BC-F7A7-47A2-9651-92C63169A1E8}" sibTransId="{F9AFCBBD-7F9A-4E47-8298-5D61272FF2BB}"/>
    <dgm:cxn modelId="{8254D95F-BF3E-4BF9-A631-7FA23730BD12}" type="presOf" srcId="{9593437D-E847-412C-A53A-520D67D741AB}" destId="{2E9C40DC-1A67-404E-8926-3F6F246A4B9D}" srcOrd="0" destOrd="0" presId="urn:microsoft.com/office/officeart/2005/8/layout/process3"/>
    <dgm:cxn modelId="{FA1C8913-E27C-45B2-89C4-8B0BCE936A03}" type="presOf" srcId="{2FADF764-D4FB-479F-8947-B075B9EFA15F}" destId="{2E9C40DC-1A67-404E-8926-3F6F246A4B9D}" srcOrd="0" destOrd="2" presId="urn:microsoft.com/office/officeart/2005/8/layout/process3"/>
    <dgm:cxn modelId="{286D2F37-35B5-40A3-B106-384514729DCD}" type="presOf" srcId="{35E64B3B-19C7-4205-9EC6-5B5FBE0CDA3D}" destId="{FF28E2BD-1F69-4103-B898-DDAA5A5C67AE}" srcOrd="1" destOrd="0" presId="urn:microsoft.com/office/officeart/2005/8/layout/process3"/>
    <dgm:cxn modelId="{DB99F194-A2B9-442A-B75D-6348C149EA11}" type="presOf" srcId="{FCFCD419-8E80-4F8E-B1AE-13196DB9AA47}" destId="{B919FFD7-94AE-4AEA-AC79-3C82D42137F5}" srcOrd="0" destOrd="0" presId="urn:microsoft.com/office/officeart/2005/8/layout/process3"/>
    <dgm:cxn modelId="{B5D685BF-4E2A-4ACE-A5E7-93CCF66A1984}" type="presOf" srcId="{B25E6448-F821-4B44-90C9-D7485056322A}" destId="{C5A142EC-3966-407A-BBD4-3271A17A8FEF}" srcOrd="0" destOrd="0" presId="urn:microsoft.com/office/officeart/2005/8/layout/process3"/>
    <dgm:cxn modelId="{1DC4D544-9898-4A27-8D4D-BE63B7151896}" type="presOf" srcId="{0EAF4157-9A0C-4AA1-BD7F-1156CBABA065}" destId="{24267B14-1308-4356-A281-2981BA336048}" srcOrd="0" destOrd="2" presId="urn:microsoft.com/office/officeart/2005/8/layout/process3"/>
    <dgm:cxn modelId="{4ED205FA-F3DF-4DD4-B630-06A7C563CC99}" srcId="{FCFCD419-8E80-4F8E-B1AE-13196DB9AA47}" destId="{2FADF764-D4FB-479F-8947-B075B9EFA15F}" srcOrd="2" destOrd="0" parTransId="{428CDA13-0279-4D44-BE17-BC3BB60E05E1}" sibTransId="{38E34098-A251-457A-A841-3E92D3FD35E2}"/>
    <dgm:cxn modelId="{5BB2CBC3-0BFA-466D-A5F2-02D13BE6F84A}" srcId="{B46AF73B-B969-4A3B-A7E8-93DF6B7402E3}" destId="{B7994A64-6248-40BB-A65C-E5DCD582A3B2}" srcOrd="0" destOrd="0" parTransId="{F12E2229-D119-42D2-90E2-693350E3EFBA}" sibTransId="{35F18877-68E8-4EB7-9CCC-AE4E6A119B18}"/>
    <dgm:cxn modelId="{79BA82F6-6F9C-4F94-B0D3-1B2752CD8CA2}" type="presOf" srcId="{DCAA8184-155D-4EB7-92A2-7EC60FD67431}" destId="{BF333AA8-B0B9-4282-80C6-F46FB340838D}" srcOrd="1" destOrd="0" presId="urn:microsoft.com/office/officeart/2005/8/layout/process3"/>
    <dgm:cxn modelId="{4DA63A29-5BFB-42B3-AC5B-D39EA1744060}" srcId="{3D977F47-3554-480F-AF78-278003251783}" destId="{046CE200-BC23-48AB-AB89-E8B19E073D36}" srcOrd="0" destOrd="0" parTransId="{3C4848D2-9D56-48E3-B994-7A8FBDD27FFB}" sibTransId="{35E64B3B-19C7-4205-9EC6-5B5FBE0CDA3D}"/>
    <dgm:cxn modelId="{8C5ACEF9-7962-479A-90C7-59CB1FD494E7}" type="presOf" srcId="{D7E3E390-ACD9-4B7D-866A-DB9696F0695B}" destId="{D70578F5-0A58-4784-8A21-8EF874CE1543}" srcOrd="0" destOrd="0" presId="urn:microsoft.com/office/officeart/2005/8/layout/process3"/>
    <dgm:cxn modelId="{B6C374FD-B041-46C5-B004-C519D7AEC3BA}" type="presOf" srcId="{473A6173-7CA7-48EB-9D0A-98AD80098FEF}" destId="{2E9C40DC-1A67-404E-8926-3F6F246A4B9D}" srcOrd="0" destOrd="1" presId="urn:microsoft.com/office/officeart/2005/8/layout/process3"/>
    <dgm:cxn modelId="{61EF9FDF-2B24-40D6-A18F-A4E98CD8E400}" type="presOf" srcId="{B7994A64-6248-40BB-A65C-E5DCD582A3B2}" destId="{63DC14ED-D877-4A89-B1CE-497C88681836}" srcOrd="0" destOrd="0" presId="urn:microsoft.com/office/officeart/2005/8/layout/process3"/>
    <dgm:cxn modelId="{5E10203B-EC1A-4FCC-A56E-051FC5A9DADD}" type="presOf" srcId="{FCFCD419-8E80-4F8E-B1AE-13196DB9AA47}" destId="{41B05F65-4041-4332-B353-D42DD2BDFD43}" srcOrd="1" destOrd="0" presId="urn:microsoft.com/office/officeart/2005/8/layout/process3"/>
    <dgm:cxn modelId="{0E732F33-5D36-4CAB-AB20-1503EAFD1CAB}" type="presOf" srcId="{B25E6448-F821-4B44-90C9-D7485056322A}" destId="{919A3832-DDB8-43BD-AB40-28324F025438}" srcOrd="1" destOrd="0" presId="urn:microsoft.com/office/officeart/2005/8/layout/process3"/>
    <dgm:cxn modelId="{02295DF9-7799-447B-AFAB-7FA3D1F977EE}" type="presOf" srcId="{35E64B3B-19C7-4205-9EC6-5B5FBE0CDA3D}" destId="{2E30A09B-95AA-48D2-A5C5-99FA21A860FB}" srcOrd="0" destOrd="0" presId="urn:microsoft.com/office/officeart/2005/8/layout/process3"/>
    <dgm:cxn modelId="{6FB3393E-4D42-4DC9-B336-8CF63E73B62D}" type="presOf" srcId="{B46AF73B-B969-4A3B-A7E8-93DF6B7402E3}" destId="{E91B6570-DAA7-45AE-9424-6B1F33BD9A57}" srcOrd="1" destOrd="0" presId="urn:microsoft.com/office/officeart/2005/8/layout/process3"/>
    <dgm:cxn modelId="{767C54C6-EF22-4803-BD79-FDD2BED4A57F}" srcId="{96B38E13-75F7-4B42-96AD-9DFBAA1A2F5D}" destId="{A03357DF-0C78-461B-8A08-EF07B656B366}" srcOrd="1" destOrd="0" parTransId="{B5ED715B-4DD7-41C9-9DE2-013FA73119A7}" sibTransId="{0535C613-4123-4F07-AFED-315F497A83FC}"/>
    <dgm:cxn modelId="{8CD1325C-735B-46A6-A30F-F8353AE8A17A}" srcId="{3D977F47-3554-480F-AF78-278003251783}" destId="{96B38E13-75F7-4B42-96AD-9DFBAA1A2F5D}" srcOrd="3" destOrd="0" parTransId="{6D2C8CB9-6A2A-4AB1-973C-1057A25625A4}" sibTransId="{6F3AD8D2-AD81-41D5-8C73-D5E3111D28FB}"/>
    <dgm:cxn modelId="{AE22A417-D0F5-4ADF-B545-12BAAE5840AD}" type="presOf" srcId="{3D977F47-3554-480F-AF78-278003251783}" destId="{CD86E6DC-E570-4DDB-A85D-B3CAC51B09D8}" srcOrd="0" destOrd="0" presId="urn:microsoft.com/office/officeart/2005/8/layout/process3"/>
    <dgm:cxn modelId="{2EB6CE9F-33A2-4533-995C-9869404428D5}" srcId="{DCAA8184-155D-4EB7-92A2-7EC60FD67431}" destId="{9EE93994-F414-487E-BAFB-E34666D2C29E}" srcOrd="3" destOrd="0" parTransId="{6AA36B8D-7689-48DB-AED0-4422846B5525}" sibTransId="{93E27620-F549-4714-911A-044BDF1813FB}"/>
    <dgm:cxn modelId="{3CF831F9-A6B8-4450-85F5-98F1F2B64804}" type="presOf" srcId="{B46AF73B-B969-4A3B-A7E8-93DF6B7402E3}" destId="{21B069CB-D960-4704-8A90-198FAECDCB60}" srcOrd="0" destOrd="0" presId="urn:microsoft.com/office/officeart/2005/8/layout/process3"/>
    <dgm:cxn modelId="{A46B2E1D-AB6F-491D-8BC4-0E5A4D807347}" type="presOf" srcId="{6F3AD8D2-AD81-41D5-8C73-D5E3111D28FB}" destId="{A617E6A1-3B4F-43B2-A182-441511783DC1}" srcOrd="1" destOrd="0" presId="urn:microsoft.com/office/officeart/2005/8/layout/process3"/>
    <dgm:cxn modelId="{209B2B2E-9811-4C1F-A817-47BD10016352}" type="presOf" srcId="{6F3AD8D2-AD81-41D5-8C73-D5E3111D28FB}" destId="{75027503-BFF9-40B1-A6AA-3AA9E06D990F}" srcOrd="0" destOrd="0" presId="urn:microsoft.com/office/officeart/2005/8/layout/process3"/>
    <dgm:cxn modelId="{02B05B52-87A3-42AB-8112-47B53C682E46}" type="presOf" srcId="{96B38E13-75F7-4B42-96AD-9DFBAA1A2F5D}" destId="{95E57713-9FCD-49B8-B3F1-42457EEA670A}" srcOrd="0" destOrd="0" presId="urn:microsoft.com/office/officeart/2005/8/layout/process3"/>
    <dgm:cxn modelId="{5E6A7124-26B4-4556-B520-0AE4854EDA0D}" srcId="{FCFCD419-8E80-4F8E-B1AE-13196DB9AA47}" destId="{473A6173-7CA7-48EB-9D0A-98AD80098FEF}" srcOrd="1" destOrd="0" parTransId="{F3EF9B4C-343F-4902-81DB-88173446534D}" sibTransId="{495F6919-6556-46A2-A0C1-D63DFEF60B28}"/>
    <dgm:cxn modelId="{89BE5B9D-21E6-4E45-9CE4-99764B244E82}" type="presOf" srcId="{64C14622-D170-4D37-8AA6-71114EDA5199}" destId="{24267B14-1308-4356-A281-2981BA336048}" srcOrd="0" destOrd="0" presId="urn:microsoft.com/office/officeart/2005/8/layout/process3"/>
    <dgm:cxn modelId="{AB23D927-3592-424C-80B6-B4D53C8BB05B}" type="presOf" srcId="{27AE68A8-5801-498B-ADFF-DDFF5CA5CC38}" destId="{24267B14-1308-4356-A281-2981BA336048}" srcOrd="0" destOrd="1" presId="urn:microsoft.com/office/officeart/2005/8/layout/process3"/>
    <dgm:cxn modelId="{5A1D0556-24BF-4E87-9530-BF2B7CC84C5F}" type="presOf" srcId="{046CE200-BC23-48AB-AB89-E8B19E073D36}" destId="{8D63E873-4691-45C2-809C-6CE2C6BD8CD3}" srcOrd="0" destOrd="0" presId="urn:microsoft.com/office/officeart/2005/8/layout/process3"/>
    <dgm:cxn modelId="{0ECD9F0A-4151-490B-90E1-551581A18DDA}" type="presOf" srcId="{0EACD5AB-9CF0-4F1E-897E-68ED0FD0B300}" destId="{F22138C4-8483-47DD-B82F-F97B95D887EA}" srcOrd="0" destOrd="0" presId="urn:microsoft.com/office/officeart/2005/8/layout/process3"/>
    <dgm:cxn modelId="{FDEBC739-A154-4665-91D6-1EBB05B23014}" type="presOf" srcId="{A03357DF-0C78-461B-8A08-EF07B656B366}" destId="{D70578F5-0A58-4784-8A21-8EF874CE1543}" srcOrd="0" destOrd="1" presId="urn:microsoft.com/office/officeart/2005/8/layout/process3"/>
    <dgm:cxn modelId="{D84A315E-A76F-4E00-B981-C151B1B86099}" srcId="{96B38E13-75F7-4B42-96AD-9DFBAA1A2F5D}" destId="{D7E3E390-ACD9-4B7D-866A-DB9696F0695B}" srcOrd="0" destOrd="0" parTransId="{C4BD0BC5-3A83-4E1B-A4A9-1C116FCC67F4}" sibTransId="{7978FACC-FB9C-4569-AE08-E163721F59F3}"/>
    <dgm:cxn modelId="{59A57A85-C831-4381-9A91-9BDCCA459A41}" type="presOf" srcId="{DCAA8184-155D-4EB7-92A2-7EC60FD67431}" destId="{85BDA150-D122-4C4D-8003-9BA2A5585C44}" srcOrd="0" destOrd="0" presId="urn:microsoft.com/office/officeart/2005/8/layout/process3"/>
    <dgm:cxn modelId="{9B47FEF2-7226-44B1-BD16-99A94A4D458F}" type="presParOf" srcId="{CD86E6DC-E570-4DDB-A85D-B3CAC51B09D8}" destId="{EB65BDA6-66E5-42D5-949C-E00470B02584}" srcOrd="0" destOrd="0" presId="urn:microsoft.com/office/officeart/2005/8/layout/process3"/>
    <dgm:cxn modelId="{47ECB91B-89B4-4781-AA5C-E1BCAF55ED25}" type="presParOf" srcId="{EB65BDA6-66E5-42D5-949C-E00470B02584}" destId="{8D63E873-4691-45C2-809C-6CE2C6BD8CD3}" srcOrd="0" destOrd="0" presId="urn:microsoft.com/office/officeart/2005/8/layout/process3"/>
    <dgm:cxn modelId="{C1310D4E-F8FF-456F-93B8-58BCA73045EF}" type="presParOf" srcId="{EB65BDA6-66E5-42D5-949C-E00470B02584}" destId="{C90C4F70-69ED-43F8-84C8-452D357C88C1}" srcOrd="1" destOrd="0" presId="urn:microsoft.com/office/officeart/2005/8/layout/process3"/>
    <dgm:cxn modelId="{5B88EEFA-BFCC-4D42-8176-6F699E45AA8F}" type="presParOf" srcId="{EB65BDA6-66E5-42D5-949C-E00470B02584}" destId="{6095EB0D-560C-4144-8D97-EC2944AE046E}" srcOrd="2" destOrd="0" presId="urn:microsoft.com/office/officeart/2005/8/layout/process3"/>
    <dgm:cxn modelId="{B7F5CB53-C756-4E0A-AD05-6E7CB903FAEA}" type="presParOf" srcId="{CD86E6DC-E570-4DDB-A85D-B3CAC51B09D8}" destId="{2E30A09B-95AA-48D2-A5C5-99FA21A860FB}" srcOrd="1" destOrd="0" presId="urn:microsoft.com/office/officeart/2005/8/layout/process3"/>
    <dgm:cxn modelId="{14D03647-9B15-4676-9DCA-036AAFB72ACF}" type="presParOf" srcId="{2E30A09B-95AA-48D2-A5C5-99FA21A860FB}" destId="{FF28E2BD-1F69-4103-B898-DDAA5A5C67AE}" srcOrd="0" destOrd="0" presId="urn:microsoft.com/office/officeart/2005/8/layout/process3"/>
    <dgm:cxn modelId="{A193D6A2-AC56-4556-AE95-5BF7D5B5AEF3}" type="presParOf" srcId="{CD86E6DC-E570-4DDB-A85D-B3CAC51B09D8}" destId="{15C2F4AE-ECE8-4338-B72C-49F720AD0E5E}" srcOrd="2" destOrd="0" presId="urn:microsoft.com/office/officeart/2005/8/layout/process3"/>
    <dgm:cxn modelId="{2885615F-B96B-4B63-B44C-1306A5C55D35}" type="presParOf" srcId="{15C2F4AE-ECE8-4338-B72C-49F720AD0E5E}" destId="{B919FFD7-94AE-4AEA-AC79-3C82D42137F5}" srcOrd="0" destOrd="0" presId="urn:microsoft.com/office/officeart/2005/8/layout/process3"/>
    <dgm:cxn modelId="{5773F524-C39A-4EE8-8784-1000C3B53542}" type="presParOf" srcId="{15C2F4AE-ECE8-4338-B72C-49F720AD0E5E}" destId="{41B05F65-4041-4332-B353-D42DD2BDFD43}" srcOrd="1" destOrd="0" presId="urn:microsoft.com/office/officeart/2005/8/layout/process3"/>
    <dgm:cxn modelId="{974A2FC5-EE23-4FED-AA9B-50C8EFFB6659}" type="presParOf" srcId="{15C2F4AE-ECE8-4338-B72C-49F720AD0E5E}" destId="{2E9C40DC-1A67-404E-8926-3F6F246A4B9D}" srcOrd="2" destOrd="0" presId="urn:microsoft.com/office/officeart/2005/8/layout/process3"/>
    <dgm:cxn modelId="{5E59A0D9-E667-4DDE-B8DA-0A79A2694E76}" type="presParOf" srcId="{CD86E6DC-E570-4DDB-A85D-B3CAC51B09D8}" destId="{F22138C4-8483-47DD-B82F-F97B95D887EA}" srcOrd="3" destOrd="0" presId="urn:microsoft.com/office/officeart/2005/8/layout/process3"/>
    <dgm:cxn modelId="{5DBE4410-16EA-4D09-B8F7-F663EF775D5D}" type="presParOf" srcId="{F22138C4-8483-47DD-B82F-F97B95D887EA}" destId="{37FA1515-7494-465D-9BE0-0664270ACAC0}" srcOrd="0" destOrd="0" presId="urn:microsoft.com/office/officeart/2005/8/layout/process3"/>
    <dgm:cxn modelId="{57105FC8-D1EA-4C6C-B070-D1A354352F18}" type="presParOf" srcId="{CD86E6DC-E570-4DDB-A85D-B3CAC51B09D8}" destId="{DE4CA03C-E0CF-4147-A54C-ECE2A630D5F6}" srcOrd="4" destOrd="0" presId="urn:microsoft.com/office/officeart/2005/8/layout/process3"/>
    <dgm:cxn modelId="{6AB646AC-3431-4D28-872D-4C3B1EFF6349}" type="presParOf" srcId="{DE4CA03C-E0CF-4147-A54C-ECE2A630D5F6}" destId="{85BDA150-D122-4C4D-8003-9BA2A5585C44}" srcOrd="0" destOrd="0" presId="urn:microsoft.com/office/officeart/2005/8/layout/process3"/>
    <dgm:cxn modelId="{8C7C6A37-F894-4291-A047-99911AE1F33A}" type="presParOf" srcId="{DE4CA03C-E0CF-4147-A54C-ECE2A630D5F6}" destId="{BF333AA8-B0B9-4282-80C6-F46FB340838D}" srcOrd="1" destOrd="0" presId="urn:microsoft.com/office/officeart/2005/8/layout/process3"/>
    <dgm:cxn modelId="{2E7C6486-E0FE-430B-BC56-7A9596A1B751}" type="presParOf" srcId="{DE4CA03C-E0CF-4147-A54C-ECE2A630D5F6}" destId="{24267B14-1308-4356-A281-2981BA336048}" srcOrd="2" destOrd="0" presId="urn:microsoft.com/office/officeart/2005/8/layout/process3"/>
    <dgm:cxn modelId="{8D2697F0-48FC-49F1-9A53-10304A3D28B6}" type="presParOf" srcId="{CD86E6DC-E570-4DDB-A85D-B3CAC51B09D8}" destId="{C5A142EC-3966-407A-BBD4-3271A17A8FEF}" srcOrd="5" destOrd="0" presId="urn:microsoft.com/office/officeart/2005/8/layout/process3"/>
    <dgm:cxn modelId="{E53062EA-E226-432A-A178-10728DB9B343}" type="presParOf" srcId="{C5A142EC-3966-407A-BBD4-3271A17A8FEF}" destId="{919A3832-DDB8-43BD-AB40-28324F025438}" srcOrd="0" destOrd="0" presId="urn:microsoft.com/office/officeart/2005/8/layout/process3"/>
    <dgm:cxn modelId="{482FD2F3-102F-477B-9363-0E44350B98BD}" type="presParOf" srcId="{CD86E6DC-E570-4DDB-A85D-B3CAC51B09D8}" destId="{CD54755E-3AFE-4E2B-B952-692D55DEC40D}" srcOrd="6" destOrd="0" presId="urn:microsoft.com/office/officeart/2005/8/layout/process3"/>
    <dgm:cxn modelId="{0255F72E-1FA6-47D2-AFE3-5AF2B2EAF878}" type="presParOf" srcId="{CD54755E-3AFE-4E2B-B952-692D55DEC40D}" destId="{95E57713-9FCD-49B8-B3F1-42457EEA670A}" srcOrd="0" destOrd="0" presId="urn:microsoft.com/office/officeart/2005/8/layout/process3"/>
    <dgm:cxn modelId="{2029779F-6AAA-4CC1-9520-2CFAED3BE354}" type="presParOf" srcId="{CD54755E-3AFE-4E2B-B952-692D55DEC40D}" destId="{3173C8AF-3D2E-4C0C-AC3D-233FF45EBEE5}" srcOrd="1" destOrd="0" presId="urn:microsoft.com/office/officeart/2005/8/layout/process3"/>
    <dgm:cxn modelId="{A82A9E0A-F195-4CF3-83E4-613AD428A685}" type="presParOf" srcId="{CD54755E-3AFE-4E2B-B952-692D55DEC40D}" destId="{D70578F5-0A58-4784-8A21-8EF874CE1543}" srcOrd="2" destOrd="0" presId="urn:microsoft.com/office/officeart/2005/8/layout/process3"/>
    <dgm:cxn modelId="{51CF2B39-B675-4E5A-AE6A-E28B6C5C17EF}" type="presParOf" srcId="{CD86E6DC-E570-4DDB-A85D-B3CAC51B09D8}" destId="{75027503-BFF9-40B1-A6AA-3AA9E06D990F}" srcOrd="7" destOrd="0" presId="urn:microsoft.com/office/officeart/2005/8/layout/process3"/>
    <dgm:cxn modelId="{67AEA979-53A4-46EA-82C9-988EB11C15C2}" type="presParOf" srcId="{75027503-BFF9-40B1-A6AA-3AA9E06D990F}" destId="{A617E6A1-3B4F-43B2-A182-441511783DC1}" srcOrd="0" destOrd="0" presId="urn:microsoft.com/office/officeart/2005/8/layout/process3"/>
    <dgm:cxn modelId="{3AD891C3-212B-458E-B73B-A63624BF8523}" type="presParOf" srcId="{CD86E6DC-E570-4DDB-A85D-B3CAC51B09D8}" destId="{C681F3CC-E2D8-4361-AF3E-D4D4D6FAD14D}" srcOrd="8" destOrd="0" presId="urn:microsoft.com/office/officeart/2005/8/layout/process3"/>
    <dgm:cxn modelId="{8822F4B0-5216-4998-BC77-931B4F12B3A0}" type="presParOf" srcId="{C681F3CC-E2D8-4361-AF3E-D4D4D6FAD14D}" destId="{21B069CB-D960-4704-8A90-198FAECDCB60}" srcOrd="0" destOrd="0" presId="urn:microsoft.com/office/officeart/2005/8/layout/process3"/>
    <dgm:cxn modelId="{65620A6E-67D6-4234-B245-A8D8FB893CD6}" type="presParOf" srcId="{C681F3CC-E2D8-4361-AF3E-D4D4D6FAD14D}" destId="{E91B6570-DAA7-45AE-9424-6B1F33BD9A57}" srcOrd="1" destOrd="0" presId="urn:microsoft.com/office/officeart/2005/8/layout/process3"/>
    <dgm:cxn modelId="{785DF80D-97DA-457B-BC52-808E8E946333}" type="presParOf" srcId="{C681F3CC-E2D8-4361-AF3E-D4D4D6FAD14D}" destId="{63DC14ED-D877-4A89-B1CE-497C88681836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D977F47-3554-480F-AF78-278003251783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046CE200-BC23-48AB-AB89-E8B19E073D36}">
      <dgm:prSet phldrT="[Tekst]"/>
      <dgm:spPr/>
      <dgm:t>
        <a:bodyPr/>
        <a:lstStyle/>
        <a:p>
          <a:r>
            <a:rPr lang="nb-NO" dirty="0" smtClean="0"/>
            <a:t>FORHÅNDSGODKJENNING</a:t>
          </a:r>
          <a:endParaRPr lang="nb-NO" dirty="0"/>
        </a:p>
      </dgm:t>
    </dgm:pt>
    <dgm:pt modelId="{3C4848D2-9D56-48E3-B994-7A8FBDD27FFB}" type="parTrans" cxnId="{4DA63A29-5BFB-42B3-AC5B-D39EA1744060}">
      <dgm:prSet/>
      <dgm:spPr/>
      <dgm:t>
        <a:bodyPr/>
        <a:lstStyle/>
        <a:p>
          <a:endParaRPr lang="nb-NO"/>
        </a:p>
      </dgm:t>
    </dgm:pt>
    <dgm:pt modelId="{35E64B3B-19C7-4205-9EC6-5B5FBE0CDA3D}" type="sibTrans" cxnId="{4DA63A29-5BFB-42B3-AC5B-D39EA1744060}">
      <dgm:prSet/>
      <dgm:spPr/>
      <dgm:t>
        <a:bodyPr/>
        <a:lstStyle/>
        <a:p>
          <a:endParaRPr lang="nb-NO"/>
        </a:p>
      </dgm:t>
    </dgm:pt>
    <dgm:pt modelId="{93322F82-993E-41EE-83C7-0996DDFECA45}">
      <dgm:prSet phldrT="[Tekst]"/>
      <dgm:spPr/>
      <dgm:t>
        <a:bodyPr/>
        <a:lstStyle/>
        <a:p>
          <a:r>
            <a:rPr lang="nb-NO" dirty="0" smtClean="0"/>
            <a:t>Samme prosedyre og ansvarsfordeling som annen utenlandsk utdanning</a:t>
          </a:r>
          <a:endParaRPr lang="nb-NO" dirty="0"/>
        </a:p>
      </dgm:t>
    </dgm:pt>
    <dgm:pt modelId="{612794FF-8A04-4B24-828A-D9FE43CDB412}" type="parTrans" cxnId="{11EF1C63-4A43-4E10-8A9E-DB1293E3C887}">
      <dgm:prSet/>
      <dgm:spPr/>
      <dgm:t>
        <a:bodyPr/>
        <a:lstStyle/>
        <a:p>
          <a:endParaRPr lang="nb-NO"/>
        </a:p>
      </dgm:t>
    </dgm:pt>
    <dgm:pt modelId="{916D6025-45CF-4501-B237-1AC22EDB7E7A}" type="sibTrans" cxnId="{11EF1C63-4A43-4E10-8A9E-DB1293E3C887}">
      <dgm:prSet/>
      <dgm:spPr/>
      <dgm:t>
        <a:bodyPr/>
        <a:lstStyle/>
        <a:p>
          <a:endParaRPr lang="nb-NO"/>
        </a:p>
      </dgm:t>
    </dgm:pt>
    <dgm:pt modelId="{FCFCD419-8E80-4F8E-B1AE-13196DB9AA47}">
      <dgm:prSet phldrT="[Tekst]"/>
      <dgm:spPr/>
      <dgm:t>
        <a:bodyPr/>
        <a:lstStyle/>
        <a:p>
          <a:r>
            <a:rPr lang="nb-NO" dirty="0" smtClean="0"/>
            <a:t>ETTER OPPHOLD</a:t>
          </a:r>
          <a:endParaRPr lang="nb-NO" dirty="0"/>
        </a:p>
      </dgm:t>
    </dgm:pt>
    <dgm:pt modelId="{10D8110A-6B42-4167-945F-DB07F552FED2}" type="parTrans" cxnId="{F77947BE-E291-4821-B673-BE157B27600B}">
      <dgm:prSet/>
      <dgm:spPr/>
      <dgm:t>
        <a:bodyPr/>
        <a:lstStyle/>
        <a:p>
          <a:endParaRPr lang="nb-NO"/>
        </a:p>
      </dgm:t>
    </dgm:pt>
    <dgm:pt modelId="{0EACD5AB-9CF0-4F1E-897E-68ED0FD0B300}" type="sibTrans" cxnId="{F77947BE-E291-4821-B673-BE157B27600B}">
      <dgm:prSet/>
      <dgm:spPr/>
      <dgm:t>
        <a:bodyPr/>
        <a:lstStyle/>
        <a:p>
          <a:endParaRPr lang="nb-NO"/>
        </a:p>
      </dgm:t>
    </dgm:pt>
    <dgm:pt modelId="{9593437D-E847-412C-A53A-520D67D741AB}">
      <dgm:prSet phldrT="[Tekst]"/>
      <dgm:spPr/>
      <dgm:t>
        <a:bodyPr/>
        <a:lstStyle/>
        <a:p>
          <a:r>
            <a:rPr lang="nb-NO" dirty="0" smtClean="0"/>
            <a:t>Hvis alt var forhåndsgodkjent blir ikke saken oversendt til institutt og behandles kun på fakultet</a:t>
          </a:r>
          <a:endParaRPr lang="nb-NO" dirty="0"/>
        </a:p>
      </dgm:t>
    </dgm:pt>
    <dgm:pt modelId="{5273D90B-1A0D-44D2-AE50-F24DD066A2B6}" type="parTrans" cxnId="{FC96F8EF-E31F-4FEE-9003-FBFAA45D7A5B}">
      <dgm:prSet/>
      <dgm:spPr/>
      <dgm:t>
        <a:bodyPr/>
        <a:lstStyle/>
        <a:p>
          <a:endParaRPr lang="nb-NO"/>
        </a:p>
      </dgm:t>
    </dgm:pt>
    <dgm:pt modelId="{825AF505-068C-4C06-88ED-A47C83DE7381}" type="sibTrans" cxnId="{FC96F8EF-E31F-4FEE-9003-FBFAA45D7A5B}">
      <dgm:prSet/>
      <dgm:spPr/>
      <dgm:t>
        <a:bodyPr/>
        <a:lstStyle/>
        <a:p>
          <a:endParaRPr lang="nb-NO"/>
        </a:p>
      </dgm:t>
    </dgm:pt>
    <dgm:pt modelId="{96B38E13-75F7-4B42-96AD-9DFBAA1A2F5D}">
      <dgm:prSet phldrT="[Tekst]"/>
      <dgm:spPr/>
      <dgm:t>
        <a:bodyPr/>
        <a:lstStyle/>
        <a:p>
          <a:r>
            <a:rPr lang="nb-NO" dirty="0" smtClean="0"/>
            <a:t>FERDIG SAK</a:t>
          </a:r>
          <a:endParaRPr lang="nb-NO" dirty="0"/>
        </a:p>
      </dgm:t>
    </dgm:pt>
    <dgm:pt modelId="{6D2C8CB9-6A2A-4AB1-973C-1057A25625A4}" type="parTrans" cxnId="{8CD1325C-735B-46A6-A30F-F8353AE8A17A}">
      <dgm:prSet/>
      <dgm:spPr/>
      <dgm:t>
        <a:bodyPr/>
        <a:lstStyle/>
        <a:p>
          <a:endParaRPr lang="nb-NO"/>
        </a:p>
      </dgm:t>
    </dgm:pt>
    <dgm:pt modelId="{6F3AD8D2-AD81-41D5-8C73-D5E3111D28FB}" type="sibTrans" cxnId="{8CD1325C-735B-46A6-A30F-F8353AE8A17A}">
      <dgm:prSet/>
      <dgm:spPr/>
      <dgm:t>
        <a:bodyPr/>
        <a:lstStyle/>
        <a:p>
          <a:endParaRPr lang="nb-NO"/>
        </a:p>
      </dgm:t>
    </dgm:pt>
    <dgm:pt modelId="{D7E3E390-ACD9-4B7D-866A-DB9696F0695B}">
      <dgm:prSet phldrT="[Tekst]"/>
      <dgm:spPr/>
      <dgm:t>
        <a:bodyPr/>
        <a:lstStyle/>
        <a:p>
          <a:r>
            <a:rPr lang="nb-NO" dirty="0" smtClean="0"/>
            <a:t>Vedtaksbrev til student</a:t>
          </a:r>
          <a:endParaRPr lang="nb-NO" dirty="0"/>
        </a:p>
      </dgm:t>
    </dgm:pt>
    <dgm:pt modelId="{C4BD0BC5-3A83-4E1B-A4A9-1C116FCC67F4}" type="parTrans" cxnId="{D84A315E-A76F-4E00-B981-C151B1B86099}">
      <dgm:prSet/>
      <dgm:spPr/>
      <dgm:t>
        <a:bodyPr/>
        <a:lstStyle/>
        <a:p>
          <a:endParaRPr lang="nb-NO"/>
        </a:p>
      </dgm:t>
    </dgm:pt>
    <dgm:pt modelId="{7978FACC-FB9C-4569-AE08-E163721F59F3}" type="sibTrans" cxnId="{D84A315E-A76F-4E00-B981-C151B1B86099}">
      <dgm:prSet/>
      <dgm:spPr/>
      <dgm:t>
        <a:bodyPr/>
        <a:lstStyle/>
        <a:p>
          <a:endParaRPr lang="nb-NO"/>
        </a:p>
      </dgm:t>
    </dgm:pt>
    <dgm:pt modelId="{0D3DD68B-BB2A-4BBA-AF17-75325301FB5C}">
      <dgm:prSet phldrT="[Tekst]"/>
      <dgm:spPr/>
      <dgm:t>
        <a:bodyPr/>
        <a:lstStyle/>
        <a:p>
          <a:endParaRPr lang="nb-NO" dirty="0"/>
        </a:p>
      </dgm:t>
    </dgm:pt>
    <dgm:pt modelId="{421BD204-D909-4C9A-8906-4517404A34E1}" type="parTrans" cxnId="{B00FC548-1A4F-4AB6-B82F-7A18C24AB176}">
      <dgm:prSet/>
      <dgm:spPr/>
      <dgm:t>
        <a:bodyPr/>
        <a:lstStyle/>
        <a:p>
          <a:endParaRPr lang="nb-NO"/>
        </a:p>
      </dgm:t>
    </dgm:pt>
    <dgm:pt modelId="{ECB279AF-EBDA-46A1-8752-269358E7F559}" type="sibTrans" cxnId="{B00FC548-1A4F-4AB6-B82F-7A18C24AB176}">
      <dgm:prSet/>
      <dgm:spPr/>
      <dgm:t>
        <a:bodyPr/>
        <a:lstStyle/>
        <a:p>
          <a:endParaRPr lang="nb-NO"/>
        </a:p>
      </dgm:t>
    </dgm:pt>
    <dgm:pt modelId="{B842497C-DD51-4563-90B1-D9E0D7022345}">
      <dgm:prSet phldrT="[Tekst]"/>
      <dgm:spPr/>
      <dgm:t>
        <a:bodyPr/>
        <a:lstStyle/>
        <a:p>
          <a:endParaRPr lang="nb-NO" dirty="0"/>
        </a:p>
      </dgm:t>
    </dgm:pt>
    <dgm:pt modelId="{68C42A05-4BA9-4C7E-B150-72B9B6A21771}" type="parTrans" cxnId="{2A454B85-F8BB-42E4-BD57-7FC90AEC6F96}">
      <dgm:prSet/>
      <dgm:spPr/>
      <dgm:t>
        <a:bodyPr/>
        <a:lstStyle/>
        <a:p>
          <a:endParaRPr lang="en-US"/>
        </a:p>
      </dgm:t>
    </dgm:pt>
    <dgm:pt modelId="{D326919E-8B8E-4FBA-87CB-BD86023A1C9C}" type="sibTrans" cxnId="{2A454B85-F8BB-42E4-BD57-7FC90AEC6F96}">
      <dgm:prSet/>
      <dgm:spPr/>
      <dgm:t>
        <a:bodyPr/>
        <a:lstStyle/>
        <a:p>
          <a:endParaRPr lang="en-US"/>
        </a:p>
      </dgm:t>
    </dgm:pt>
    <dgm:pt modelId="{30559CFD-EF97-4E86-AC4D-4D3EA159F08B}">
      <dgm:prSet phldrT="[Tekst]"/>
      <dgm:spPr/>
      <dgm:t>
        <a:bodyPr/>
        <a:lstStyle/>
        <a:p>
          <a:r>
            <a:rPr lang="nb-NO" dirty="0" smtClean="0"/>
            <a:t>Saken er ikke ferdigbehandlet etter vedtaksbrevet</a:t>
          </a:r>
          <a:endParaRPr lang="nb-NO" dirty="0"/>
        </a:p>
      </dgm:t>
    </dgm:pt>
    <dgm:pt modelId="{B2B0D68B-300C-417B-B2EF-36B99E3D227C}" type="parTrans" cxnId="{C425F07B-6958-4BAA-8C29-6B16B2C064D5}">
      <dgm:prSet/>
      <dgm:spPr/>
      <dgm:t>
        <a:bodyPr/>
        <a:lstStyle/>
        <a:p>
          <a:endParaRPr lang="en-US"/>
        </a:p>
      </dgm:t>
    </dgm:pt>
    <dgm:pt modelId="{331E916D-7B63-47ED-9449-CC2694843A53}" type="sibTrans" cxnId="{C425F07B-6958-4BAA-8C29-6B16B2C064D5}">
      <dgm:prSet/>
      <dgm:spPr/>
      <dgm:t>
        <a:bodyPr/>
        <a:lstStyle/>
        <a:p>
          <a:endParaRPr lang="en-US"/>
        </a:p>
      </dgm:t>
    </dgm:pt>
    <dgm:pt modelId="{CF6022D8-1B9B-419D-8AE6-1AB95AB3D40E}">
      <dgm:prSet phldrT="[Tekst]"/>
      <dgm:spPr/>
      <dgm:t>
        <a:bodyPr/>
        <a:lstStyle/>
        <a:p>
          <a:r>
            <a:rPr lang="nb-NO" dirty="0" smtClean="0"/>
            <a:t>Hvis nye/andre emner følges samme rutine som annen utenlandsk utdanning</a:t>
          </a:r>
          <a:endParaRPr lang="nb-NO" dirty="0"/>
        </a:p>
      </dgm:t>
    </dgm:pt>
    <dgm:pt modelId="{9D7CD285-6C3D-42C4-85A1-ECCE0548BE9A}" type="parTrans" cxnId="{1CB5BDE7-FD24-4ADD-BEB8-6E108C724531}">
      <dgm:prSet/>
      <dgm:spPr/>
    </dgm:pt>
    <dgm:pt modelId="{C7B9F41F-1179-4815-A070-772C14E7CF71}" type="sibTrans" cxnId="{1CB5BDE7-FD24-4ADD-BEB8-6E108C724531}">
      <dgm:prSet/>
      <dgm:spPr/>
    </dgm:pt>
    <dgm:pt modelId="{4CDC0CA9-5A55-40A8-8788-AA16E08C504E}">
      <dgm:prSet phldrT="[Tekst]"/>
      <dgm:spPr/>
      <dgm:t>
        <a:bodyPr/>
        <a:lstStyle/>
        <a:p>
          <a:r>
            <a:rPr lang="nb-NO" dirty="0" smtClean="0"/>
            <a:t>Avtalesider</a:t>
          </a:r>
          <a:endParaRPr lang="nb-NO" dirty="0"/>
        </a:p>
      </dgm:t>
    </dgm:pt>
    <dgm:pt modelId="{09FF0F55-7CEC-482A-A4B6-E439F627531B}" type="parTrans" cxnId="{5A5F7B9A-1AD4-45E9-AE36-592F839B54CD}">
      <dgm:prSet/>
      <dgm:spPr/>
    </dgm:pt>
    <dgm:pt modelId="{EC872A76-ECA2-4986-85F8-66214A18A608}" type="sibTrans" cxnId="{5A5F7B9A-1AD4-45E9-AE36-592F839B54CD}">
      <dgm:prSet/>
      <dgm:spPr/>
    </dgm:pt>
    <dgm:pt modelId="{6138AD27-36E6-4711-BDA5-CE30637A4343}">
      <dgm:prSet phldrT="[Tekst]"/>
      <dgm:spPr/>
      <dgm:t>
        <a:bodyPr/>
        <a:lstStyle/>
        <a:p>
          <a:r>
            <a:rPr lang="nb-NO" dirty="0" smtClean="0"/>
            <a:t>Frie emner UTENFOR gradsfeltet kan avgjøres av fakultetet</a:t>
          </a:r>
          <a:endParaRPr lang="nb-NO" dirty="0"/>
        </a:p>
      </dgm:t>
    </dgm:pt>
    <dgm:pt modelId="{39A2BDF3-36B0-4105-B59E-88E90F622826}" type="parTrans" cxnId="{578642AF-630D-4560-8FB8-044C13E589EE}">
      <dgm:prSet/>
      <dgm:spPr/>
    </dgm:pt>
    <dgm:pt modelId="{45FEA62E-C66D-46E3-B041-CE2B482D3326}" type="sibTrans" cxnId="{578642AF-630D-4560-8FB8-044C13E589EE}">
      <dgm:prSet/>
      <dgm:spPr/>
    </dgm:pt>
    <dgm:pt modelId="{2D8CD4FC-6111-4EB1-BD16-66EC3857AA24}" type="pres">
      <dgm:prSet presAssocID="{3D977F47-3554-480F-AF78-278003251783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6C114D21-5D25-4A59-B088-07B461C6BB6A}" type="pres">
      <dgm:prSet presAssocID="{046CE200-BC23-48AB-AB89-E8B19E073D36}" presName="composite" presStyleCnt="0"/>
      <dgm:spPr/>
    </dgm:pt>
    <dgm:pt modelId="{99046713-1991-4A2F-8087-0B73A74D8D59}" type="pres">
      <dgm:prSet presAssocID="{046CE200-BC23-48AB-AB89-E8B19E073D36}" presName="LShape" presStyleLbl="alignNode1" presStyleIdx="0" presStyleCnt="5"/>
      <dgm:spPr/>
    </dgm:pt>
    <dgm:pt modelId="{B5391E64-A31B-425B-8C10-354CF70FCE89}" type="pres">
      <dgm:prSet presAssocID="{046CE200-BC23-48AB-AB89-E8B19E073D36}" presName="ParentText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4B7C96-1F2A-4E01-B4C3-68B09C360A43}" type="pres">
      <dgm:prSet presAssocID="{046CE200-BC23-48AB-AB89-E8B19E073D36}" presName="Triangle" presStyleLbl="alignNode1" presStyleIdx="1" presStyleCnt="5"/>
      <dgm:spPr/>
    </dgm:pt>
    <dgm:pt modelId="{98DA42A1-03D3-4C0E-BCB2-119133A838E6}" type="pres">
      <dgm:prSet presAssocID="{35E64B3B-19C7-4205-9EC6-5B5FBE0CDA3D}" presName="sibTrans" presStyleCnt="0"/>
      <dgm:spPr/>
    </dgm:pt>
    <dgm:pt modelId="{9AD663A6-233F-46E4-8198-D91D5E206F7F}" type="pres">
      <dgm:prSet presAssocID="{35E64B3B-19C7-4205-9EC6-5B5FBE0CDA3D}" presName="space" presStyleCnt="0"/>
      <dgm:spPr/>
    </dgm:pt>
    <dgm:pt modelId="{E52A8C5D-F332-4FD4-BD64-CA44CF1A74E1}" type="pres">
      <dgm:prSet presAssocID="{FCFCD419-8E80-4F8E-B1AE-13196DB9AA47}" presName="composite" presStyleCnt="0"/>
      <dgm:spPr/>
    </dgm:pt>
    <dgm:pt modelId="{3B365CB5-81B5-43FE-AB13-77DE8C98F2D6}" type="pres">
      <dgm:prSet presAssocID="{FCFCD419-8E80-4F8E-B1AE-13196DB9AA47}" presName="LShape" presStyleLbl="alignNode1" presStyleIdx="2" presStyleCnt="5"/>
      <dgm:spPr/>
    </dgm:pt>
    <dgm:pt modelId="{E5F37083-32CC-4BF2-B279-837E38DF40B2}" type="pres">
      <dgm:prSet presAssocID="{FCFCD419-8E80-4F8E-B1AE-13196DB9AA47}" presName="ParentText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761377-74D0-4ACA-8190-CFEAF79C12AE}" type="pres">
      <dgm:prSet presAssocID="{FCFCD419-8E80-4F8E-B1AE-13196DB9AA47}" presName="Triangle" presStyleLbl="alignNode1" presStyleIdx="3" presStyleCnt="5"/>
      <dgm:spPr/>
    </dgm:pt>
    <dgm:pt modelId="{DCEF4747-1231-492E-82D3-CBA5BD0B3057}" type="pres">
      <dgm:prSet presAssocID="{0EACD5AB-9CF0-4F1E-897E-68ED0FD0B300}" presName="sibTrans" presStyleCnt="0"/>
      <dgm:spPr/>
    </dgm:pt>
    <dgm:pt modelId="{167E10DC-8B1E-48FA-8D84-A268C44A6E7E}" type="pres">
      <dgm:prSet presAssocID="{0EACD5AB-9CF0-4F1E-897E-68ED0FD0B300}" presName="space" presStyleCnt="0"/>
      <dgm:spPr/>
    </dgm:pt>
    <dgm:pt modelId="{42D1D094-A956-4781-8498-0180BA29F26F}" type="pres">
      <dgm:prSet presAssocID="{96B38E13-75F7-4B42-96AD-9DFBAA1A2F5D}" presName="composite" presStyleCnt="0"/>
      <dgm:spPr/>
    </dgm:pt>
    <dgm:pt modelId="{86CF03A9-7173-4043-8C40-EEF197DE50CF}" type="pres">
      <dgm:prSet presAssocID="{96B38E13-75F7-4B42-96AD-9DFBAA1A2F5D}" presName="LShape" presStyleLbl="alignNode1" presStyleIdx="4" presStyleCnt="5"/>
      <dgm:spPr/>
    </dgm:pt>
    <dgm:pt modelId="{2252EB36-BF97-4FEA-AAB8-F4FA3C91BFEF}" type="pres">
      <dgm:prSet presAssocID="{96B38E13-75F7-4B42-96AD-9DFBAA1A2F5D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2A29B8E-429E-46DF-B4B1-A7F77D61E7A5}" type="presOf" srcId="{9593437D-E847-412C-A53A-520D67D741AB}" destId="{E5F37083-32CC-4BF2-B279-837E38DF40B2}" srcOrd="0" destOrd="1" presId="urn:microsoft.com/office/officeart/2009/3/layout/StepUpProcess"/>
    <dgm:cxn modelId="{8D8AD6E7-41C9-460C-80EB-8372A7ACD558}" type="presOf" srcId="{D7E3E390-ACD9-4B7D-866A-DB9696F0695B}" destId="{2252EB36-BF97-4FEA-AAB8-F4FA3C91BFEF}" srcOrd="0" destOrd="1" presId="urn:microsoft.com/office/officeart/2009/3/layout/StepUpProcess"/>
    <dgm:cxn modelId="{BE448F4A-7B3A-489D-9ED9-525E1FCA9AB1}" type="presOf" srcId="{0D3DD68B-BB2A-4BBA-AF17-75325301FB5C}" destId="{2252EB36-BF97-4FEA-AAB8-F4FA3C91BFEF}" srcOrd="0" destOrd="2" presId="urn:microsoft.com/office/officeart/2009/3/layout/StepUpProcess"/>
    <dgm:cxn modelId="{11EF1C63-4A43-4E10-8A9E-DB1293E3C887}" srcId="{046CE200-BC23-48AB-AB89-E8B19E073D36}" destId="{93322F82-993E-41EE-83C7-0996DDFECA45}" srcOrd="0" destOrd="0" parTransId="{612794FF-8A04-4B24-828A-D9FE43CDB412}" sibTransId="{916D6025-45CF-4501-B237-1AC22EDB7E7A}"/>
    <dgm:cxn modelId="{FC96F8EF-E31F-4FEE-9003-FBFAA45D7A5B}" srcId="{FCFCD419-8E80-4F8E-B1AE-13196DB9AA47}" destId="{9593437D-E847-412C-A53A-520D67D741AB}" srcOrd="0" destOrd="0" parTransId="{5273D90B-1A0D-44D2-AE50-F24DD066A2B6}" sibTransId="{825AF505-068C-4C06-88ED-A47C83DE7381}"/>
    <dgm:cxn modelId="{21102C79-3026-430E-8E6A-7616634490D7}" type="presOf" srcId="{30559CFD-EF97-4E86-AC4D-4D3EA159F08B}" destId="{B5391E64-A31B-425B-8C10-354CF70FCE89}" srcOrd="0" destOrd="4" presId="urn:microsoft.com/office/officeart/2009/3/layout/StepUpProcess"/>
    <dgm:cxn modelId="{B00FC548-1A4F-4AB6-B82F-7A18C24AB176}" srcId="{96B38E13-75F7-4B42-96AD-9DFBAA1A2F5D}" destId="{0D3DD68B-BB2A-4BBA-AF17-75325301FB5C}" srcOrd="1" destOrd="0" parTransId="{421BD204-D909-4C9A-8906-4517404A34E1}" sibTransId="{ECB279AF-EBDA-46A1-8752-269358E7F559}"/>
    <dgm:cxn modelId="{C3630EA8-423B-4326-9C3A-9C90A366BE82}" type="presOf" srcId="{B842497C-DD51-4563-90B1-D9E0D7022345}" destId="{E5F37083-32CC-4BF2-B279-837E38DF40B2}" srcOrd="0" destOrd="3" presId="urn:microsoft.com/office/officeart/2009/3/layout/StepUpProcess"/>
    <dgm:cxn modelId="{2A454B85-F8BB-42E4-BD57-7FC90AEC6F96}" srcId="{FCFCD419-8E80-4F8E-B1AE-13196DB9AA47}" destId="{B842497C-DD51-4563-90B1-D9E0D7022345}" srcOrd="2" destOrd="0" parTransId="{68C42A05-4BA9-4C7E-B150-72B9B6A21771}" sibTransId="{D326919E-8B8E-4FBA-87CB-BD86023A1C9C}"/>
    <dgm:cxn modelId="{1CB5BDE7-FD24-4ADD-BEB8-6E108C724531}" srcId="{FCFCD419-8E80-4F8E-B1AE-13196DB9AA47}" destId="{CF6022D8-1B9B-419D-8AE6-1AB95AB3D40E}" srcOrd="1" destOrd="0" parTransId="{9D7CD285-6C3D-42C4-85A1-ECCE0548BE9A}" sibTransId="{C7B9F41F-1179-4815-A070-772C14E7CF71}"/>
    <dgm:cxn modelId="{8CD1325C-735B-46A6-A30F-F8353AE8A17A}" srcId="{3D977F47-3554-480F-AF78-278003251783}" destId="{96B38E13-75F7-4B42-96AD-9DFBAA1A2F5D}" srcOrd="2" destOrd="0" parTransId="{6D2C8CB9-6A2A-4AB1-973C-1057A25625A4}" sibTransId="{6F3AD8D2-AD81-41D5-8C73-D5E3111D28FB}"/>
    <dgm:cxn modelId="{578642AF-630D-4560-8FB8-044C13E589EE}" srcId="{046CE200-BC23-48AB-AB89-E8B19E073D36}" destId="{6138AD27-36E6-4711-BDA5-CE30637A4343}" srcOrd="1" destOrd="0" parTransId="{39A2BDF3-36B0-4105-B59E-88E90F622826}" sibTransId="{45FEA62E-C66D-46E3-B041-CE2B482D3326}"/>
    <dgm:cxn modelId="{4DA63A29-5BFB-42B3-AC5B-D39EA1744060}" srcId="{3D977F47-3554-480F-AF78-278003251783}" destId="{046CE200-BC23-48AB-AB89-E8B19E073D36}" srcOrd="0" destOrd="0" parTransId="{3C4848D2-9D56-48E3-B994-7A8FBDD27FFB}" sibTransId="{35E64B3B-19C7-4205-9EC6-5B5FBE0CDA3D}"/>
    <dgm:cxn modelId="{AF48BA7E-7369-4EA0-B02C-1277AFCA649A}" type="presOf" srcId="{3D977F47-3554-480F-AF78-278003251783}" destId="{2D8CD4FC-6111-4EB1-BD16-66EC3857AA24}" srcOrd="0" destOrd="0" presId="urn:microsoft.com/office/officeart/2009/3/layout/StepUpProcess"/>
    <dgm:cxn modelId="{F77947BE-E291-4821-B673-BE157B27600B}" srcId="{3D977F47-3554-480F-AF78-278003251783}" destId="{FCFCD419-8E80-4F8E-B1AE-13196DB9AA47}" srcOrd="1" destOrd="0" parTransId="{10D8110A-6B42-4167-945F-DB07F552FED2}" sibTransId="{0EACD5AB-9CF0-4F1E-897E-68ED0FD0B300}"/>
    <dgm:cxn modelId="{F54D8400-AB56-4181-A0CE-6AFA971B7335}" type="presOf" srcId="{046CE200-BC23-48AB-AB89-E8B19E073D36}" destId="{B5391E64-A31B-425B-8C10-354CF70FCE89}" srcOrd="0" destOrd="0" presId="urn:microsoft.com/office/officeart/2009/3/layout/StepUpProcess"/>
    <dgm:cxn modelId="{B62F7B1C-1E3D-40AC-8DA5-F2119542D944}" type="presOf" srcId="{CF6022D8-1B9B-419D-8AE6-1AB95AB3D40E}" destId="{E5F37083-32CC-4BF2-B279-837E38DF40B2}" srcOrd="0" destOrd="2" presId="urn:microsoft.com/office/officeart/2009/3/layout/StepUpProcess"/>
    <dgm:cxn modelId="{0AA70FEE-B2CA-430D-974C-9B7939D2ECBC}" type="presOf" srcId="{FCFCD419-8E80-4F8E-B1AE-13196DB9AA47}" destId="{E5F37083-32CC-4BF2-B279-837E38DF40B2}" srcOrd="0" destOrd="0" presId="urn:microsoft.com/office/officeart/2009/3/layout/StepUpProcess"/>
    <dgm:cxn modelId="{D84A315E-A76F-4E00-B981-C151B1B86099}" srcId="{96B38E13-75F7-4B42-96AD-9DFBAA1A2F5D}" destId="{D7E3E390-ACD9-4B7D-866A-DB9696F0695B}" srcOrd="0" destOrd="0" parTransId="{C4BD0BC5-3A83-4E1B-A4A9-1C116FCC67F4}" sibTransId="{7978FACC-FB9C-4569-AE08-E163721F59F3}"/>
    <dgm:cxn modelId="{5E646E29-5417-4E43-9B47-3610F690B14C}" type="presOf" srcId="{93322F82-993E-41EE-83C7-0996DDFECA45}" destId="{B5391E64-A31B-425B-8C10-354CF70FCE89}" srcOrd="0" destOrd="1" presId="urn:microsoft.com/office/officeart/2009/3/layout/StepUpProcess"/>
    <dgm:cxn modelId="{C425F07B-6958-4BAA-8C29-6B16B2C064D5}" srcId="{046CE200-BC23-48AB-AB89-E8B19E073D36}" destId="{30559CFD-EF97-4E86-AC4D-4D3EA159F08B}" srcOrd="3" destOrd="0" parTransId="{B2B0D68B-300C-417B-B2EF-36B99E3D227C}" sibTransId="{331E916D-7B63-47ED-9449-CC2694843A53}"/>
    <dgm:cxn modelId="{D27B8CFD-3E76-4D34-AAB0-7DBA67B3523A}" type="presOf" srcId="{4CDC0CA9-5A55-40A8-8788-AA16E08C504E}" destId="{B5391E64-A31B-425B-8C10-354CF70FCE89}" srcOrd="0" destOrd="3" presId="urn:microsoft.com/office/officeart/2009/3/layout/StepUpProcess"/>
    <dgm:cxn modelId="{6209DA37-BFFB-471F-BA18-3F6F554900E5}" type="presOf" srcId="{6138AD27-36E6-4711-BDA5-CE30637A4343}" destId="{B5391E64-A31B-425B-8C10-354CF70FCE89}" srcOrd="0" destOrd="2" presId="urn:microsoft.com/office/officeart/2009/3/layout/StepUpProcess"/>
    <dgm:cxn modelId="{146EC772-C7D9-4CC9-9874-125B40F94AE1}" type="presOf" srcId="{96B38E13-75F7-4B42-96AD-9DFBAA1A2F5D}" destId="{2252EB36-BF97-4FEA-AAB8-F4FA3C91BFEF}" srcOrd="0" destOrd="0" presId="urn:microsoft.com/office/officeart/2009/3/layout/StepUpProcess"/>
    <dgm:cxn modelId="{5A5F7B9A-1AD4-45E9-AE36-592F839B54CD}" srcId="{046CE200-BC23-48AB-AB89-E8B19E073D36}" destId="{4CDC0CA9-5A55-40A8-8788-AA16E08C504E}" srcOrd="2" destOrd="0" parTransId="{09FF0F55-7CEC-482A-A4B6-E439F627531B}" sibTransId="{EC872A76-ECA2-4986-85F8-66214A18A608}"/>
    <dgm:cxn modelId="{4F7676C1-66C8-49FE-9C39-F6E7C60AADA5}" type="presParOf" srcId="{2D8CD4FC-6111-4EB1-BD16-66EC3857AA24}" destId="{6C114D21-5D25-4A59-B088-07B461C6BB6A}" srcOrd="0" destOrd="0" presId="urn:microsoft.com/office/officeart/2009/3/layout/StepUpProcess"/>
    <dgm:cxn modelId="{1E4524FC-17E9-447F-803B-30E6ED7CA20D}" type="presParOf" srcId="{6C114D21-5D25-4A59-B088-07B461C6BB6A}" destId="{99046713-1991-4A2F-8087-0B73A74D8D59}" srcOrd="0" destOrd="0" presId="urn:microsoft.com/office/officeart/2009/3/layout/StepUpProcess"/>
    <dgm:cxn modelId="{5C1FA334-24B4-40D6-87EF-59D934F4124F}" type="presParOf" srcId="{6C114D21-5D25-4A59-B088-07B461C6BB6A}" destId="{B5391E64-A31B-425B-8C10-354CF70FCE89}" srcOrd="1" destOrd="0" presId="urn:microsoft.com/office/officeart/2009/3/layout/StepUpProcess"/>
    <dgm:cxn modelId="{3E96E5E7-911C-4A52-8BA5-E8FB7C597E73}" type="presParOf" srcId="{6C114D21-5D25-4A59-B088-07B461C6BB6A}" destId="{8C4B7C96-1F2A-4E01-B4C3-68B09C360A43}" srcOrd="2" destOrd="0" presId="urn:microsoft.com/office/officeart/2009/3/layout/StepUpProcess"/>
    <dgm:cxn modelId="{D73BAF46-BB75-4945-AB1E-82C93233818B}" type="presParOf" srcId="{2D8CD4FC-6111-4EB1-BD16-66EC3857AA24}" destId="{98DA42A1-03D3-4C0E-BCB2-119133A838E6}" srcOrd="1" destOrd="0" presId="urn:microsoft.com/office/officeart/2009/3/layout/StepUpProcess"/>
    <dgm:cxn modelId="{A180F9E0-DC49-49E5-9DDB-8B44E2774F64}" type="presParOf" srcId="{98DA42A1-03D3-4C0E-BCB2-119133A838E6}" destId="{9AD663A6-233F-46E4-8198-D91D5E206F7F}" srcOrd="0" destOrd="0" presId="urn:microsoft.com/office/officeart/2009/3/layout/StepUpProcess"/>
    <dgm:cxn modelId="{71ABD885-8BC0-4B7F-A013-66F342F69CAF}" type="presParOf" srcId="{2D8CD4FC-6111-4EB1-BD16-66EC3857AA24}" destId="{E52A8C5D-F332-4FD4-BD64-CA44CF1A74E1}" srcOrd="2" destOrd="0" presId="urn:microsoft.com/office/officeart/2009/3/layout/StepUpProcess"/>
    <dgm:cxn modelId="{21C8C1E4-195A-4324-953F-FE2633CBF2A4}" type="presParOf" srcId="{E52A8C5D-F332-4FD4-BD64-CA44CF1A74E1}" destId="{3B365CB5-81B5-43FE-AB13-77DE8C98F2D6}" srcOrd="0" destOrd="0" presId="urn:microsoft.com/office/officeart/2009/3/layout/StepUpProcess"/>
    <dgm:cxn modelId="{BE8D556C-99DC-4F0D-AADA-3B551103F6BC}" type="presParOf" srcId="{E52A8C5D-F332-4FD4-BD64-CA44CF1A74E1}" destId="{E5F37083-32CC-4BF2-B279-837E38DF40B2}" srcOrd="1" destOrd="0" presId="urn:microsoft.com/office/officeart/2009/3/layout/StepUpProcess"/>
    <dgm:cxn modelId="{45509D8C-BE6D-4FF1-81EB-8334C9941FBE}" type="presParOf" srcId="{E52A8C5D-F332-4FD4-BD64-CA44CF1A74E1}" destId="{25761377-74D0-4ACA-8190-CFEAF79C12AE}" srcOrd="2" destOrd="0" presId="urn:microsoft.com/office/officeart/2009/3/layout/StepUpProcess"/>
    <dgm:cxn modelId="{8BCA7577-7F3E-48FD-AE69-036C783318A4}" type="presParOf" srcId="{2D8CD4FC-6111-4EB1-BD16-66EC3857AA24}" destId="{DCEF4747-1231-492E-82D3-CBA5BD0B3057}" srcOrd="3" destOrd="0" presId="urn:microsoft.com/office/officeart/2009/3/layout/StepUpProcess"/>
    <dgm:cxn modelId="{26836F41-8CDC-4226-A844-45AF38EE1325}" type="presParOf" srcId="{DCEF4747-1231-492E-82D3-CBA5BD0B3057}" destId="{167E10DC-8B1E-48FA-8D84-A268C44A6E7E}" srcOrd="0" destOrd="0" presId="urn:microsoft.com/office/officeart/2009/3/layout/StepUpProcess"/>
    <dgm:cxn modelId="{9034B425-E903-4B77-93A1-6F38451E38EF}" type="presParOf" srcId="{2D8CD4FC-6111-4EB1-BD16-66EC3857AA24}" destId="{42D1D094-A956-4781-8498-0180BA29F26F}" srcOrd="4" destOrd="0" presId="urn:microsoft.com/office/officeart/2009/3/layout/StepUpProcess"/>
    <dgm:cxn modelId="{F0B2BD5E-8364-486F-82B4-C55E2CE9EEDA}" type="presParOf" srcId="{42D1D094-A956-4781-8498-0180BA29F26F}" destId="{86CF03A9-7173-4043-8C40-EEF197DE50CF}" srcOrd="0" destOrd="0" presId="urn:microsoft.com/office/officeart/2009/3/layout/StepUpProcess"/>
    <dgm:cxn modelId="{0B388C83-8464-418D-8E8B-EAD0D6513473}" type="presParOf" srcId="{42D1D094-A956-4781-8498-0180BA29F26F}" destId="{2252EB36-BF97-4FEA-AAB8-F4FA3C91BFEF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0C4F70-69ED-43F8-84C8-452D357C88C1}">
      <dsp:nvSpPr>
        <dsp:cNvPr id="0" name=""/>
        <dsp:cNvSpPr/>
      </dsp:nvSpPr>
      <dsp:spPr>
        <a:xfrm>
          <a:off x="1394" y="375474"/>
          <a:ext cx="1751999" cy="8279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kern="1200" dirty="0" smtClean="0"/>
            <a:t>Søknad om vurdering (bachelor)</a:t>
          </a:r>
          <a:endParaRPr lang="nb-NO" sz="1400" kern="1200" dirty="0"/>
        </a:p>
      </dsp:txBody>
      <dsp:txXfrm>
        <a:off x="1394" y="375474"/>
        <a:ext cx="1751999" cy="551999"/>
      </dsp:txXfrm>
    </dsp:sp>
    <dsp:sp modelId="{6095EB0D-560C-4144-8D97-EC2944AE046E}">
      <dsp:nvSpPr>
        <dsp:cNvPr id="0" name=""/>
        <dsp:cNvSpPr/>
      </dsp:nvSpPr>
      <dsp:spPr>
        <a:xfrm>
          <a:off x="360237" y="927474"/>
          <a:ext cx="1751999" cy="27767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400" kern="1200" dirty="0" smtClean="0"/>
            <a:t>Nettskjema</a:t>
          </a:r>
          <a:endParaRPr lang="nb-NO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400" kern="1200" dirty="0" smtClean="0"/>
            <a:t>Inn i bachelor – </a:t>
          </a:r>
          <a:r>
            <a:rPr lang="nb-NO" sz="1400" kern="1200" dirty="0" smtClean="0">
              <a:solidFill>
                <a:srgbClr val="FF0000"/>
              </a:solidFill>
            </a:rPr>
            <a:t>obligatoriske emner</a:t>
          </a:r>
          <a:endParaRPr lang="nb-NO" sz="1400" kern="1200" dirty="0">
            <a:solidFill>
              <a:srgbClr val="FF0000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400" kern="1200" dirty="0" smtClean="0"/>
            <a:t>Henter automatisk dokumentasjon og/eller laster opp dokumentasjon</a:t>
          </a:r>
          <a:endParaRPr lang="nb-NO" sz="1400" kern="1200" dirty="0"/>
        </a:p>
      </dsp:txBody>
      <dsp:txXfrm>
        <a:off x="411551" y="978788"/>
        <a:ext cx="1649371" cy="2674097"/>
      </dsp:txXfrm>
    </dsp:sp>
    <dsp:sp modelId="{2E30A09B-95AA-48D2-A5C5-99FA21A860FB}">
      <dsp:nvSpPr>
        <dsp:cNvPr id="0" name=""/>
        <dsp:cNvSpPr/>
      </dsp:nvSpPr>
      <dsp:spPr>
        <a:xfrm>
          <a:off x="2018990" y="433375"/>
          <a:ext cx="563065" cy="43619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1100" kern="1200"/>
        </a:p>
      </dsp:txBody>
      <dsp:txXfrm>
        <a:off x="2018990" y="520614"/>
        <a:ext cx="432206" cy="261719"/>
      </dsp:txXfrm>
    </dsp:sp>
    <dsp:sp modelId="{41B05F65-4041-4332-B353-D42DD2BDFD43}">
      <dsp:nvSpPr>
        <dsp:cNvPr id="0" name=""/>
        <dsp:cNvSpPr/>
      </dsp:nvSpPr>
      <dsp:spPr>
        <a:xfrm>
          <a:off x="2815780" y="375474"/>
          <a:ext cx="1751999" cy="8279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kern="1200" dirty="0" smtClean="0"/>
            <a:t>Fakultetets behandling</a:t>
          </a:r>
          <a:endParaRPr lang="nb-NO" sz="1400" kern="1200" dirty="0"/>
        </a:p>
      </dsp:txBody>
      <dsp:txXfrm>
        <a:off x="2815780" y="375474"/>
        <a:ext cx="1751999" cy="551999"/>
      </dsp:txXfrm>
    </dsp:sp>
    <dsp:sp modelId="{2E9C40DC-1A67-404E-8926-3F6F246A4B9D}">
      <dsp:nvSpPr>
        <dsp:cNvPr id="0" name=""/>
        <dsp:cNvSpPr/>
      </dsp:nvSpPr>
      <dsp:spPr>
        <a:xfrm>
          <a:off x="3174624" y="927474"/>
          <a:ext cx="1751999" cy="27767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400" kern="1200" dirty="0" smtClean="0"/>
            <a:t>Sjekker og ev. etterlyser manglende dokumentasjon</a:t>
          </a:r>
          <a:endParaRPr lang="nb-NO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400" kern="1200" dirty="0" smtClean="0"/>
            <a:t>Anmodning institutt</a:t>
          </a:r>
          <a:endParaRPr lang="nb-NO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400" kern="1200" dirty="0" smtClean="0"/>
            <a:t>E-post student – saken videresendt institutt</a:t>
          </a:r>
          <a:endParaRPr lang="nb-NO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400" kern="1200" dirty="0" smtClean="0"/>
            <a:t>Foreløpig svar hvis også </a:t>
          </a:r>
          <a:r>
            <a:rPr lang="nb-NO" sz="1400" kern="1200" dirty="0" err="1" smtClean="0"/>
            <a:t>exphil</a:t>
          </a:r>
          <a:r>
            <a:rPr lang="nb-NO" sz="1400" kern="1200" dirty="0" smtClean="0"/>
            <a:t> og frie emner</a:t>
          </a:r>
          <a:endParaRPr lang="nb-NO" sz="1400" kern="1200" dirty="0"/>
        </a:p>
      </dsp:txBody>
      <dsp:txXfrm>
        <a:off x="3225938" y="978788"/>
        <a:ext cx="1649371" cy="2674097"/>
      </dsp:txXfrm>
    </dsp:sp>
    <dsp:sp modelId="{F22138C4-8483-47DD-B82F-F97B95D887EA}">
      <dsp:nvSpPr>
        <dsp:cNvPr id="0" name=""/>
        <dsp:cNvSpPr/>
      </dsp:nvSpPr>
      <dsp:spPr>
        <a:xfrm>
          <a:off x="4833377" y="433375"/>
          <a:ext cx="563065" cy="43619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1100" kern="1200"/>
        </a:p>
      </dsp:txBody>
      <dsp:txXfrm>
        <a:off x="4833377" y="520614"/>
        <a:ext cx="432206" cy="261719"/>
      </dsp:txXfrm>
    </dsp:sp>
    <dsp:sp modelId="{BF333AA8-B0B9-4282-80C6-F46FB340838D}">
      <dsp:nvSpPr>
        <dsp:cNvPr id="0" name=""/>
        <dsp:cNvSpPr/>
      </dsp:nvSpPr>
      <dsp:spPr>
        <a:xfrm>
          <a:off x="5630167" y="375474"/>
          <a:ext cx="1751999" cy="8279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kern="1200" dirty="0" smtClean="0"/>
            <a:t>Institutt behandler søknaden</a:t>
          </a:r>
          <a:endParaRPr lang="nb-NO" sz="1400" kern="1200" dirty="0"/>
        </a:p>
      </dsp:txBody>
      <dsp:txXfrm>
        <a:off x="5630167" y="375474"/>
        <a:ext cx="1751999" cy="551999"/>
      </dsp:txXfrm>
    </dsp:sp>
    <dsp:sp modelId="{24267B14-1308-4356-A281-2981BA336048}">
      <dsp:nvSpPr>
        <dsp:cNvPr id="0" name=""/>
        <dsp:cNvSpPr/>
      </dsp:nvSpPr>
      <dsp:spPr>
        <a:xfrm>
          <a:off x="5989010" y="927474"/>
          <a:ext cx="1751999" cy="27767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400" kern="1200" dirty="0" smtClean="0"/>
            <a:t>Faglig vurdering </a:t>
          </a:r>
          <a:r>
            <a:rPr lang="nb-NO" sz="1400" kern="1200" dirty="0" smtClean="0">
              <a:solidFill>
                <a:srgbClr val="FF0000"/>
              </a:solidFill>
            </a:rPr>
            <a:t>obligatoriske emner</a:t>
          </a:r>
          <a:r>
            <a:rPr lang="nb-NO" sz="1400" kern="1200" dirty="0" smtClean="0"/>
            <a:t> </a:t>
          </a:r>
          <a:endParaRPr lang="nb-NO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400" kern="1200" dirty="0" smtClean="0"/>
            <a:t>Kommuniserer med andre institutt ved behov</a:t>
          </a:r>
          <a:endParaRPr lang="nb-NO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400" kern="1200" dirty="0" smtClean="0"/>
            <a:t>Registrerer utdanning i FS</a:t>
          </a:r>
          <a:endParaRPr lang="nb-NO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400" kern="1200" dirty="0" smtClean="0"/>
            <a:t>Oppdatere utdanningsplan</a:t>
          </a:r>
          <a:endParaRPr lang="nb-NO" sz="1400" kern="1200" dirty="0"/>
        </a:p>
      </dsp:txBody>
      <dsp:txXfrm>
        <a:off x="6040324" y="978788"/>
        <a:ext cx="1649371" cy="2674097"/>
      </dsp:txXfrm>
    </dsp:sp>
    <dsp:sp modelId="{C5A142EC-3966-407A-BBD4-3271A17A8FEF}">
      <dsp:nvSpPr>
        <dsp:cNvPr id="0" name=""/>
        <dsp:cNvSpPr/>
      </dsp:nvSpPr>
      <dsp:spPr>
        <a:xfrm>
          <a:off x="7647763" y="433375"/>
          <a:ext cx="563065" cy="43619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1100" kern="1200"/>
        </a:p>
      </dsp:txBody>
      <dsp:txXfrm>
        <a:off x="7647763" y="520614"/>
        <a:ext cx="432206" cy="261719"/>
      </dsp:txXfrm>
    </dsp:sp>
    <dsp:sp modelId="{3173C8AF-3D2E-4C0C-AC3D-233FF45EBEE5}">
      <dsp:nvSpPr>
        <dsp:cNvPr id="0" name=""/>
        <dsp:cNvSpPr/>
      </dsp:nvSpPr>
      <dsp:spPr>
        <a:xfrm>
          <a:off x="8444554" y="375474"/>
          <a:ext cx="1751999" cy="8279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kern="1200" dirty="0" smtClean="0"/>
            <a:t>Institutt svarer søker</a:t>
          </a:r>
          <a:endParaRPr lang="nb-NO" sz="1400" kern="1200" dirty="0"/>
        </a:p>
      </dsp:txBody>
      <dsp:txXfrm>
        <a:off x="8444554" y="375474"/>
        <a:ext cx="1751999" cy="551999"/>
      </dsp:txXfrm>
    </dsp:sp>
    <dsp:sp modelId="{D70578F5-0A58-4784-8A21-8EF874CE1543}">
      <dsp:nvSpPr>
        <dsp:cNvPr id="0" name=""/>
        <dsp:cNvSpPr/>
      </dsp:nvSpPr>
      <dsp:spPr>
        <a:xfrm>
          <a:off x="8803397" y="936832"/>
          <a:ext cx="1751999" cy="27767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400" kern="1200" dirty="0" smtClean="0"/>
            <a:t>Vedtaksbrev til student</a:t>
          </a:r>
          <a:endParaRPr lang="nb-NO" sz="1400" kern="1200" dirty="0"/>
        </a:p>
      </dsp:txBody>
      <dsp:txXfrm>
        <a:off x="8854711" y="988146"/>
        <a:ext cx="1649371" cy="267409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0C4F70-69ED-43F8-84C8-452D357C88C1}">
      <dsp:nvSpPr>
        <dsp:cNvPr id="0" name=""/>
        <dsp:cNvSpPr/>
      </dsp:nvSpPr>
      <dsp:spPr>
        <a:xfrm>
          <a:off x="5250" y="4607"/>
          <a:ext cx="2387339" cy="9459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kern="1200" dirty="0" smtClean="0"/>
            <a:t>Søknad om vurdering (bachelor)</a:t>
          </a:r>
          <a:endParaRPr lang="nb-NO" sz="1600" kern="1200" dirty="0"/>
        </a:p>
      </dsp:txBody>
      <dsp:txXfrm>
        <a:off x="5250" y="4607"/>
        <a:ext cx="2387339" cy="630659"/>
      </dsp:txXfrm>
    </dsp:sp>
    <dsp:sp modelId="{6095EB0D-560C-4144-8D97-EC2944AE046E}">
      <dsp:nvSpPr>
        <dsp:cNvPr id="0" name=""/>
        <dsp:cNvSpPr/>
      </dsp:nvSpPr>
      <dsp:spPr>
        <a:xfrm>
          <a:off x="414056" y="605615"/>
          <a:ext cx="2387339" cy="34398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600" kern="1200" dirty="0" smtClean="0"/>
            <a:t>Nettskjema</a:t>
          </a:r>
          <a:endParaRPr lang="nb-NO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600" kern="1200" dirty="0" smtClean="0">
              <a:solidFill>
                <a:srgbClr val="FF0000"/>
              </a:solidFill>
            </a:rPr>
            <a:t>Vurdere mot for eksempel 80-gruppe eller 40-gruppe</a:t>
          </a:r>
          <a:endParaRPr lang="nb-NO" sz="1600" kern="1200" dirty="0">
            <a:solidFill>
              <a:srgbClr val="FF0000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600" kern="1200" dirty="0" smtClean="0"/>
            <a:t>Henter automatisk dokumentasjon og eller laster opp dokumentasjon</a:t>
          </a:r>
          <a:endParaRPr lang="nb-NO" sz="1600" kern="1200" dirty="0"/>
        </a:p>
      </dsp:txBody>
      <dsp:txXfrm>
        <a:off x="483979" y="675538"/>
        <a:ext cx="2247493" cy="3299954"/>
      </dsp:txXfrm>
    </dsp:sp>
    <dsp:sp modelId="{2E30A09B-95AA-48D2-A5C5-99FA21A860FB}">
      <dsp:nvSpPr>
        <dsp:cNvPr id="0" name=""/>
        <dsp:cNvSpPr/>
      </dsp:nvSpPr>
      <dsp:spPr>
        <a:xfrm>
          <a:off x="2754502" y="22747"/>
          <a:ext cx="767253" cy="59437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1300" kern="1200"/>
        </a:p>
      </dsp:txBody>
      <dsp:txXfrm>
        <a:off x="2754502" y="141623"/>
        <a:ext cx="588940" cy="356626"/>
      </dsp:txXfrm>
    </dsp:sp>
    <dsp:sp modelId="{41B05F65-4041-4332-B353-D42DD2BDFD43}">
      <dsp:nvSpPr>
        <dsp:cNvPr id="0" name=""/>
        <dsp:cNvSpPr/>
      </dsp:nvSpPr>
      <dsp:spPr>
        <a:xfrm>
          <a:off x="3840238" y="4607"/>
          <a:ext cx="2387339" cy="9459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kern="1200" dirty="0" smtClean="0"/>
            <a:t>Fakultetets behandling</a:t>
          </a:r>
          <a:endParaRPr lang="nb-NO" sz="1600" kern="1200" dirty="0"/>
        </a:p>
      </dsp:txBody>
      <dsp:txXfrm>
        <a:off x="3840238" y="4607"/>
        <a:ext cx="2387339" cy="630659"/>
      </dsp:txXfrm>
    </dsp:sp>
    <dsp:sp modelId="{2E9C40DC-1A67-404E-8926-3F6F246A4B9D}">
      <dsp:nvSpPr>
        <dsp:cNvPr id="0" name=""/>
        <dsp:cNvSpPr/>
      </dsp:nvSpPr>
      <dsp:spPr>
        <a:xfrm>
          <a:off x="4329212" y="635266"/>
          <a:ext cx="2387339" cy="34398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600" kern="1200" dirty="0" smtClean="0"/>
            <a:t>Sjekker og ev. etterlyser manglende dokumentasjon</a:t>
          </a:r>
          <a:endParaRPr lang="nb-NO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600" kern="1200" dirty="0" smtClean="0"/>
            <a:t>Sender til institutt for faglig vurdering – </a:t>
          </a:r>
          <a:r>
            <a:rPr lang="nb-NO" sz="1600" kern="1200" dirty="0" err="1" smtClean="0"/>
            <a:t>inst</a:t>
          </a:r>
          <a:r>
            <a:rPr lang="nb-NO" sz="1600" kern="1200" dirty="0" smtClean="0"/>
            <a:t> svarer tilbake til </a:t>
          </a:r>
          <a:r>
            <a:rPr lang="nb-NO" sz="1600" kern="1200" dirty="0" err="1" smtClean="0"/>
            <a:t>fak</a:t>
          </a:r>
          <a:endParaRPr lang="nb-NO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600" kern="1200" dirty="0" smtClean="0"/>
            <a:t>Behandler frie emner / </a:t>
          </a:r>
          <a:r>
            <a:rPr lang="nb-NO" sz="1600" kern="1200" dirty="0" err="1" smtClean="0"/>
            <a:t>exphil</a:t>
          </a:r>
          <a:endParaRPr lang="nb-NO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600" kern="1200" dirty="0" smtClean="0"/>
            <a:t>Her gjøres ingen registrering i utdanningsplan, MEN omfang skal registreres i FS</a:t>
          </a:r>
          <a:endParaRPr lang="nb-NO" sz="1600" kern="1200" dirty="0"/>
        </a:p>
      </dsp:txBody>
      <dsp:txXfrm>
        <a:off x="4399135" y="705189"/>
        <a:ext cx="2247493" cy="3299954"/>
      </dsp:txXfrm>
    </dsp:sp>
    <dsp:sp modelId="{F22138C4-8483-47DD-B82F-F97B95D887EA}">
      <dsp:nvSpPr>
        <dsp:cNvPr id="0" name=""/>
        <dsp:cNvSpPr/>
      </dsp:nvSpPr>
      <dsp:spPr>
        <a:xfrm>
          <a:off x="6589490" y="22747"/>
          <a:ext cx="767253" cy="59437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1300" kern="1200"/>
        </a:p>
      </dsp:txBody>
      <dsp:txXfrm>
        <a:off x="6589490" y="141623"/>
        <a:ext cx="588940" cy="356626"/>
      </dsp:txXfrm>
    </dsp:sp>
    <dsp:sp modelId="{3173C8AF-3D2E-4C0C-AC3D-233FF45EBEE5}">
      <dsp:nvSpPr>
        <dsp:cNvPr id="0" name=""/>
        <dsp:cNvSpPr/>
      </dsp:nvSpPr>
      <dsp:spPr>
        <a:xfrm>
          <a:off x="7675227" y="4607"/>
          <a:ext cx="2387339" cy="9459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kern="1200" dirty="0" smtClean="0"/>
            <a:t>Fakultet svarer søker</a:t>
          </a:r>
          <a:endParaRPr lang="nb-NO" sz="1600" kern="1200" dirty="0"/>
        </a:p>
      </dsp:txBody>
      <dsp:txXfrm>
        <a:off x="7675227" y="4607"/>
        <a:ext cx="2387339" cy="630659"/>
      </dsp:txXfrm>
    </dsp:sp>
    <dsp:sp modelId="{D70578F5-0A58-4784-8A21-8EF874CE1543}">
      <dsp:nvSpPr>
        <dsp:cNvPr id="0" name=""/>
        <dsp:cNvSpPr/>
      </dsp:nvSpPr>
      <dsp:spPr>
        <a:xfrm>
          <a:off x="8164200" y="639873"/>
          <a:ext cx="2387339" cy="34398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600" kern="1200" dirty="0" smtClean="0"/>
            <a:t>Vedtaksbrev til student</a:t>
          </a:r>
          <a:endParaRPr lang="nb-NO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nb-NO" sz="1600" kern="1200" dirty="0"/>
        </a:p>
      </dsp:txBody>
      <dsp:txXfrm>
        <a:off x="8234123" y="709796"/>
        <a:ext cx="2247493" cy="329995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0C4F70-69ED-43F8-84C8-452D357C88C1}">
      <dsp:nvSpPr>
        <dsp:cNvPr id="0" name=""/>
        <dsp:cNvSpPr/>
      </dsp:nvSpPr>
      <dsp:spPr>
        <a:xfrm>
          <a:off x="6124" y="875964"/>
          <a:ext cx="1381918" cy="6411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4191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100" kern="1200" dirty="0" smtClean="0"/>
            <a:t>Søknad om vurdering (bachelor)</a:t>
          </a:r>
          <a:endParaRPr lang="nb-NO" sz="1100" kern="1200" dirty="0"/>
        </a:p>
      </dsp:txBody>
      <dsp:txXfrm>
        <a:off x="6124" y="875964"/>
        <a:ext cx="1381918" cy="427409"/>
      </dsp:txXfrm>
    </dsp:sp>
    <dsp:sp modelId="{6095EB0D-560C-4144-8D97-EC2944AE046E}">
      <dsp:nvSpPr>
        <dsp:cNvPr id="0" name=""/>
        <dsp:cNvSpPr/>
      </dsp:nvSpPr>
      <dsp:spPr>
        <a:xfrm>
          <a:off x="289168" y="1303373"/>
          <a:ext cx="1381918" cy="19003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100" kern="1200" dirty="0" smtClean="0"/>
            <a:t>Nettskjema</a:t>
          </a:r>
          <a:endParaRPr lang="nb-NO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100" kern="1200" smtClean="0"/>
            <a:t>Inn i bachelor – obligatoriske eller frie</a:t>
          </a:r>
          <a:endParaRPr lang="nb-NO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100" kern="1200" dirty="0" smtClean="0"/>
            <a:t>Henter automatisk dokumentasjon og/eller laster opp dokumentasjon</a:t>
          </a:r>
          <a:endParaRPr lang="nb-NO" sz="1100" kern="1200" dirty="0"/>
        </a:p>
      </dsp:txBody>
      <dsp:txXfrm>
        <a:off x="329643" y="1343848"/>
        <a:ext cx="1300968" cy="1819385"/>
      </dsp:txXfrm>
    </dsp:sp>
    <dsp:sp modelId="{2E30A09B-95AA-48D2-A5C5-99FA21A860FB}">
      <dsp:nvSpPr>
        <dsp:cNvPr id="0" name=""/>
        <dsp:cNvSpPr/>
      </dsp:nvSpPr>
      <dsp:spPr>
        <a:xfrm>
          <a:off x="1597537" y="917640"/>
          <a:ext cx="444127" cy="34405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900" kern="1200"/>
        </a:p>
      </dsp:txBody>
      <dsp:txXfrm>
        <a:off x="1597537" y="986451"/>
        <a:ext cx="340910" cy="206435"/>
      </dsp:txXfrm>
    </dsp:sp>
    <dsp:sp modelId="{41B05F65-4041-4332-B353-D42DD2BDFD43}">
      <dsp:nvSpPr>
        <dsp:cNvPr id="0" name=""/>
        <dsp:cNvSpPr/>
      </dsp:nvSpPr>
      <dsp:spPr>
        <a:xfrm>
          <a:off x="2226019" y="875964"/>
          <a:ext cx="1381918" cy="6411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4191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100" kern="1200" dirty="0" smtClean="0"/>
            <a:t>Fakultetets behandling</a:t>
          </a:r>
          <a:endParaRPr lang="nb-NO" sz="1100" kern="1200" dirty="0"/>
        </a:p>
      </dsp:txBody>
      <dsp:txXfrm>
        <a:off x="2226019" y="875964"/>
        <a:ext cx="1381918" cy="427409"/>
      </dsp:txXfrm>
    </dsp:sp>
    <dsp:sp modelId="{2E9C40DC-1A67-404E-8926-3F6F246A4B9D}">
      <dsp:nvSpPr>
        <dsp:cNvPr id="0" name=""/>
        <dsp:cNvSpPr/>
      </dsp:nvSpPr>
      <dsp:spPr>
        <a:xfrm>
          <a:off x="2509063" y="1303373"/>
          <a:ext cx="1381918" cy="19003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100" kern="1200" dirty="0" smtClean="0"/>
            <a:t>Sjekker og ev. etterlyser manglende dokumentasjon</a:t>
          </a:r>
          <a:endParaRPr lang="nb-NO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100" kern="1200" dirty="0" smtClean="0"/>
            <a:t>Anmodning institutt</a:t>
          </a:r>
          <a:endParaRPr lang="nb-NO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100" kern="1200" dirty="0" smtClean="0"/>
            <a:t>E-post student – saken videresendt institutt</a:t>
          </a:r>
          <a:endParaRPr lang="nb-NO" sz="1100" kern="1200" dirty="0"/>
        </a:p>
      </dsp:txBody>
      <dsp:txXfrm>
        <a:off x="2549538" y="1343848"/>
        <a:ext cx="1300968" cy="1819385"/>
      </dsp:txXfrm>
    </dsp:sp>
    <dsp:sp modelId="{F22138C4-8483-47DD-B82F-F97B95D887EA}">
      <dsp:nvSpPr>
        <dsp:cNvPr id="0" name=""/>
        <dsp:cNvSpPr/>
      </dsp:nvSpPr>
      <dsp:spPr>
        <a:xfrm>
          <a:off x="3817432" y="917640"/>
          <a:ext cx="444127" cy="34405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900" kern="1200"/>
        </a:p>
      </dsp:txBody>
      <dsp:txXfrm>
        <a:off x="3817432" y="986451"/>
        <a:ext cx="340910" cy="206435"/>
      </dsp:txXfrm>
    </dsp:sp>
    <dsp:sp modelId="{BF333AA8-B0B9-4282-80C6-F46FB340838D}">
      <dsp:nvSpPr>
        <dsp:cNvPr id="0" name=""/>
        <dsp:cNvSpPr/>
      </dsp:nvSpPr>
      <dsp:spPr>
        <a:xfrm>
          <a:off x="4445914" y="875964"/>
          <a:ext cx="1381918" cy="6411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4191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100" kern="1200" dirty="0" smtClean="0"/>
            <a:t>Institutt behandler søknaden</a:t>
          </a:r>
          <a:endParaRPr lang="nb-NO" sz="1100" kern="1200" dirty="0"/>
        </a:p>
      </dsp:txBody>
      <dsp:txXfrm>
        <a:off x="4445914" y="875964"/>
        <a:ext cx="1381918" cy="427409"/>
      </dsp:txXfrm>
    </dsp:sp>
    <dsp:sp modelId="{24267B14-1308-4356-A281-2981BA336048}">
      <dsp:nvSpPr>
        <dsp:cNvPr id="0" name=""/>
        <dsp:cNvSpPr/>
      </dsp:nvSpPr>
      <dsp:spPr>
        <a:xfrm>
          <a:off x="4728957" y="1303373"/>
          <a:ext cx="1381918" cy="19003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100" kern="1200" smtClean="0"/>
            <a:t>Faglig vurdering obligatoriske emner </a:t>
          </a:r>
          <a:endParaRPr lang="nb-NO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100" kern="1200" dirty="0" smtClean="0"/>
            <a:t>Kommuniserer med andre institutt ved behov</a:t>
          </a:r>
          <a:endParaRPr lang="nb-NO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100" kern="1200" dirty="0" smtClean="0"/>
            <a:t>Registrerer utdanning i FS</a:t>
          </a:r>
          <a:endParaRPr lang="nb-NO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100" kern="1200" dirty="0" smtClean="0"/>
            <a:t>Oppdatere utdanningsplan</a:t>
          </a:r>
          <a:endParaRPr lang="nb-NO" sz="1100" kern="1200" dirty="0"/>
        </a:p>
      </dsp:txBody>
      <dsp:txXfrm>
        <a:off x="4769432" y="1343848"/>
        <a:ext cx="1300968" cy="1819385"/>
      </dsp:txXfrm>
    </dsp:sp>
    <dsp:sp modelId="{C5A142EC-3966-407A-BBD4-3271A17A8FEF}">
      <dsp:nvSpPr>
        <dsp:cNvPr id="0" name=""/>
        <dsp:cNvSpPr/>
      </dsp:nvSpPr>
      <dsp:spPr>
        <a:xfrm>
          <a:off x="6037327" y="917640"/>
          <a:ext cx="444127" cy="34405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900" kern="1200"/>
        </a:p>
      </dsp:txBody>
      <dsp:txXfrm>
        <a:off x="6037327" y="986451"/>
        <a:ext cx="340910" cy="206435"/>
      </dsp:txXfrm>
    </dsp:sp>
    <dsp:sp modelId="{3173C8AF-3D2E-4C0C-AC3D-233FF45EBEE5}">
      <dsp:nvSpPr>
        <dsp:cNvPr id="0" name=""/>
        <dsp:cNvSpPr/>
      </dsp:nvSpPr>
      <dsp:spPr>
        <a:xfrm>
          <a:off x="6665808" y="875964"/>
          <a:ext cx="1381918" cy="6411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4191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100" kern="1200" dirty="0" smtClean="0"/>
            <a:t>Institutt svarer fakultetet</a:t>
          </a:r>
          <a:endParaRPr lang="nb-NO" sz="1100" kern="1200" dirty="0"/>
        </a:p>
      </dsp:txBody>
      <dsp:txXfrm>
        <a:off x="6665808" y="875964"/>
        <a:ext cx="1381918" cy="427409"/>
      </dsp:txXfrm>
    </dsp:sp>
    <dsp:sp modelId="{D70578F5-0A58-4784-8A21-8EF874CE1543}">
      <dsp:nvSpPr>
        <dsp:cNvPr id="0" name=""/>
        <dsp:cNvSpPr/>
      </dsp:nvSpPr>
      <dsp:spPr>
        <a:xfrm>
          <a:off x="6948852" y="1309778"/>
          <a:ext cx="1381918" cy="19003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100" kern="1200" dirty="0" smtClean="0"/>
            <a:t>Svar på anmodning fra institutt til fakultet</a:t>
          </a:r>
          <a:endParaRPr lang="nb-NO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nb-NO" sz="1100" kern="1200" dirty="0"/>
        </a:p>
      </dsp:txBody>
      <dsp:txXfrm>
        <a:off x="6989327" y="1350253"/>
        <a:ext cx="1300968" cy="1819385"/>
      </dsp:txXfrm>
    </dsp:sp>
    <dsp:sp modelId="{75027503-BFF9-40B1-A6AA-3AA9E06D990F}">
      <dsp:nvSpPr>
        <dsp:cNvPr id="0" name=""/>
        <dsp:cNvSpPr/>
      </dsp:nvSpPr>
      <dsp:spPr>
        <a:xfrm>
          <a:off x="8257221" y="917640"/>
          <a:ext cx="444127" cy="34405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900" kern="1200"/>
        </a:p>
      </dsp:txBody>
      <dsp:txXfrm>
        <a:off x="8257221" y="986451"/>
        <a:ext cx="340910" cy="206435"/>
      </dsp:txXfrm>
    </dsp:sp>
    <dsp:sp modelId="{E91B6570-DAA7-45AE-9424-6B1F33BD9A57}">
      <dsp:nvSpPr>
        <dsp:cNvPr id="0" name=""/>
        <dsp:cNvSpPr/>
      </dsp:nvSpPr>
      <dsp:spPr>
        <a:xfrm>
          <a:off x="8885703" y="875964"/>
          <a:ext cx="1381918" cy="6411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4191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 smtClean="0"/>
            <a:t>Fakultetet</a:t>
          </a:r>
          <a:r>
            <a:rPr lang="en-US" sz="1100" kern="1200" dirty="0" smtClean="0"/>
            <a:t> </a:t>
          </a:r>
          <a:r>
            <a:rPr lang="en-US" sz="1100" kern="1200" dirty="0" err="1" smtClean="0"/>
            <a:t>svarer</a:t>
          </a:r>
          <a:r>
            <a:rPr lang="en-US" sz="1100" kern="1200" dirty="0" smtClean="0"/>
            <a:t> </a:t>
          </a:r>
          <a:r>
            <a:rPr lang="en-US" sz="1100" kern="1200" dirty="0" err="1" smtClean="0"/>
            <a:t>studenten</a:t>
          </a:r>
          <a:endParaRPr lang="en-US" sz="1100" kern="1200" dirty="0"/>
        </a:p>
      </dsp:txBody>
      <dsp:txXfrm>
        <a:off x="8885703" y="875964"/>
        <a:ext cx="1381918" cy="427409"/>
      </dsp:txXfrm>
    </dsp:sp>
    <dsp:sp modelId="{63DC14ED-D877-4A89-B1CE-497C88681836}">
      <dsp:nvSpPr>
        <dsp:cNvPr id="0" name=""/>
        <dsp:cNvSpPr/>
      </dsp:nvSpPr>
      <dsp:spPr>
        <a:xfrm>
          <a:off x="9168747" y="1303373"/>
          <a:ext cx="1381918" cy="19003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err="1" smtClean="0"/>
            <a:t>Vedtaksbrev</a:t>
          </a:r>
          <a:r>
            <a:rPr lang="en-US" sz="1100" kern="1200" dirty="0" smtClean="0"/>
            <a:t> </a:t>
          </a:r>
          <a:r>
            <a:rPr lang="en-US" sz="1100" kern="1200" dirty="0" err="1" smtClean="0"/>
            <a:t>til</a:t>
          </a:r>
          <a:r>
            <a:rPr lang="en-US" sz="1100" kern="1200" dirty="0" smtClean="0"/>
            <a:t> </a:t>
          </a:r>
          <a:r>
            <a:rPr lang="en-US" sz="1100" kern="1200" dirty="0" err="1" smtClean="0"/>
            <a:t>studenten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err="1" smtClean="0"/>
            <a:t>Fakultetet</a:t>
          </a:r>
          <a:r>
            <a:rPr lang="en-US" sz="1100" kern="1200" dirty="0" smtClean="0"/>
            <a:t> </a:t>
          </a:r>
          <a:r>
            <a:rPr lang="en-US" sz="1100" kern="1200" dirty="0" err="1" smtClean="0"/>
            <a:t>oppdaterer</a:t>
          </a:r>
          <a:r>
            <a:rPr lang="en-US" sz="1100" kern="1200" dirty="0" smtClean="0"/>
            <a:t> FS</a:t>
          </a:r>
          <a:endParaRPr lang="en-US" sz="1100" kern="1200" dirty="0"/>
        </a:p>
      </dsp:txBody>
      <dsp:txXfrm>
        <a:off x="9209222" y="1343848"/>
        <a:ext cx="1300968" cy="181938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046713-1991-4A2F-8087-0B73A74D8D59}">
      <dsp:nvSpPr>
        <dsp:cNvPr id="0" name=""/>
        <dsp:cNvSpPr/>
      </dsp:nvSpPr>
      <dsp:spPr>
        <a:xfrm rot="5400000">
          <a:off x="1096785" y="1035309"/>
          <a:ext cx="1786468" cy="2972644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391E64-A31B-425B-8C10-354CF70FCE89}">
      <dsp:nvSpPr>
        <dsp:cNvPr id="0" name=""/>
        <dsp:cNvSpPr/>
      </dsp:nvSpPr>
      <dsp:spPr>
        <a:xfrm>
          <a:off x="798579" y="1923489"/>
          <a:ext cx="2683719" cy="23524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800" kern="1200" dirty="0" smtClean="0"/>
            <a:t>FORHÅNDSGODKJENNING</a:t>
          </a:r>
          <a:endParaRPr lang="nb-NO" sz="18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400" kern="1200" dirty="0" smtClean="0"/>
            <a:t>Samme prosedyre og ansvarsfordeling som annen utenlandsk utdanning</a:t>
          </a:r>
          <a:endParaRPr lang="nb-NO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400" kern="1200" dirty="0" smtClean="0"/>
            <a:t>Frie emner UTENFOR gradsfeltet kan avgjøres av fakultetet</a:t>
          </a:r>
          <a:endParaRPr lang="nb-NO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400" kern="1200" dirty="0" smtClean="0"/>
            <a:t>Avtalesider</a:t>
          </a:r>
          <a:endParaRPr lang="nb-NO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400" kern="1200" dirty="0" smtClean="0"/>
            <a:t>Saken er ikke ferdigbehandlet etter vedtaksbrevet</a:t>
          </a:r>
          <a:endParaRPr lang="nb-NO" sz="1400" kern="1200" dirty="0"/>
        </a:p>
      </dsp:txBody>
      <dsp:txXfrm>
        <a:off x="798579" y="1923489"/>
        <a:ext cx="2683719" cy="2352437"/>
      </dsp:txXfrm>
    </dsp:sp>
    <dsp:sp modelId="{8C4B7C96-1F2A-4E01-B4C3-68B09C360A43}">
      <dsp:nvSpPr>
        <dsp:cNvPr id="0" name=""/>
        <dsp:cNvSpPr/>
      </dsp:nvSpPr>
      <dsp:spPr>
        <a:xfrm>
          <a:off x="2975936" y="816460"/>
          <a:ext cx="506362" cy="506362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365CB5-81B5-43FE-AB13-77DE8C98F2D6}">
      <dsp:nvSpPr>
        <dsp:cNvPr id="0" name=""/>
        <dsp:cNvSpPr/>
      </dsp:nvSpPr>
      <dsp:spPr>
        <a:xfrm rot="5400000">
          <a:off x="4382182" y="222334"/>
          <a:ext cx="1786468" cy="2972644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F37083-32CC-4BF2-B279-837E38DF40B2}">
      <dsp:nvSpPr>
        <dsp:cNvPr id="0" name=""/>
        <dsp:cNvSpPr/>
      </dsp:nvSpPr>
      <dsp:spPr>
        <a:xfrm>
          <a:off x="4083976" y="1110514"/>
          <a:ext cx="2683719" cy="23524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800" kern="1200" dirty="0" smtClean="0"/>
            <a:t>ETTER OPPHOLD</a:t>
          </a:r>
          <a:endParaRPr lang="nb-NO" sz="18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400" kern="1200" dirty="0" smtClean="0"/>
            <a:t>Hvis alt var forhåndsgodkjent blir ikke saken oversendt til institutt og behandles kun på fakultet</a:t>
          </a:r>
          <a:endParaRPr lang="nb-NO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400" kern="1200" dirty="0" smtClean="0"/>
            <a:t>Hvis nye/andre emner følges samme rutine som annen utenlandsk utdanning</a:t>
          </a:r>
          <a:endParaRPr lang="nb-NO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nb-NO" sz="1400" kern="1200" dirty="0"/>
        </a:p>
      </dsp:txBody>
      <dsp:txXfrm>
        <a:off x="4083976" y="1110514"/>
        <a:ext cx="2683719" cy="2352437"/>
      </dsp:txXfrm>
    </dsp:sp>
    <dsp:sp modelId="{25761377-74D0-4ACA-8190-CFEAF79C12AE}">
      <dsp:nvSpPr>
        <dsp:cNvPr id="0" name=""/>
        <dsp:cNvSpPr/>
      </dsp:nvSpPr>
      <dsp:spPr>
        <a:xfrm>
          <a:off x="6261333" y="3485"/>
          <a:ext cx="506362" cy="506362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CF03A9-7173-4043-8C40-EEF197DE50CF}">
      <dsp:nvSpPr>
        <dsp:cNvPr id="0" name=""/>
        <dsp:cNvSpPr/>
      </dsp:nvSpPr>
      <dsp:spPr>
        <a:xfrm rot="5400000">
          <a:off x="7667579" y="-590640"/>
          <a:ext cx="1786468" cy="2972644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52EB36-BF97-4FEA-AAB8-F4FA3C91BFEF}">
      <dsp:nvSpPr>
        <dsp:cNvPr id="0" name=""/>
        <dsp:cNvSpPr/>
      </dsp:nvSpPr>
      <dsp:spPr>
        <a:xfrm>
          <a:off x="7369373" y="297540"/>
          <a:ext cx="2683719" cy="23524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800" kern="1200" dirty="0" smtClean="0"/>
            <a:t>FERDIG SAK</a:t>
          </a:r>
          <a:endParaRPr lang="nb-NO" sz="18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400" kern="1200" dirty="0" smtClean="0"/>
            <a:t>Vedtaksbrev til student</a:t>
          </a:r>
          <a:endParaRPr lang="nb-NO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nb-NO" sz="1400" kern="1200" dirty="0"/>
        </a:p>
      </dsp:txBody>
      <dsp:txXfrm>
        <a:off x="7369373" y="297540"/>
        <a:ext cx="2683719" cy="23524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5C91F-432B-4FFB-B771-5ADA4081AA5B}" type="datetimeFigureOut">
              <a:rPr lang="nb-NO" smtClean="0"/>
              <a:t>16.03.2021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92DAB-4F43-400B-862E-C9729467A0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5862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5C91F-432B-4FFB-B771-5ADA4081AA5B}" type="datetimeFigureOut">
              <a:rPr lang="nb-NO" smtClean="0"/>
              <a:t>16.03.2021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92DAB-4F43-400B-862E-C9729467A0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38283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5C91F-432B-4FFB-B771-5ADA4081AA5B}" type="datetimeFigureOut">
              <a:rPr lang="nb-NO" smtClean="0"/>
              <a:t>16.03.2021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92DAB-4F43-400B-862E-C9729467A0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36373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5C91F-432B-4FFB-B771-5ADA4081AA5B}" type="datetimeFigureOut">
              <a:rPr lang="nb-NO" smtClean="0"/>
              <a:t>16.03.2021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92DAB-4F43-400B-862E-C9729467A0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58926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5C91F-432B-4FFB-B771-5ADA4081AA5B}" type="datetimeFigureOut">
              <a:rPr lang="nb-NO" smtClean="0"/>
              <a:t>16.03.2021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92DAB-4F43-400B-862E-C9729467A0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0049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5C91F-432B-4FFB-B771-5ADA4081AA5B}" type="datetimeFigureOut">
              <a:rPr lang="nb-NO" smtClean="0"/>
              <a:t>16.03.2021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92DAB-4F43-400B-862E-C9729467A0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72663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5C91F-432B-4FFB-B771-5ADA4081AA5B}" type="datetimeFigureOut">
              <a:rPr lang="nb-NO" smtClean="0"/>
              <a:t>16.03.2021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92DAB-4F43-400B-862E-C9729467A0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83073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5C91F-432B-4FFB-B771-5ADA4081AA5B}" type="datetimeFigureOut">
              <a:rPr lang="nb-NO" smtClean="0"/>
              <a:t>16.03.2021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92DAB-4F43-400B-862E-C9729467A0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52885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5C91F-432B-4FFB-B771-5ADA4081AA5B}" type="datetimeFigureOut">
              <a:rPr lang="nb-NO" smtClean="0"/>
              <a:t>16.03.2021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92DAB-4F43-400B-862E-C9729467A0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24260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5C91F-432B-4FFB-B771-5ADA4081AA5B}" type="datetimeFigureOut">
              <a:rPr lang="nb-NO" smtClean="0"/>
              <a:t>16.03.2021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92DAB-4F43-400B-862E-C9729467A0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8848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5C91F-432B-4FFB-B771-5ADA4081AA5B}" type="datetimeFigureOut">
              <a:rPr lang="nb-NO" smtClean="0"/>
              <a:t>16.03.2021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92DAB-4F43-400B-862E-C9729467A0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561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95C91F-432B-4FFB-B771-5ADA4081AA5B}" type="datetimeFigureOut">
              <a:rPr lang="nb-NO" smtClean="0"/>
              <a:t>16.03.2021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092DAB-4F43-400B-862E-C9729467A0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99170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solidFill>
                  <a:srgbClr val="00B0F0"/>
                </a:solidFill>
              </a:rPr>
              <a:t>1 Vurdering programstudenter (</a:t>
            </a:r>
            <a:r>
              <a:rPr lang="nb-NO" dirty="0" err="1" smtClean="0">
                <a:solidFill>
                  <a:srgbClr val="00B0F0"/>
                </a:solidFill>
              </a:rPr>
              <a:t>inst</a:t>
            </a:r>
            <a:r>
              <a:rPr lang="nb-NO" dirty="0" smtClean="0">
                <a:solidFill>
                  <a:srgbClr val="00B0F0"/>
                </a:solidFill>
              </a:rPr>
              <a:t>. svarer)</a:t>
            </a:r>
            <a:endParaRPr lang="nb-NO" dirty="0">
              <a:solidFill>
                <a:srgbClr val="00B0F0"/>
              </a:solidFill>
            </a:endParaRPr>
          </a:p>
        </p:txBody>
      </p:sp>
      <p:graphicFrame>
        <p:nvGraphicFramePr>
          <p:cNvPr id="6" name="Plassholder for innhold 5"/>
          <p:cNvGraphicFramePr>
            <a:graphicFrameLocks noGrp="1"/>
          </p:cNvGraphicFramePr>
          <p:nvPr>
            <p:ph idx="1"/>
            <p:extLst/>
          </p:nvPr>
        </p:nvGraphicFramePr>
        <p:xfrm>
          <a:off x="769995" y="1919225"/>
          <a:ext cx="10556791" cy="40796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Oval 2"/>
          <p:cNvSpPr/>
          <p:nvPr/>
        </p:nvSpPr>
        <p:spPr>
          <a:xfrm>
            <a:off x="3973484" y="3782291"/>
            <a:ext cx="1213658" cy="490451"/>
          </a:xfrm>
          <a:prstGeom prst="ellipse">
            <a:avLst/>
          </a:prstGeom>
          <a:noFill/>
          <a:ln w="539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9807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solidFill>
                  <a:srgbClr val="00B0F0"/>
                </a:solidFill>
              </a:rPr>
              <a:t>1 Vurdering fritt sammensatt grad (</a:t>
            </a:r>
            <a:r>
              <a:rPr lang="nb-NO" dirty="0" err="1" smtClean="0">
                <a:solidFill>
                  <a:srgbClr val="00B0F0"/>
                </a:solidFill>
              </a:rPr>
              <a:t>fak</a:t>
            </a:r>
            <a:r>
              <a:rPr lang="nb-NO" dirty="0" smtClean="0">
                <a:solidFill>
                  <a:srgbClr val="00B0F0"/>
                </a:solidFill>
              </a:rPr>
              <a:t>. svarer)</a:t>
            </a:r>
            <a:endParaRPr lang="nb-NO" dirty="0">
              <a:solidFill>
                <a:srgbClr val="00B0F0"/>
              </a:solidFill>
            </a:endParaRPr>
          </a:p>
        </p:txBody>
      </p:sp>
      <p:graphicFrame>
        <p:nvGraphicFramePr>
          <p:cNvPr id="6" name="Plassholder for innhold 5"/>
          <p:cNvGraphicFramePr>
            <a:graphicFrameLocks noGrp="1"/>
          </p:cNvGraphicFramePr>
          <p:nvPr>
            <p:ph idx="1"/>
            <p:extLst/>
          </p:nvPr>
        </p:nvGraphicFramePr>
        <p:xfrm>
          <a:off x="769995" y="1919225"/>
          <a:ext cx="10556791" cy="40796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22119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734965" cy="1325563"/>
          </a:xfrm>
        </p:spPr>
        <p:txBody>
          <a:bodyPr/>
          <a:lstStyle/>
          <a:p>
            <a:r>
              <a:rPr lang="nb-NO" dirty="0" smtClean="0">
                <a:solidFill>
                  <a:srgbClr val="00B0F0"/>
                </a:solidFill>
              </a:rPr>
              <a:t>1 Vurdering for av utenlandsk utdanning (grad)</a:t>
            </a:r>
            <a:endParaRPr lang="nb-NO" dirty="0">
              <a:solidFill>
                <a:srgbClr val="00B0F0"/>
              </a:solidFill>
            </a:endParaRPr>
          </a:p>
        </p:txBody>
      </p:sp>
      <p:graphicFrame>
        <p:nvGraphicFramePr>
          <p:cNvPr id="6" name="Plassholder for innhold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9040408"/>
              </p:ext>
            </p:extLst>
          </p:nvPr>
        </p:nvGraphicFramePr>
        <p:xfrm>
          <a:off x="769995" y="1919225"/>
          <a:ext cx="10556791" cy="40796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99258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solidFill>
                  <a:srgbClr val="00B0F0"/>
                </a:solidFill>
              </a:rPr>
              <a:t>1 Vurdering for utveksling (før og etter)</a:t>
            </a:r>
            <a:endParaRPr lang="nb-NO" dirty="0">
              <a:solidFill>
                <a:srgbClr val="00B0F0"/>
              </a:solidFill>
            </a:endParaRPr>
          </a:p>
        </p:txBody>
      </p:sp>
      <p:graphicFrame>
        <p:nvGraphicFramePr>
          <p:cNvPr id="6" name="Plassholder for innhold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2294107"/>
              </p:ext>
            </p:extLst>
          </p:nvPr>
        </p:nvGraphicFramePr>
        <p:xfrm>
          <a:off x="769995" y="1919224"/>
          <a:ext cx="10556791" cy="4278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44024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</TotalTime>
  <Words>305</Words>
  <Application>Microsoft Office PowerPoint</Application>
  <PresentationFormat>Widescreen</PresentationFormat>
  <Paragraphs>59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1 Vurdering programstudenter (inst. svarer)</vt:lpstr>
      <vt:lpstr>1 Vurdering fritt sammensatt grad (fak. svarer)</vt:lpstr>
      <vt:lpstr>1 Vurdering for av utenlandsk utdanning (grad)</vt:lpstr>
      <vt:lpstr>1 Vurdering for utveksling (før og etter)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Vurdering for programstudenter (inst mest)</dc:title>
  <dc:creator>Ingrid Sand</dc:creator>
  <cp:lastModifiedBy>Marianne Jacobsen</cp:lastModifiedBy>
  <cp:revision>5</cp:revision>
  <dcterms:created xsi:type="dcterms:W3CDTF">2021-03-02T11:05:07Z</dcterms:created>
  <dcterms:modified xsi:type="dcterms:W3CDTF">2021-03-16T13:10:59Z</dcterms:modified>
</cp:coreProperties>
</file>