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28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228600" algn="l" defTabSz="228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457200" algn="l" defTabSz="228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685800" algn="l" defTabSz="228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914400" algn="l" defTabSz="228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1143000" algn="l" defTabSz="228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1371600" algn="l" defTabSz="228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1600200" algn="l" defTabSz="228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1828800" algn="l" defTabSz="228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insideV>
        </a:tcBdr>
        <a:fill>
          <a:solidFill>
            <a:srgbClr val="FDD2D2"/>
          </a:solidFill>
        </a:fill>
      </a:tcStyle>
    </a:wholeTbl>
    <a:band2H>
      <a:tcTxStyle/>
      <a:tcStyle>
        <a:tcBdr/>
        <a:fill>
          <a:solidFill>
            <a:srgbClr val="FEEAE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chemeClr val="accent4">
          <a:hueOff val="-13536000"/>
          <a:satOff val="-100000"/>
          <a:lumOff val="4901"/>
        </a:schemeClr>
      </a:tcTxStyle>
      <a:tcStyle>
        <a:tcBdr>
          <a:left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accent4">
          <a:hueOff val="-13536000"/>
          <a:satOff val="-100000"/>
          <a:lumOff val="4901"/>
        </a:schemeClr>
      </a:tcTxStyle>
      <a:tcStyle>
        <a:tcBdr>
          <a:left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chemeClr val="accent4">
          <a:hueOff val="-13536000"/>
          <a:satOff val="-100000"/>
          <a:lumOff val="4901"/>
        </a:schemeClr>
      </a:tcTxStyle>
      <a:tcStyle>
        <a:tcBdr>
          <a:left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insideV>
        </a:tcBdr>
        <a:fill>
          <a:solidFill>
            <a:srgbClr val="D8E0FC"/>
          </a:solidFill>
        </a:fill>
      </a:tcStyle>
    </a:wholeTbl>
    <a:band2H>
      <a:tcTxStyle/>
      <a:tcStyle>
        <a:tcBdr/>
        <a:fill>
          <a:solidFill>
            <a:srgbClr val="EDF0FD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chemeClr val="accent4">
          <a:hueOff val="-13536000"/>
          <a:satOff val="-100000"/>
          <a:lumOff val="4901"/>
        </a:schemeClr>
      </a:tcTxStyle>
      <a:tcStyle>
        <a:tcBdr>
          <a:left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accent4">
          <a:hueOff val="-13536000"/>
          <a:satOff val="-100000"/>
          <a:lumOff val="4901"/>
        </a:schemeClr>
      </a:tcTxStyle>
      <a:tcStyle>
        <a:tcBdr>
          <a:left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chemeClr val="accent4">
          <a:hueOff val="-13536000"/>
          <a:satOff val="-100000"/>
          <a:lumOff val="4901"/>
        </a:schemeClr>
      </a:tcTxStyle>
      <a:tcStyle>
        <a:tcBdr>
          <a:left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insideV>
        </a:tcBdr>
        <a:fill>
          <a:solidFill>
            <a:srgbClr val="CDCCF0"/>
          </a:solidFill>
        </a:fill>
      </a:tcStyle>
    </a:wholeTbl>
    <a:band2H>
      <a:tcTxStyle/>
      <a:tcStyle>
        <a:tcBdr/>
        <a:fill>
          <a:solidFill>
            <a:srgbClr val="E8E7F7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chemeClr val="accent4">
          <a:hueOff val="-13536000"/>
          <a:satOff val="-100000"/>
          <a:lumOff val="4901"/>
        </a:schemeClr>
      </a:tcTxStyle>
      <a:tcStyle>
        <a:tcBdr>
          <a:left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accent4">
          <a:hueOff val="-13536000"/>
          <a:satOff val="-100000"/>
          <a:lumOff val="4901"/>
        </a:schemeClr>
      </a:tcTxStyle>
      <a:tcStyle>
        <a:tcBdr>
          <a:left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chemeClr val="accent4">
          <a:hueOff val="-13536000"/>
          <a:satOff val="-100000"/>
          <a:lumOff val="4901"/>
        </a:schemeClr>
      </a:tcTxStyle>
      <a:tcStyle>
        <a:tcBdr>
          <a:left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chemeClr val="accent4">
              <a:hueOff val="-13536000"/>
              <a:satOff val="-100000"/>
              <a:lumOff val="4901"/>
            </a:schemeClr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chemeClr val="accent4">
          <a:hueOff val="-13536000"/>
          <a:satOff val="-100000"/>
          <a:lumOff val="4901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4">
              <a:hueOff val="-13536000"/>
              <a:satOff val="-100000"/>
              <a:lumOff val="4901"/>
            </a:schemeClr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chemeClr val="accent4">
          <a:hueOff val="-13536000"/>
          <a:satOff val="-100000"/>
          <a:lumOff val="4901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chemeClr val="accent4">
          <a:hueOff val="-13536000"/>
          <a:satOff val="-100000"/>
          <a:lumOff val="4901"/>
        </a:schemeClr>
      </a:tcTxStyle>
      <a:tcStyle>
        <a:tcBdr>
          <a:left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accent4">
          <a:hueOff val="-13536000"/>
          <a:satOff val="-100000"/>
          <a:lumOff val="4901"/>
        </a:schemeClr>
      </a:tcTxStyle>
      <a:tcStyle>
        <a:tcBdr>
          <a:left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chemeClr val="accent4">
          <a:hueOff val="-13536000"/>
          <a:satOff val="-100000"/>
          <a:lumOff val="4901"/>
        </a:schemeClr>
      </a:tcTxStyle>
      <a:tcStyle>
        <a:tcBdr>
          <a:left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4">
                  <a:hueOff val="-13536000"/>
                  <a:satOff val="-100000"/>
                  <a:lumOff val="4901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chemeClr val="accent4">
              <a:hueOff val="-13536000"/>
              <a:satOff val="-100000"/>
              <a:lumOff val="4901"/>
            </a:schemeClr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44" y="8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Shape 65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55" name="Shape 65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914262" latinLnBrk="0">
      <a:defRPr sz="1200">
        <a:latin typeface="+mj-lt"/>
        <a:ea typeface="+mj-ea"/>
        <a:cs typeface="+mj-cs"/>
        <a:sym typeface="Calibri"/>
      </a:defRPr>
    </a:lvl1pPr>
    <a:lvl2pPr indent="228600" defTabSz="914262" latinLnBrk="0">
      <a:defRPr sz="1200">
        <a:latin typeface="+mj-lt"/>
        <a:ea typeface="+mj-ea"/>
        <a:cs typeface="+mj-cs"/>
        <a:sym typeface="Calibri"/>
      </a:defRPr>
    </a:lvl2pPr>
    <a:lvl3pPr indent="457200" defTabSz="914262" latinLnBrk="0">
      <a:defRPr sz="1200">
        <a:latin typeface="+mj-lt"/>
        <a:ea typeface="+mj-ea"/>
        <a:cs typeface="+mj-cs"/>
        <a:sym typeface="Calibri"/>
      </a:defRPr>
    </a:lvl3pPr>
    <a:lvl4pPr indent="685800" defTabSz="914262" latinLnBrk="0">
      <a:defRPr sz="1200">
        <a:latin typeface="+mj-lt"/>
        <a:ea typeface="+mj-ea"/>
        <a:cs typeface="+mj-cs"/>
        <a:sym typeface="Calibri"/>
      </a:defRPr>
    </a:lvl4pPr>
    <a:lvl5pPr indent="914400" defTabSz="914262" latinLnBrk="0">
      <a:defRPr sz="1200">
        <a:latin typeface="+mj-lt"/>
        <a:ea typeface="+mj-ea"/>
        <a:cs typeface="+mj-cs"/>
        <a:sym typeface="Calibri"/>
      </a:defRPr>
    </a:lvl5pPr>
    <a:lvl6pPr indent="1143000" defTabSz="914262" latinLnBrk="0">
      <a:defRPr sz="1200">
        <a:latin typeface="+mj-lt"/>
        <a:ea typeface="+mj-ea"/>
        <a:cs typeface="+mj-cs"/>
        <a:sym typeface="Calibri"/>
      </a:defRPr>
    </a:lvl6pPr>
    <a:lvl7pPr indent="1371600" defTabSz="914262" latinLnBrk="0">
      <a:defRPr sz="1200">
        <a:latin typeface="+mj-lt"/>
        <a:ea typeface="+mj-ea"/>
        <a:cs typeface="+mj-cs"/>
        <a:sym typeface="Calibri"/>
      </a:defRPr>
    </a:lvl7pPr>
    <a:lvl8pPr indent="1600200" defTabSz="914262" latinLnBrk="0">
      <a:defRPr sz="1200">
        <a:latin typeface="+mj-lt"/>
        <a:ea typeface="+mj-ea"/>
        <a:cs typeface="+mj-cs"/>
        <a:sym typeface="Calibri"/>
      </a:defRPr>
    </a:lvl8pPr>
    <a:lvl9pPr indent="1828800" defTabSz="914262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Shape 68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87" name="Shape 68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Hensikten med sliden er å vise til at de isolerte årlige merforbrukene vil raskt påvirke vårt akkumulerte resultat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Shape 69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91" name="Shape 69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Hensikten med sliden er å vise til at lønnskostnader er en økende andel av våre KD – inntekter. Dette er drevet av lønnsvekst og av personalvekst. I 2016 har vi 1064 årsverk og i 2021 har vi 1222. Vi går ned til 1204 i 2023. Når vi ser at andelen går opp så betyr det at lønnsveksten er driveren mellom 2021 og 2023</a:t>
            </a:r>
          </a:p>
          <a:p>
            <a:endParaRPr/>
          </a:p>
          <a:p>
            <a:r>
              <a:t>NB! 2022 er et øyeblikksbilde (altså før desember og lønnsoppgjøret er inne)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Forside halv UiO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0" descr="Graphic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6280141"/>
            <a:ext cx="1021263" cy="202981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Picture Placeholder 1"/>
          <p:cNvSpPr>
            <a:spLocks noGrp="1"/>
          </p:cNvSpPr>
          <p:nvPr>
            <p:ph type="pic" idx="21"/>
          </p:nvPr>
        </p:nvSpPr>
        <p:spPr>
          <a:xfrm>
            <a:off x="6209879" y="0"/>
            <a:ext cx="5982121" cy="6858000"/>
          </a:xfrm>
          <a:prstGeom prst="rect">
            <a:avLst/>
          </a:prstGeom>
          <a:effectLst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" name="Rectangle 12"/>
          <p:cNvSpPr/>
          <p:nvPr/>
        </p:nvSpPr>
        <p:spPr>
          <a:xfrm>
            <a:off x="-1" y="0"/>
            <a:ext cx="6209882" cy="6858000"/>
          </a:xfrm>
          <a:prstGeom prst="rect">
            <a:avLst/>
          </a:prstGeom>
          <a:solidFill>
            <a:schemeClr val="accent4">
              <a:hueOff val="-13536000"/>
              <a:satOff val="-100000"/>
              <a:lumOff val="4901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400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pPr>
            <a:endParaRPr/>
          </a:p>
        </p:txBody>
      </p:sp>
      <p:sp>
        <p:nvSpPr>
          <p:cNvPr id="1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86111" y="381853"/>
            <a:ext cx="5619584" cy="111692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effectLst/>
        </p:spPr>
        <p:txBody>
          <a:bodyPr/>
          <a:lstStyle>
            <a:lvl1pPr marL="288000" indent="-288000">
              <a:defRPr sz="2400"/>
            </a:lvl1pPr>
            <a:lvl2pPr marL="731556" indent="-274333">
              <a:defRPr sz="2400"/>
            </a:lvl2pPr>
            <a:lvl3pPr marL="1188779" indent="-274333">
              <a:defRPr sz="2400"/>
            </a:lvl3pPr>
            <a:lvl4pPr marL="1646002" indent="-274333">
              <a:defRPr sz="2400"/>
            </a:lvl4pPr>
            <a:lvl5pPr marL="2103225" indent="-274333">
              <a:defRPr sz="2400"/>
            </a:lvl5pPr>
          </a:lstStyle>
          <a:p>
            <a:r>
              <a:t>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6" name="Title Text"/>
          <p:cNvSpPr txBox="1">
            <a:spLocks noGrp="1"/>
          </p:cNvSpPr>
          <p:nvPr>
            <p:ph type="title"/>
          </p:nvPr>
        </p:nvSpPr>
        <p:spPr>
          <a:xfrm>
            <a:off x="379038" y="2235878"/>
            <a:ext cx="5716962" cy="179662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t>Title Text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383800" y="5456304"/>
            <a:ext cx="5716962" cy="226283"/>
          </a:xfrm>
          <a:prstGeom prst="rect">
            <a:avLst/>
          </a:prstGeom>
          <a:effectLst/>
        </p:spPr>
        <p:txBody>
          <a:bodyPr/>
          <a:lstStyle>
            <a:lvl1pPr marL="0" indent="0" defTabSz="859579">
              <a:spcBef>
                <a:spcPts val="1000"/>
              </a:spcBef>
              <a:defRPr sz="1598"/>
            </a:lvl1pPr>
          </a:lstStyle>
          <a:p>
            <a:r>
              <a:t>Tittel</a:t>
            </a:r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383800" y="5723035"/>
            <a:ext cx="5716962" cy="226283"/>
          </a:xfrm>
          <a:prstGeom prst="rect">
            <a:avLst/>
          </a:prstGeom>
          <a:effectLst/>
        </p:spPr>
        <p:txBody>
          <a:bodyPr/>
          <a:lstStyle>
            <a:lvl1pPr marL="0" indent="0" defTabSz="859579">
              <a:spcBef>
                <a:spcPts val="1000"/>
              </a:spcBef>
              <a:defRPr sz="1598"/>
            </a:lvl1pPr>
          </a:lstStyle>
          <a:p>
            <a:r>
              <a:t>Universitet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10785612" y="5457092"/>
            <a:ext cx="1025436" cy="102542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effectLst/>
        </p:spPr>
        <p:txBody>
          <a:bodyPr/>
          <a:lstStyle>
            <a:lvl1pPr marL="288000" indent="-288000">
              <a:defRPr sz="100"/>
            </a:lvl1pPr>
          </a:lstStyle>
          <a:p>
            <a:r>
              <a:t> 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5" hasCustomPrompt="1"/>
          </p:nvPr>
        </p:nvSpPr>
        <p:spPr>
          <a:xfrm>
            <a:off x="379038" y="4237773"/>
            <a:ext cx="5716962" cy="757239"/>
          </a:xfrm>
          <a:prstGeom prst="rect">
            <a:avLst/>
          </a:prstGeom>
          <a:effectLst/>
        </p:spPr>
        <p:txBody>
          <a:bodyPr/>
          <a:lstStyle>
            <a:lvl1pPr marL="0" indent="0">
              <a:spcBef>
                <a:spcPts val="0"/>
              </a:spcBef>
              <a:defRPr sz="2400"/>
            </a:lvl1pPr>
          </a:lstStyle>
          <a:p>
            <a:r>
              <a:t>Underoverskrift</a:t>
            </a:r>
          </a:p>
        </p:txBody>
      </p:sp>
      <p:sp>
        <p:nvSpPr>
          <p:cNvPr id="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214640" y="0"/>
            <a:ext cx="5973956" cy="6858000"/>
          </a:xfrm>
          <a:prstGeom prst="rect">
            <a:avLst/>
          </a:prstGeom>
          <a:solidFill>
            <a:schemeClr val="accent1"/>
          </a:solidFill>
          <a:effectLst/>
        </p:spPr>
        <p:txBody>
          <a:bodyPr/>
          <a:lstStyle>
            <a:lvl1pPr marL="0" indent="0">
              <a:defRPr sz="200">
                <a:solidFill>
                  <a:srgbClr val="010000"/>
                </a:solidFill>
              </a:defRPr>
            </a:lvl1pPr>
            <a:lvl2pPr marL="480084" indent="-22861">
              <a:defRPr sz="200">
                <a:solidFill>
                  <a:srgbClr val="010000"/>
                </a:solidFill>
              </a:defRPr>
            </a:lvl2pPr>
            <a:lvl3pPr marL="937307" indent="-22861">
              <a:defRPr sz="200">
                <a:solidFill>
                  <a:srgbClr val="010000"/>
                </a:solidFill>
              </a:defRPr>
            </a:lvl3pPr>
            <a:lvl4pPr marL="1394530" indent="-22861">
              <a:defRPr sz="200">
                <a:solidFill>
                  <a:srgbClr val="010000"/>
                </a:solidFill>
              </a:defRPr>
            </a:lvl4pPr>
            <a:lvl5pPr marL="1851753" indent="-22861">
              <a:defRPr sz="200">
                <a:solidFill>
                  <a:srgbClr val="010000"/>
                </a:solidFill>
              </a:defRPr>
            </a:lvl5pPr>
          </a:lstStyle>
          <a:p>
            <a:r>
              <a:t>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9" name="Text Placeholder 6"/>
          <p:cNvSpPr>
            <a:spLocks noGrp="1"/>
          </p:cNvSpPr>
          <p:nvPr>
            <p:ph type="body" sz="quarter" idx="21" hasCustomPrompt="1"/>
          </p:nvPr>
        </p:nvSpPr>
        <p:spPr>
          <a:xfrm>
            <a:off x="386111" y="381853"/>
            <a:ext cx="5619584" cy="111692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effectLst/>
        </p:spPr>
        <p:txBody>
          <a:bodyPr/>
          <a:lstStyle>
            <a:lvl1pPr marL="288000" indent="-288000">
              <a:defRPr sz="2400"/>
            </a:lvl1pPr>
          </a:lstStyle>
          <a:p>
            <a:r>
              <a:t> </a:t>
            </a:r>
          </a:p>
        </p:txBody>
      </p:sp>
      <p:sp>
        <p:nvSpPr>
          <p:cNvPr id="30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383800" y="5456304"/>
            <a:ext cx="5716962" cy="226283"/>
          </a:xfrm>
          <a:prstGeom prst="rect">
            <a:avLst/>
          </a:prstGeom>
          <a:effectLst/>
        </p:spPr>
        <p:txBody>
          <a:bodyPr/>
          <a:lstStyle>
            <a:lvl1pPr marL="0" indent="0" defTabSz="859579">
              <a:spcBef>
                <a:spcPts val="1000"/>
              </a:spcBef>
              <a:defRPr sz="1598"/>
            </a:lvl1pPr>
          </a:lstStyle>
          <a:p>
            <a:r>
              <a:t>Tittel</a:t>
            </a:r>
          </a:p>
        </p:txBody>
      </p:sp>
      <p:sp>
        <p:nvSpPr>
          <p:cNvPr id="31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383800" y="5723035"/>
            <a:ext cx="5716962" cy="226283"/>
          </a:xfrm>
          <a:prstGeom prst="rect">
            <a:avLst/>
          </a:prstGeom>
          <a:effectLst/>
        </p:spPr>
        <p:txBody>
          <a:bodyPr/>
          <a:lstStyle>
            <a:lvl1pPr marL="0" indent="0" defTabSz="859579">
              <a:spcBef>
                <a:spcPts val="1000"/>
              </a:spcBef>
              <a:defRPr sz="1598"/>
            </a:lvl1pPr>
          </a:lstStyle>
          <a:p>
            <a:r>
              <a:t>Universitet</a:t>
            </a:r>
          </a:p>
        </p:txBody>
      </p:sp>
      <p:sp>
        <p:nvSpPr>
          <p:cNvPr id="32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10785612" y="5457092"/>
            <a:ext cx="1025436" cy="102542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effectLst/>
        </p:spPr>
        <p:txBody>
          <a:bodyPr/>
          <a:lstStyle>
            <a:lvl1pPr marL="288000" indent="-288000">
              <a:defRPr sz="100"/>
            </a:lvl1pPr>
          </a:lstStyle>
          <a:p>
            <a:r>
              <a:t> </a:t>
            </a:r>
          </a:p>
        </p:txBody>
      </p:sp>
      <p:sp>
        <p:nvSpPr>
          <p:cNvPr id="33" name="Title Text"/>
          <p:cNvSpPr txBox="1">
            <a:spLocks noGrp="1"/>
          </p:cNvSpPr>
          <p:nvPr>
            <p:ph type="title"/>
          </p:nvPr>
        </p:nvSpPr>
        <p:spPr>
          <a:xfrm>
            <a:off x="379038" y="2235878"/>
            <a:ext cx="5716962" cy="179662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t>Title Text</a:t>
            </a:r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25" hasCustomPrompt="1"/>
          </p:nvPr>
        </p:nvSpPr>
        <p:spPr>
          <a:xfrm>
            <a:off x="379038" y="4237730"/>
            <a:ext cx="5716962" cy="757239"/>
          </a:xfrm>
          <a:prstGeom prst="rect">
            <a:avLst/>
          </a:prstGeom>
          <a:effectLst/>
        </p:spPr>
        <p:txBody>
          <a:bodyPr/>
          <a:lstStyle>
            <a:lvl1pPr marL="0" indent="0">
              <a:spcBef>
                <a:spcPts val="0"/>
              </a:spcBef>
              <a:defRPr sz="2400"/>
            </a:lvl1pPr>
          </a:lstStyle>
          <a:p>
            <a:r>
              <a:t>Underoverskrift</a:t>
            </a:r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rside fullbredde UiO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845483" y="12355"/>
            <a:ext cx="10343114" cy="6833287"/>
          </a:xfrm>
          <a:prstGeom prst="rect">
            <a:avLst/>
          </a:prstGeom>
          <a:solidFill>
            <a:schemeClr val="accent4"/>
          </a:solidFill>
          <a:effectLst/>
        </p:spPr>
        <p:txBody>
          <a:bodyPr/>
          <a:lstStyle>
            <a:lvl1pPr marL="0" indent="0">
              <a:defRPr sz="200">
                <a:solidFill>
                  <a:srgbClr val="010000"/>
                </a:solidFill>
              </a:defRPr>
            </a:lvl1pPr>
            <a:lvl2pPr marL="480084" indent="-22861">
              <a:defRPr sz="200">
                <a:solidFill>
                  <a:srgbClr val="010000"/>
                </a:solidFill>
              </a:defRPr>
            </a:lvl2pPr>
            <a:lvl3pPr marL="937307" indent="-22861">
              <a:defRPr sz="200">
                <a:solidFill>
                  <a:srgbClr val="010000"/>
                </a:solidFill>
              </a:defRPr>
            </a:lvl3pPr>
            <a:lvl4pPr marL="1394530" indent="-22861">
              <a:defRPr sz="200">
                <a:solidFill>
                  <a:srgbClr val="010000"/>
                </a:solidFill>
              </a:defRPr>
            </a:lvl4pPr>
            <a:lvl5pPr marL="1851753" indent="-22861">
              <a:defRPr sz="200">
                <a:solidFill>
                  <a:srgbClr val="010000"/>
                </a:solidFill>
              </a:defRPr>
            </a:lvl5pPr>
          </a:lstStyle>
          <a:p>
            <a:r>
              <a:t>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3" name="Picture Placeholder 2"/>
          <p:cNvSpPr>
            <a:spLocks noGrp="1"/>
          </p:cNvSpPr>
          <p:nvPr>
            <p:ph type="pic" idx="21"/>
          </p:nvPr>
        </p:nvSpPr>
        <p:spPr>
          <a:xfrm>
            <a:off x="1846263" y="12355"/>
            <a:ext cx="10345737" cy="6832944"/>
          </a:xfrm>
          <a:prstGeom prst="rect">
            <a:avLst/>
          </a:prstGeom>
          <a:effectLst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4" name="Rectangle 12"/>
          <p:cNvSpPr/>
          <p:nvPr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accent4">
              <a:hueOff val="-13536000"/>
              <a:satOff val="-100000"/>
              <a:lumOff val="4901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400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pPr>
            <a:endParaRPr/>
          </a:p>
        </p:txBody>
      </p:sp>
      <p:sp>
        <p:nvSpPr>
          <p:cNvPr id="45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386111" y="381853"/>
            <a:ext cx="5619584" cy="111692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effectLst/>
        </p:spPr>
        <p:txBody>
          <a:bodyPr/>
          <a:lstStyle>
            <a:lvl1pPr marL="288000" indent="-288000">
              <a:defRPr sz="2400"/>
            </a:lvl1pPr>
          </a:lstStyle>
          <a:p>
            <a:r>
              <a:t> </a:t>
            </a:r>
          </a:p>
        </p:txBody>
      </p:sp>
      <p:sp>
        <p:nvSpPr>
          <p:cNvPr id="46" name="Title Text"/>
          <p:cNvSpPr txBox="1">
            <a:spLocks noGrp="1"/>
          </p:cNvSpPr>
          <p:nvPr>
            <p:ph type="title"/>
          </p:nvPr>
        </p:nvSpPr>
        <p:spPr>
          <a:xfrm>
            <a:off x="2463594" y="2235549"/>
            <a:ext cx="5611203" cy="179778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t>Title Text</a:t>
            </a:r>
          </a:p>
        </p:txBody>
      </p:sp>
      <p:sp>
        <p:nvSpPr>
          <p:cNvPr id="47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5468759"/>
            <a:ext cx="478979" cy="269305"/>
          </a:xfrm>
          <a:prstGeom prst="rect">
            <a:avLst/>
          </a:prstGeom>
          <a:effectLst/>
        </p:spPr>
        <p:txBody>
          <a:bodyPr/>
          <a:lstStyle>
            <a:lvl1pPr marL="0" indent="0">
              <a:defRPr sz="1700"/>
            </a:lvl1pPr>
          </a:lstStyle>
          <a:p>
            <a:r>
              <a:t>Tittel</a:t>
            </a:r>
          </a:p>
        </p:txBody>
      </p:sp>
      <p:sp>
        <p:nvSpPr>
          <p:cNvPr id="48" name="Text Placeholder 8"/>
          <p:cNvSpPr>
            <a:spLocks noGrp="1"/>
          </p:cNvSpPr>
          <p:nvPr>
            <p:ph type="body" sz="quarter" idx="24" hasCustomPrompt="1"/>
          </p:nvPr>
        </p:nvSpPr>
        <p:spPr>
          <a:xfrm>
            <a:off x="2463594" y="5735490"/>
            <a:ext cx="1097540" cy="269306"/>
          </a:xfrm>
          <a:prstGeom prst="rect">
            <a:avLst/>
          </a:prstGeom>
          <a:effectLst/>
        </p:spPr>
        <p:txBody>
          <a:bodyPr/>
          <a:lstStyle>
            <a:lvl1pPr marL="0" indent="0">
              <a:defRPr sz="1700"/>
            </a:lvl1pPr>
          </a:lstStyle>
          <a:p>
            <a:r>
              <a:t>Universitet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10785612" y="5457092"/>
            <a:ext cx="1025436" cy="102542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effectLst/>
        </p:spPr>
        <p:txBody>
          <a:bodyPr/>
          <a:lstStyle>
            <a:lvl1pPr marL="288000" indent="-288000">
              <a:defRPr sz="100"/>
            </a:lvl1pPr>
          </a:lstStyle>
          <a:p>
            <a:r>
              <a:t> </a:t>
            </a:r>
          </a:p>
        </p:txBody>
      </p:sp>
      <p:sp>
        <p:nvSpPr>
          <p:cNvPr id="50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2463594" y="4237773"/>
            <a:ext cx="5716962" cy="757239"/>
          </a:xfrm>
          <a:prstGeom prst="rect">
            <a:avLst/>
          </a:prstGeom>
          <a:effectLst/>
        </p:spPr>
        <p:txBody>
          <a:bodyPr/>
          <a:lstStyle>
            <a:lvl1pPr marL="0" indent="0">
              <a:spcBef>
                <a:spcPts val="0"/>
              </a:spcBef>
              <a:defRPr sz="2400"/>
            </a:lvl1pPr>
          </a:lstStyle>
          <a:p>
            <a:r>
              <a:t>Underoverskrift</a:t>
            </a:r>
          </a:p>
        </p:txBody>
      </p:sp>
      <p:sp>
        <p:nvSpPr>
          <p:cNvPr id="5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845483" y="0"/>
            <a:ext cx="10343114" cy="6858000"/>
          </a:xfrm>
          <a:prstGeom prst="rect">
            <a:avLst/>
          </a:prstGeom>
          <a:solidFill>
            <a:schemeClr val="accent4"/>
          </a:solidFill>
          <a:effectLst/>
        </p:spPr>
        <p:txBody>
          <a:bodyPr/>
          <a:lstStyle>
            <a:lvl1pPr marL="0" indent="0">
              <a:defRPr sz="200">
                <a:solidFill>
                  <a:srgbClr val="010000"/>
                </a:solidFill>
              </a:defRPr>
            </a:lvl1pPr>
            <a:lvl2pPr marL="480084" indent="-22861">
              <a:defRPr sz="200">
                <a:solidFill>
                  <a:srgbClr val="010000"/>
                </a:solidFill>
              </a:defRPr>
            </a:lvl2pPr>
            <a:lvl3pPr marL="937307" indent="-22861">
              <a:defRPr sz="200">
                <a:solidFill>
                  <a:srgbClr val="010000"/>
                </a:solidFill>
              </a:defRPr>
            </a:lvl3pPr>
            <a:lvl4pPr marL="1394530" indent="-22861">
              <a:defRPr sz="200">
                <a:solidFill>
                  <a:srgbClr val="010000"/>
                </a:solidFill>
              </a:defRPr>
            </a:lvl4pPr>
            <a:lvl5pPr marL="1851753" indent="-22861">
              <a:defRPr sz="200">
                <a:solidFill>
                  <a:srgbClr val="010000"/>
                </a:solidFill>
              </a:defRPr>
            </a:lvl5pPr>
          </a:lstStyle>
          <a:p>
            <a:r>
              <a:t>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9" name="Text Placeholder 6"/>
          <p:cNvSpPr>
            <a:spLocks noGrp="1"/>
          </p:cNvSpPr>
          <p:nvPr>
            <p:ph type="body" sz="quarter" idx="21" hasCustomPrompt="1"/>
          </p:nvPr>
        </p:nvSpPr>
        <p:spPr>
          <a:xfrm>
            <a:off x="386111" y="381853"/>
            <a:ext cx="5619584" cy="111692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effectLst/>
        </p:spPr>
        <p:txBody>
          <a:bodyPr/>
          <a:lstStyle>
            <a:lvl1pPr marL="288000" indent="-288000">
              <a:defRPr sz="2400"/>
            </a:lvl1pPr>
          </a:lstStyle>
          <a:p>
            <a:r>
              <a:t> </a:t>
            </a:r>
          </a:p>
        </p:txBody>
      </p:sp>
      <p:sp>
        <p:nvSpPr>
          <p:cNvPr id="60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2463593" y="5468759"/>
            <a:ext cx="478979" cy="269305"/>
          </a:xfrm>
          <a:prstGeom prst="rect">
            <a:avLst/>
          </a:prstGeom>
          <a:effectLst/>
        </p:spPr>
        <p:txBody>
          <a:bodyPr/>
          <a:lstStyle>
            <a:lvl1pPr marL="0" indent="0">
              <a:defRPr sz="1700"/>
            </a:lvl1pPr>
          </a:lstStyle>
          <a:p>
            <a:r>
              <a:t>Tittel</a:t>
            </a:r>
          </a:p>
        </p:txBody>
      </p:sp>
      <p:sp>
        <p:nvSpPr>
          <p:cNvPr id="61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2463594" y="5735490"/>
            <a:ext cx="1097540" cy="269306"/>
          </a:xfrm>
          <a:prstGeom prst="rect">
            <a:avLst/>
          </a:prstGeom>
          <a:effectLst/>
        </p:spPr>
        <p:txBody>
          <a:bodyPr/>
          <a:lstStyle>
            <a:lvl1pPr marL="0" indent="0">
              <a:defRPr sz="1700"/>
            </a:lvl1pPr>
          </a:lstStyle>
          <a:p>
            <a:r>
              <a:t>Universitet</a:t>
            </a:r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10785612" y="5457092"/>
            <a:ext cx="1025436" cy="102542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effectLst/>
        </p:spPr>
        <p:txBody>
          <a:bodyPr/>
          <a:lstStyle>
            <a:lvl1pPr marL="288000" indent="-288000">
              <a:defRPr sz="100"/>
            </a:lvl1pPr>
          </a:lstStyle>
          <a:p>
            <a:r>
              <a:t> </a:t>
            </a:r>
          </a:p>
        </p:txBody>
      </p:sp>
      <p:sp>
        <p:nvSpPr>
          <p:cNvPr id="63" name="Title Text"/>
          <p:cNvSpPr txBox="1">
            <a:spLocks noGrp="1"/>
          </p:cNvSpPr>
          <p:nvPr>
            <p:ph type="title"/>
          </p:nvPr>
        </p:nvSpPr>
        <p:spPr>
          <a:xfrm>
            <a:off x="2463594" y="2235549"/>
            <a:ext cx="5611203" cy="179778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t>Title Text</a:t>
            </a:r>
          </a:p>
        </p:txBody>
      </p:sp>
      <p:sp>
        <p:nvSpPr>
          <p:cNvPr id="64" name="Text Placeholder 3"/>
          <p:cNvSpPr>
            <a:spLocks noGrp="1"/>
          </p:cNvSpPr>
          <p:nvPr>
            <p:ph type="body" sz="quarter" idx="25" hasCustomPrompt="1"/>
          </p:nvPr>
        </p:nvSpPr>
        <p:spPr>
          <a:xfrm>
            <a:off x="2463594" y="4237773"/>
            <a:ext cx="5716962" cy="757239"/>
          </a:xfrm>
          <a:prstGeom prst="rect">
            <a:avLst/>
          </a:prstGeom>
          <a:effectLst/>
        </p:spPr>
        <p:txBody>
          <a:bodyPr/>
          <a:lstStyle>
            <a:lvl1pPr marL="0" indent="0">
              <a:spcBef>
                <a:spcPts val="0"/>
              </a:spcBef>
              <a:defRPr sz="2400"/>
            </a:lvl1pPr>
          </a:lstStyle>
          <a:p>
            <a:r>
              <a:t>Underoverskrift</a:t>
            </a:r>
          </a:p>
        </p:txBody>
      </p:sp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0" y="0"/>
            <a:ext cx="12188598" cy="6946900"/>
          </a:xfrm>
          <a:prstGeom prst="rect">
            <a:avLst/>
          </a:prstGeom>
          <a:solidFill>
            <a:schemeClr val="accent4">
              <a:hueOff val="-13536000"/>
              <a:satOff val="-100000"/>
              <a:lumOff val="4901"/>
            </a:schemeClr>
          </a:solidFill>
          <a:effectLst/>
        </p:spPr>
        <p:txBody>
          <a:bodyPr/>
          <a:lstStyle>
            <a:lvl1pPr marL="0" indent="0">
              <a:defRPr sz="200">
                <a:solidFill>
                  <a:srgbClr val="010000"/>
                </a:solidFill>
              </a:defRPr>
            </a:lvl1pPr>
            <a:lvl2pPr marL="480084" indent="-22861">
              <a:defRPr sz="200">
                <a:solidFill>
                  <a:srgbClr val="010000"/>
                </a:solidFill>
              </a:defRPr>
            </a:lvl2pPr>
            <a:lvl3pPr marL="937307" indent="-22861">
              <a:defRPr sz="200">
                <a:solidFill>
                  <a:srgbClr val="010000"/>
                </a:solidFill>
              </a:defRPr>
            </a:lvl3pPr>
            <a:lvl4pPr marL="1394530" indent="-22861">
              <a:defRPr sz="200">
                <a:solidFill>
                  <a:srgbClr val="010000"/>
                </a:solidFill>
              </a:defRPr>
            </a:lvl4pPr>
            <a:lvl5pPr marL="1851753" indent="-22861">
              <a:defRPr sz="200">
                <a:solidFill>
                  <a:srgbClr val="010000"/>
                </a:solidFill>
              </a:defRPr>
            </a:lvl5pPr>
          </a:lstStyle>
          <a:p>
            <a:r>
              <a:t>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3" name="Text Placeholder 6"/>
          <p:cNvSpPr>
            <a:spLocks noGrp="1"/>
          </p:cNvSpPr>
          <p:nvPr>
            <p:ph type="body" sz="quarter" idx="21" hasCustomPrompt="1"/>
          </p:nvPr>
        </p:nvSpPr>
        <p:spPr>
          <a:xfrm>
            <a:off x="386111" y="381853"/>
            <a:ext cx="5619584" cy="111692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effectLst/>
        </p:spPr>
        <p:txBody>
          <a:bodyPr/>
          <a:lstStyle>
            <a:lvl1pPr marL="288000" indent="-288000">
              <a:defRPr sz="2400"/>
            </a:lvl1pPr>
          </a:lstStyle>
          <a:p>
            <a:r>
              <a:t> </a:t>
            </a:r>
          </a:p>
        </p:txBody>
      </p:sp>
      <p:sp>
        <p:nvSpPr>
          <p:cNvPr id="74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2463593" y="5468759"/>
            <a:ext cx="478979" cy="269305"/>
          </a:xfrm>
          <a:prstGeom prst="rect">
            <a:avLst/>
          </a:prstGeom>
          <a:effectLst/>
        </p:spPr>
        <p:txBody>
          <a:bodyPr/>
          <a:lstStyle>
            <a:lvl1pPr marL="0" indent="0">
              <a:defRPr sz="1700"/>
            </a:lvl1pPr>
          </a:lstStyle>
          <a:p>
            <a:r>
              <a:t>Tittel</a:t>
            </a:r>
          </a:p>
        </p:txBody>
      </p:sp>
      <p:sp>
        <p:nvSpPr>
          <p:cNvPr id="75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2463594" y="5735490"/>
            <a:ext cx="1097540" cy="269306"/>
          </a:xfrm>
          <a:prstGeom prst="rect">
            <a:avLst/>
          </a:prstGeom>
          <a:effectLst/>
        </p:spPr>
        <p:txBody>
          <a:bodyPr/>
          <a:lstStyle>
            <a:lvl1pPr marL="0" indent="0">
              <a:defRPr sz="1700"/>
            </a:lvl1pPr>
          </a:lstStyle>
          <a:p>
            <a:r>
              <a:t>Universitet</a:t>
            </a:r>
          </a:p>
        </p:txBody>
      </p:sp>
      <p:sp>
        <p:nvSpPr>
          <p:cNvPr id="7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10785612" y="5457092"/>
            <a:ext cx="1025436" cy="102542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effectLst/>
        </p:spPr>
        <p:txBody>
          <a:bodyPr/>
          <a:lstStyle>
            <a:lvl1pPr marL="288000" indent="-288000">
              <a:defRPr sz="100"/>
            </a:lvl1pPr>
          </a:lstStyle>
          <a:p>
            <a:r>
              <a:t> </a:t>
            </a:r>
          </a:p>
        </p:txBody>
      </p:sp>
      <p:sp>
        <p:nvSpPr>
          <p:cNvPr id="77" name="Title Text"/>
          <p:cNvSpPr txBox="1">
            <a:spLocks noGrp="1"/>
          </p:cNvSpPr>
          <p:nvPr>
            <p:ph type="title"/>
          </p:nvPr>
        </p:nvSpPr>
        <p:spPr>
          <a:xfrm>
            <a:off x="2463594" y="2235549"/>
            <a:ext cx="5611203" cy="179778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t>Title Text</a:t>
            </a:r>
          </a:p>
        </p:txBody>
      </p:sp>
      <p:sp>
        <p:nvSpPr>
          <p:cNvPr id="78" name="Text Placeholder 3"/>
          <p:cNvSpPr>
            <a:spLocks noGrp="1"/>
          </p:cNvSpPr>
          <p:nvPr>
            <p:ph type="body" sz="quarter" idx="25" hasCustomPrompt="1"/>
          </p:nvPr>
        </p:nvSpPr>
        <p:spPr>
          <a:xfrm>
            <a:off x="2463594" y="4237773"/>
            <a:ext cx="5716962" cy="757239"/>
          </a:xfrm>
          <a:prstGeom prst="rect">
            <a:avLst/>
          </a:prstGeom>
          <a:effectLst/>
        </p:spPr>
        <p:txBody>
          <a:bodyPr/>
          <a:lstStyle>
            <a:lvl1pPr marL="0" indent="0">
              <a:spcBef>
                <a:spcPts val="0"/>
              </a:spcBef>
              <a:defRPr sz="2400"/>
            </a:lvl1pPr>
          </a:lstStyle>
          <a:p>
            <a:r>
              <a:t>Underoverskrift</a:t>
            </a:r>
          </a:p>
        </p:txBody>
      </p:sp>
      <p:sp>
        <p:nvSpPr>
          <p:cNvPr id="7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Forside fakulte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icture Placeholder 1"/>
          <p:cNvSpPr>
            <a:spLocks noGrp="1"/>
          </p:cNvSpPr>
          <p:nvPr>
            <p:ph type="pic" idx="21"/>
          </p:nvPr>
        </p:nvSpPr>
        <p:spPr>
          <a:xfrm>
            <a:off x="6209879" y="0"/>
            <a:ext cx="5982121" cy="6858000"/>
          </a:xfrm>
          <a:prstGeom prst="rect">
            <a:avLst/>
          </a:prstGeom>
          <a:effectLst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7" name="Rectangle 12"/>
          <p:cNvSpPr/>
          <p:nvPr/>
        </p:nvSpPr>
        <p:spPr>
          <a:xfrm>
            <a:off x="-1" y="0"/>
            <a:ext cx="6209882" cy="6858000"/>
          </a:xfrm>
          <a:prstGeom prst="rect">
            <a:avLst/>
          </a:prstGeom>
          <a:solidFill>
            <a:schemeClr val="accent4">
              <a:hueOff val="-13536000"/>
              <a:satOff val="-100000"/>
              <a:lumOff val="4901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400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pPr>
            <a:endParaRPr/>
          </a:p>
        </p:txBody>
      </p:sp>
      <p:sp>
        <p:nvSpPr>
          <p:cNvPr id="88" name="Velg fakultet fra nedtrekksmenyen"/>
          <p:cNvSpPr txBox="1">
            <a:spLocks noGrp="1"/>
          </p:cNvSpPr>
          <p:nvPr>
            <p:ph type="title" hasCustomPrompt="1"/>
          </p:nvPr>
        </p:nvSpPr>
        <p:spPr>
          <a:xfrm>
            <a:off x="379038" y="239166"/>
            <a:ext cx="5075367" cy="2387601"/>
          </a:xfrm>
          <a:prstGeom prst="rect">
            <a:avLst/>
          </a:prstGeom>
          <a:solidFill>
            <a:srgbClr val="0000FF">
              <a:alpha val="0"/>
            </a:srgbClr>
          </a:solidFill>
          <a:effectLst>
            <a:outerShdw blurRad="50800" dist="50800" dir="5400000" rotWithShape="0">
              <a:srgbClr val="0A0000">
                <a:alpha val="0"/>
              </a:srgbClr>
            </a:outerShdw>
          </a:effectLst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t>Velg fakultet fra nedtrekksmenyen</a:t>
            </a:r>
          </a:p>
        </p:txBody>
      </p:sp>
      <p:sp>
        <p:nvSpPr>
          <p:cNvPr id="8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79038" y="4112581"/>
            <a:ext cx="5080128" cy="226284"/>
          </a:xfrm>
          <a:prstGeom prst="rect">
            <a:avLst/>
          </a:prstGeom>
          <a:effectLst/>
        </p:spPr>
        <p:txBody>
          <a:bodyPr/>
          <a:lstStyle>
            <a:lvl1pPr marL="0" indent="0">
              <a:defRPr sz="1700"/>
            </a:lvl1pPr>
            <a:lvl2pPr marL="651542" indent="-194319">
              <a:defRPr sz="1700"/>
            </a:lvl2pPr>
            <a:lvl3pPr marL="1108765" indent="-194319">
              <a:defRPr sz="1700"/>
            </a:lvl3pPr>
            <a:lvl4pPr marL="1565988" indent="-194319">
              <a:defRPr sz="1700"/>
            </a:lvl4pPr>
            <a:lvl5pPr marL="2023211" indent="-194319">
              <a:defRPr sz="1700"/>
            </a:lvl5pPr>
          </a:lstStyle>
          <a:p>
            <a:r>
              <a:t>Navn Etternavn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383799" y="4379312"/>
            <a:ext cx="5075368" cy="226283"/>
          </a:xfrm>
          <a:prstGeom prst="rect">
            <a:avLst/>
          </a:prstGeom>
          <a:effectLst/>
        </p:spPr>
        <p:txBody>
          <a:bodyPr/>
          <a:lstStyle>
            <a:lvl1pPr marL="0" indent="0" defTabSz="859579">
              <a:spcBef>
                <a:spcPts val="1000"/>
              </a:spcBef>
              <a:defRPr sz="1598"/>
            </a:lvl1pPr>
          </a:lstStyle>
          <a:p>
            <a:r>
              <a:t>Tittel</a:t>
            </a:r>
          </a:p>
        </p:txBody>
      </p:sp>
      <p:sp>
        <p:nvSpPr>
          <p:cNvPr id="91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383800" y="4646043"/>
            <a:ext cx="5075367" cy="226283"/>
          </a:xfrm>
          <a:prstGeom prst="rect">
            <a:avLst/>
          </a:prstGeom>
          <a:effectLst/>
        </p:spPr>
        <p:txBody>
          <a:bodyPr/>
          <a:lstStyle>
            <a:lvl1pPr marL="0" indent="0" defTabSz="859579">
              <a:spcBef>
                <a:spcPts val="1000"/>
              </a:spcBef>
              <a:defRPr sz="1598"/>
            </a:lvl1pPr>
          </a:lstStyle>
          <a:p>
            <a:r>
              <a:t>Universitet</a:t>
            </a:r>
          </a:p>
        </p:txBody>
      </p:sp>
      <p:pic>
        <p:nvPicPr>
          <p:cNvPr id="92" name="Graphic 23" descr="Graphic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038" y="5945261"/>
            <a:ext cx="2078733" cy="538689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214640" y="0"/>
            <a:ext cx="5973956" cy="6858000"/>
          </a:xfrm>
          <a:prstGeom prst="rect">
            <a:avLst/>
          </a:prstGeom>
          <a:solidFill>
            <a:schemeClr val="accent4"/>
          </a:solidFill>
          <a:effectLst/>
        </p:spPr>
        <p:txBody>
          <a:bodyPr/>
          <a:lstStyle>
            <a:lvl1pPr marL="0" indent="0">
              <a:defRPr sz="200">
                <a:solidFill>
                  <a:srgbClr val="010000"/>
                </a:solidFill>
              </a:defRPr>
            </a:lvl1pPr>
            <a:lvl2pPr marL="480084" indent="-22861">
              <a:defRPr sz="200">
                <a:solidFill>
                  <a:srgbClr val="010000"/>
                </a:solidFill>
              </a:defRPr>
            </a:lvl2pPr>
            <a:lvl3pPr marL="937307" indent="-22861">
              <a:defRPr sz="200">
                <a:solidFill>
                  <a:srgbClr val="010000"/>
                </a:solidFill>
              </a:defRPr>
            </a:lvl3pPr>
            <a:lvl4pPr marL="1394530" indent="-22861">
              <a:defRPr sz="200">
                <a:solidFill>
                  <a:srgbClr val="010000"/>
                </a:solidFill>
              </a:defRPr>
            </a:lvl4pPr>
            <a:lvl5pPr marL="1851753" indent="-22861">
              <a:defRPr sz="200">
                <a:solidFill>
                  <a:srgbClr val="010000"/>
                </a:solidFill>
              </a:defRPr>
            </a:lvl5pPr>
          </a:lstStyle>
          <a:p>
            <a:r>
              <a:t>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1" name="Velg fakultet fra nedtrekksmenyen"/>
          <p:cNvSpPr txBox="1">
            <a:spLocks noGrp="1"/>
          </p:cNvSpPr>
          <p:nvPr>
            <p:ph type="title" hasCustomPrompt="1"/>
          </p:nvPr>
        </p:nvSpPr>
        <p:spPr>
          <a:xfrm>
            <a:off x="379038" y="239166"/>
            <a:ext cx="5075367" cy="2387601"/>
          </a:xfrm>
          <a:prstGeom prst="rect">
            <a:avLst/>
          </a:prstGeom>
          <a:solidFill>
            <a:srgbClr val="0000FF">
              <a:alpha val="0"/>
            </a:srgbClr>
          </a:solidFill>
          <a:effectLst>
            <a:outerShdw blurRad="50800" dist="50800" dir="5400000" rotWithShape="0">
              <a:srgbClr val="0A0000">
                <a:alpha val="0"/>
              </a:srgbClr>
            </a:outerShdw>
          </a:effectLst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t>Velg fakultet fra nedtrekksmenyen</a:t>
            </a:r>
          </a:p>
        </p:txBody>
      </p:sp>
      <p:sp>
        <p:nvSpPr>
          <p:cNvPr id="102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4112581"/>
            <a:ext cx="5080128" cy="226283"/>
          </a:xfrm>
          <a:prstGeom prst="rect">
            <a:avLst/>
          </a:prstGeom>
          <a:effectLst/>
        </p:spPr>
        <p:txBody>
          <a:bodyPr/>
          <a:lstStyle>
            <a:lvl1pPr marL="0" indent="0" defTabSz="859579">
              <a:spcBef>
                <a:spcPts val="1000"/>
              </a:spcBef>
              <a:defRPr sz="1598"/>
            </a:lvl1pPr>
          </a:lstStyle>
          <a:p>
            <a:r>
              <a:t>Navn Etternavn</a:t>
            </a:r>
          </a:p>
        </p:txBody>
      </p:sp>
      <p:sp>
        <p:nvSpPr>
          <p:cNvPr id="103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383799" y="4379312"/>
            <a:ext cx="5075368" cy="226283"/>
          </a:xfrm>
          <a:prstGeom prst="rect">
            <a:avLst/>
          </a:prstGeom>
          <a:effectLst/>
        </p:spPr>
        <p:txBody>
          <a:bodyPr/>
          <a:lstStyle>
            <a:lvl1pPr marL="0" indent="0" defTabSz="859579">
              <a:spcBef>
                <a:spcPts val="1000"/>
              </a:spcBef>
              <a:defRPr sz="1598"/>
            </a:lvl1pPr>
          </a:lstStyle>
          <a:p>
            <a:r>
              <a:t>Tittel</a:t>
            </a:r>
          </a:p>
        </p:txBody>
      </p:sp>
      <p:sp>
        <p:nvSpPr>
          <p:cNvPr id="104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383800" y="4646043"/>
            <a:ext cx="5075367" cy="226283"/>
          </a:xfrm>
          <a:prstGeom prst="rect">
            <a:avLst/>
          </a:prstGeom>
          <a:effectLst/>
        </p:spPr>
        <p:txBody>
          <a:bodyPr/>
          <a:lstStyle>
            <a:lvl1pPr marL="0" indent="0" defTabSz="859579">
              <a:spcBef>
                <a:spcPts val="1000"/>
              </a:spcBef>
              <a:defRPr sz="1598"/>
            </a:lvl1pPr>
          </a:lstStyle>
          <a:p>
            <a:r>
              <a:t>Universitet</a:t>
            </a:r>
          </a:p>
        </p:txBody>
      </p:sp>
      <p:pic>
        <p:nvPicPr>
          <p:cNvPr id="105" name="Graphic 27" descr="Graphic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038" y="5945261"/>
            <a:ext cx="2078733" cy="538689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214640" y="0"/>
            <a:ext cx="5973956" cy="6858000"/>
          </a:xfrm>
          <a:prstGeom prst="rect">
            <a:avLst/>
          </a:prstGeom>
          <a:solidFill>
            <a:schemeClr val="accent4"/>
          </a:solidFill>
          <a:effectLst/>
        </p:spPr>
        <p:txBody>
          <a:bodyPr/>
          <a:lstStyle>
            <a:lvl1pPr marL="0" indent="0">
              <a:defRPr sz="200">
                <a:solidFill>
                  <a:srgbClr val="010000"/>
                </a:solidFill>
              </a:defRPr>
            </a:lvl1pPr>
            <a:lvl2pPr marL="480084" indent="-22861">
              <a:defRPr sz="200">
                <a:solidFill>
                  <a:srgbClr val="010000"/>
                </a:solidFill>
              </a:defRPr>
            </a:lvl2pPr>
            <a:lvl3pPr marL="937307" indent="-22861">
              <a:defRPr sz="200">
                <a:solidFill>
                  <a:srgbClr val="010000"/>
                </a:solidFill>
              </a:defRPr>
            </a:lvl3pPr>
            <a:lvl4pPr marL="1394530" indent="-22861">
              <a:defRPr sz="200">
                <a:solidFill>
                  <a:srgbClr val="010000"/>
                </a:solidFill>
              </a:defRPr>
            </a:lvl4pPr>
            <a:lvl5pPr marL="1851753" indent="-22861">
              <a:defRPr sz="200">
                <a:solidFill>
                  <a:srgbClr val="010000"/>
                </a:solidFill>
              </a:defRPr>
            </a:lvl5pPr>
          </a:lstStyle>
          <a:p>
            <a:r>
              <a:t>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4" name="Picture Placeholder 5"/>
          <p:cNvSpPr>
            <a:spLocks noGrp="1"/>
          </p:cNvSpPr>
          <p:nvPr>
            <p:ph type="pic" idx="21"/>
          </p:nvPr>
        </p:nvSpPr>
        <p:spPr>
          <a:xfrm>
            <a:off x="6215062" y="0"/>
            <a:ext cx="5976938" cy="6858000"/>
          </a:xfrm>
          <a:prstGeom prst="rect">
            <a:avLst/>
          </a:prstGeom>
          <a:effectLst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5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382846" y="341458"/>
            <a:ext cx="5071559" cy="208000"/>
          </a:xfrm>
          <a:prstGeom prst="rect">
            <a:avLst/>
          </a:prstGeom>
          <a:solidFill>
            <a:srgbClr val="0000FE">
              <a:alpha val="0"/>
            </a:srgbClr>
          </a:solidFill>
          <a:effectLst/>
        </p:spPr>
        <p:txBody>
          <a:bodyPr/>
          <a:lstStyle>
            <a:lvl1pPr marL="0" indent="0">
              <a:defRPr sz="1200">
                <a:latin typeface="Arial, sans-serif"/>
                <a:ea typeface="Arial, sans-serif"/>
                <a:cs typeface="Arial, sans-serif"/>
                <a:sym typeface="Arial, sans-serif"/>
              </a:defRPr>
            </a:lvl1pPr>
          </a:lstStyle>
          <a:p>
            <a:r>
              <a:t>Velg fakultet fra nedtrekksmenyen</a:t>
            </a:r>
          </a:p>
        </p:txBody>
      </p:sp>
      <p:sp>
        <p:nvSpPr>
          <p:cNvPr id="116" name="Title Text"/>
          <p:cNvSpPr txBox="1">
            <a:spLocks noGrp="1"/>
          </p:cNvSpPr>
          <p:nvPr>
            <p:ph type="title"/>
          </p:nvPr>
        </p:nvSpPr>
        <p:spPr>
          <a:xfrm>
            <a:off x="375634" y="2283762"/>
            <a:ext cx="5075367" cy="165053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t>Title Text</a:t>
            </a:r>
          </a:p>
        </p:txBody>
      </p:sp>
      <p:sp>
        <p:nvSpPr>
          <p:cNvPr id="117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379038" y="4112581"/>
            <a:ext cx="5080128" cy="226283"/>
          </a:xfrm>
          <a:prstGeom prst="rect">
            <a:avLst/>
          </a:prstGeom>
          <a:effectLst/>
        </p:spPr>
        <p:txBody>
          <a:bodyPr/>
          <a:lstStyle>
            <a:lvl1pPr marL="0" indent="0" defTabSz="859579">
              <a:spcBef>
                <a:spcPts val="1000"/>
              </a:spcBef>
              <a:defRPr sz="1598"/>
            </a:lvl1pPr>
          </a:lstStyle>
          <a:p>
            <a:r>
              <a:t>Navn Etternavn</a:t>
            </a:r>
          </a:p>
        </p:txBody>
      </p:sp>
      <p:sp>
        <p:nvSpPr>
          <p:cNvPr id="118" name="Text Placeholder 8"/>
          <p:cNvSpPr>
            <a:spLocks noGrp="1"/>
          </p:cNvSpPr>
          <p:nvPr>
            <p:ph type="body" sz="quarter" idx="24" hasCustomPrompt="1"/>
          </p:nvPr>
        </p:nvSpPr>
        <p:spPr>
          <a:xfrm>
            <a:off x="383799" y="4379312"/>
            <a:ext cx="5075368" cy="226283"/>
          </a:xfrm>
          <a:prstGeom prst="rect">
            <a:avLst/>
          </a:prstGeom>
          <a:effectLst/>
        </p:spPr>
        <p:txBody>
          <a:bodyPr/>
          <a:lstStyle>
            <a:lvl1pPr marL="0" indent="0" defTabSz="859579">
              <a:spcBef>
                <a:spcPts val="1000"/>
              </a:spcBef>
              <a:defRPr sz="1598"/>
            </a:lvl1pPr>
          </a:lstStyle>
          <a:p>
            <a:r>
              <a:t>Tittel</a:t>
            </a:r>
          </a:p>
        </p:txBody>
      </p:sp>
      <p:sp>
        <p:nvSpPr>
          <p:cNvPr id="119" name="Text Placeholder 8"/>
          <p:cNvSpPr>
            <a:spLocks noGrp="1"/>
          </p:cNvSpPr>
          <p:nvPr>
            <p:ph type="body" sz="quarter" idx="25" hasCustomPrompt="1"/>
          </p:nvPr>
        </p:nvSpPr>
        <p:spPr>
          <a:xfrm>
            <a:off x="383800" y="4646043"/>
            <a:ext cx="5075367" cy="226283"/>
          </a:xfrm>
          <a:prstGeom prst="rect">
            <a:avLst/>
          </a:prstGeom>
          <a:effectLst/>
        </p:spPr>
        <p:txBody>
          <a:bodyPr/>
          <a:lstStyle>
            <a:lvl1pPr marL="0" indent="0" defTabSz="859579">
              <a:spcBef>
                <a:spcPts val="1000"/>
              </a:spcBef>
              <a:defRPr sz="1598"/>
            </a:lvl1pPr>
          </a:lstStyle>
          <a:p>
            <a:r>
              <a:t>Universitet</a:t>
            </a:r>
          </a:p>
        </p:txBody>
      </p:sp>
      <p:pic>
        <p:nvPicPr>
          <p:cNvPr id="120" name="Graphic 29" descr="Graphic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038" y="5945261"/>
            <a:ext cx="2078733" cy="538689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214640" y="0"/>
            <a:ext cx="5973956" cy="6858000"/>
          </a:xfrm>
          <a:prstGeom prst="rect">
            <a:avLst/>
          </a:prstGeom>
          <a:solidFill>
            <a:schemeClr val="accent4"/>
          </a:solidFill>
          <a:effectLst/>
        </p:spPr>
        <p:txBody>
          <a:bodyPr/>
          <a:lstStyle>
            <a:lvl1pPr marL="0" indent="0">
              <a:defRPr sz="200">
                <a:solidFill>
                  <a:srgbClr val="010000"/>
                </a:solidFill>
              </a:defRPr>
            </a:lvl1pPr>
            <a:lvl2pPr marL="480084" indent="-22861">
              <a:defRPr sz="200">
                <a:solidFill>
                  <a:srgbClr val="010000"/>
                </a:solidFill>
              </a:defRPr>
            </a:lvl2pPr>
            <a:lvl3pPr marL="937307" indent="-22861">
              <a:defRPr sz="200">
                <a:solidFill>
                  <a:srgbClr val="010000"/>
                </a:solidFill>
              </a:defRPr>
            </a:lvl3pPr>
            <a:lvl4pPr marL="1394530" indent="-22861">
              <a:defRPr sz="200">
                <a:solidFill>
                  <a:srgbClr val="010000"/>
                </a:solidFill>
              </a:defRPr>
            </a:lvl4pPr>
            <a:lvl5pPr marL="1851753" indent="-22861">
              <a:defRPr sz="200">
                <a:solidFill>
                  <a:srgbClr val="010000"/>
                </a:solidFill>
              </a:defRPr>
            </a:lvl5pPr>
          </a:lstStyle>
          <a:p>
            <a:r>
              <a:t>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9" name="Picture Placeholder 2"/>
          <p:cNvSpPr>
            <a:spLocks noGrp="1"/>
          </p:cNvSpPr>
          <p:nvPr>
            <p:ph type="pic" idx="21"/>
          </p:nvPr>
        </p:nvSpPr>
        <p:spPr>
          <a:xfrm>
            <a:off x="6209879" y="0"/>
            <a:ext cx="5982121" cy="6858000"/>
          </a:xfrm>
          <a:prstGeom prst="rect">
            <a:avLst/>
          </a:prstGeom>
          <a:effectLst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0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382846" y="341458"/>
            <a:ext cx="5071559" cy="208000"/>
          </a:xfrm>
          <a:prstGeom prst="rect">
            <a:avLst/>
          </a:prstGeom>
          <a:solidFill>
            <a:srgbClr val="0000FE">
              <a:alpha val="0"/>
            </a:srgbClr>
          </a:solidFill>
          <a:effectLst/>
        </p:spPr>
        <p:txBody>
          <a:bodyPr/>
          <a:lstStyle>
            <a:lvl1pPr marL="0" indent="0">
              <a:defRPr sz="1200">
                <a:latin typeface="Arial, sans-serif"/>
                <a:ea typeface="Arial, sans-serif"/>
                <a:cs typeface="Arial, sans-serif"/>
                <a:sym typeface="Arial, sans-serif"/>
              </a:defRPr>
            </a:lvl1pPr>
          </a:lstStyle>
          <a:p>
            <a:r>
              <a:t>Velg fakultet fra nedtrekksmenyen</a:t>
            </a:r>
          </a:p>
        </p:txBody>
      </p:sp>
      <p:sp>
        <p:nvSpPr>
          <p:cNvPr id="131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79038" y="653143"/>
            <a:ext cx="5075367" cy="1973623"/>
          </a:xfrm>
          <a:prstGeom prst="rect">
            <a:avLst/>
          </a:prstGeom>
          <a:effectLst/>
        </p:spPr>
        <p:txBody>
          <a:bodyPr/>
          <a:lstStyle>
            <a:lvl1pPr marL="0" indent="0">
              <a:defRPr sz="4500"/>
            </a:lvl1pPr>
          </a:lstStyle>
          <a:p>
            <a:r>
              <a:t>Navn på institutt</a:t>
            </a:r>
          </a:p>
        </p:txBody>
      </p:sp>
      <p:sp>
        <p:nvSpPr>
          <p:cNvPr id="132" name="Text Placeholder 8"/>
          <p:cNvSpPr>
            <a:spLocks noGrp="1"/>
          </p:cNvSpPr>
          <p:nvPr>
            <p:ph type="body" sz="quarter" idx="24" hasCustomPrompt="1"/>
          </p:nvPr>
        </p:nvSpPr>
        <p:spPr>
          <a:xfrm>
            <a:off x="379038" y="4112581"/>
            <a:ext cx="5080128" cy="226283"/>
          </a:xfrm>
          <a:prstGeom prst="rect">
            <a:avLst/>
          </a:prstGeom>
          <a:effectLst/>
        </p:spPr>
        <p:txBody>
          <a:bodyPr/>
          <a:lstStyle>
            <a:lvl1pPr marL="0" indent="0" defTabSz="859579">
              <a:spcBef>
                <a:spcPts val="1000"/>
              </a:spcBef>
              <a:defRPr sz="1598"/>
            </a:lvl1pPr>
          </a:lstStyle>
          <a:p>
            <a:r>
              <a:t>Navn Etternavn</a:t>
            </a:r>
          </a:p>
        </p:txBody>
      </p:sp>
      <p:sp>
        <p:nvSpPr>
          <p:cNvPr id="133" name="Text Placeholder 8"/>
          <p:cNvSpPr>
            <a:spLocks noGrp="1"/>
          </p:cNvSpPr>
          <p:nvPr>
            <p:ph type="body" sz="quarter" idx="25" hasCustomPrompt="1"/>
          </p:nvPr>
        </p:nvSpPr>
        <p:spPr>
          <a:xfrm>
            <a:off x="383799" y="4379312"/>
            <a:ext cx="5075368" cy="226283"/>
          </a:xfrm>
          <a:prstGeom prst="rect">
            <a:avLst/>
          </a:prstGeom>
          <a:effectLst/>
        </p:spPr>
        <p:txBody>
          <a:bodyPr/>
          <a:lstStyle>
            <a:lvl1pPr marL="0" indent="0" defTabSz="859579">
              <a:spcBef>
                <a:spcPts val="1000"/>
              </a:spcBef>
              <a:defRPr sz="1598"/>
            </a:lvl1pPr>
          </a:lstStyle>
          <a:p>
            <a:r>
              <a:t>Tittel</a:t>
            </a:r>
          </a:p>
        </p:txBody>
      </p:sp>
      <p:sp>
        <p:nvSpPr>
          <p:cNvPr id="134" name="Text Placeholder 8"/>
          <p:cNvSpPr>
            <a:spLocks noGrp="1"/>
          </p:cNvSpPr>
          <p:nvPr>
            <p:ph type="body" sz="quarter" idx="26" hasCustomPrompt="1"/>
          </p:nvPr>
        </p:nvSpPr>
        <p:spPr>
          <a:xfrm>
            <a:off x="383800" y="4646043"/>
            <a:ext cx="5075367" cy="226283"/>
          </a:xfrm>
          <a:prstGeom prst="rect">
            <a:avLst/>
          </a:prstGeom>
          <a:effectLst/>
        </p:spPr>
        <p:txBody>
          <a:bodyPr/>
          <a:lstStyle>
            <a:lvl1pPr marL="0" indent="0" defTabSz="859579">
              <a:spcBef>
                <a:spcPts val="1000"/>
              </a:spcBef>
              <a:defRPr sz="1598"/>
            </a:lvl1pPr>
          </a:lstStyle>
          <a:p>
            <a:r>
              <a:t>Universitet</a:t>
            </a:r>
          </a:p>
        </p:txBody>
      </p:sp>
      <p:pic>
        <p:nvPicPr>
          <p:cNvPr id="135" name="Graphic 30" descr="Graphic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038" y="5945261"/>
            <a:ext cx="2078733" cy="538689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214640" y="0"/>
            <a:ext cx="5973956" cy="6858000"/>
          </a:xfrm>
          <a:prstGeom prst="rect">
            <a:avLst/>
          </a:prstGeom>
          <a:solidFill>
            <a:schemeClr val="accent4"/>
          </a:solidFill>
          <a:effectLst/>
        </p:spPr>
        <p:txBody>
          <a:bodyPr/>
          <a:lstStyle>
            <a:lvl1pPr marL="0" indent="0">
              <a:defRPr sz="200">
                <a:solidFill>
                  <a:srgbClr val="010000"/>
                </a:solidFill>
              </a:defRPr>
            </a:lvl1pPr>
            <a:lvl2pPr marL="480084" indent="-22861">
              <a:defRPr sz="200">
                <a:solidFill>
                  <a:srgbClr val="010000"/>
                </a:solidFill>
              </a:defRPr>
            </a:lvl2pPr>
            <a:lvl3pPr marL="937307" indent="-22861">
              <a:defRPr sz="200">
                <a:solidFill>
                  <a:srgbClr val="010000"/>
                </a:solidFill>
              </a:defRPr>
            </a:lvl3pPr>
            <a:lvl4pPr marL="1394530" indent="-22861">
              <a:defRPr sz="200">
                <a:solidFill>
                  <a:srgbClr val="010000"/>
                </a:solidFill>
              </a:defRPr>
            </a:lvl4pPr>
            <a:lvl5pPr marL="1851753" indent="-22861">
              <a:defRPr sz="200">
                <a:solidFill>
                  <a:srgbClr val="010000"/>
                </a:solidFill>
              </a:defRPr>
            </a:lvl5pPr>
          </a:lstStyle>
          <a:p>
            <a:r>
              <a:t>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4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382846" y="341458"/>
            <a:ext cx="5071559" cy="208000"/>
          </a:xfrm>
          <a:prstGeom prst="rect">
            <a:avLst/>
          </a:prstGeom>
          <a:solidFill>
            <a:srgbClr val="0000FE">
              <a:alpha val="0"/>
            </a:srgbClr>
          </a:solidFill>
          <a:effectLst/>
        </p:spPr>
        <p:txBody>
          <a:bodyPr/>
          <a:lstStyle>
            <a:lvl1pPr marL="0" indent="0">
              <a:defRPr sz="1200">
                <a:latin typeface="Arial, sans-serif"/>
                <a:ea typeface="Arial, sans-serif"/>
                <a:cs typeface="Arial, sans-serif"/>
                <a:sym typeface="Arial, sans-serif"/>
              </a:defRPr>
            </a:lvl1pPr>
          </a:lstStyle>
          <a:p>
            <a:r>
              <a:t>Velg fakultet fra nedtrekksmenyen</a:t>
            </a:r>
          </a:p>
        </p:txBody>
      </p:sp>
      <p:sp>
        <p:nvSpPr>
          <p:cNvPr id="145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653143"/>
            <a:ext cx="5075367" cy="1973623"/>
          </a:xfrm>
          <a:prstGeom prst="rect">
            <a:avLst/>
          </a:prstGeom>
          <a:effectLst/>
        </p:spPr>
        <p:txBody>
          <a:bodyPr/>
          <a:lstStyle>
            <a:lvl1pPr marL="0" indent="0">
              <a:defRPr sz="4500"/>
            </a:lvl1pPr>
          </a:lstStyle>
          <a:p>
            <a:r>
              <a:t>Navn på institutt</a:t>
            </a:r>
          </a:p>
        </p:txBody>
      </p:sp>
      <p:sp>
        <p:nvSpPr>
          <p:cNvPr id="146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379038" y="4112581"/>
            <a:ext cx="5080128" cy="226283"/>
          </a:xfrm>
          <a:prstGeom prst="rect">
            <a:avLst/>
          </a:prstGeom>
          <a:effectLst/>
        </p:spPr>
        <p:txBody>
          <a:bodyPr/>
          <a:lstStyle>
            <a:lvl1pPr marL="0" indent="0" defTabSz="859579">
              <a:spcBef>
                <a:spcPts val="1000"/>
              </a:spcBef>
              <a:defRPr sz="1598"/>
            </a:lvl1pPr>
          </a:lstStyle>
          <a:p>
            <a:r>
              <a:t>Navn Etternavn</a:t>
            </a:r>
          </a:p>
        </p:txBody>
      </p:sp>
      <p:sp>
        <p:nvSpPr>
          <p:cNvPr id="147" name="Text Placeholder 8"/>
          <p:cNvSpPr>
            <a:spLocks noGrp="1"/>
          </p:cNvSpPr>
          <p:nvPr>
            <p:ph type="body" sz="quarter" idx="24" hasCustomPrompt="1"/>
          </p:nvPr>
        </p:nvSpPr>
        <p:spPr>
          <a:xfrm>
            <a:off x="383799" y="4379312"/>
            <a:ext cx="5075368" cy="226283"/>
          </a:xfrm>
          <a:prstGeom prst="rect">
            <a:avLst/>
          </a:prstGeom>
          <a:effectLst/>
        </p:spPr>
        <p:txBody>
          <a:bodyPr/>
          <a:lstStyle>
            <a:lvl1pPr marL="0" indent="0" defTabSz="859579">
              <a:spcBef>
                <a:spcPts val="1000"/>
              </a:spcBef>
              <a:defRPr sz="1598"/>
            </a:lvl1pPr>
          </a:lstStyle>
          <a:p>
            <a:r>
              <a:t>Tittel</a:t>
            </a:r>
          </a:p>
        </p:txBody>
      </p:sp>
      <p:sp>
        <p:nvSpPr>
          <p:cNvPr id="148" name="Text Placeholder 8"/>
          <p:cNvSpPr>
            <a:spLocks noGrp="1"/>
          </p:cNvSpPr>
          <p:nvPr>
            <p:ph type="body" sz="quarter" idx="25" hasCustomPrompt="1"/>
          </p:nvPr>
        </p:nvSpPr>
        <p:spPr>
          <a:xfrm>
            <a:off x="383800" y="4646043"/>
            <a:ext cx="5075367" cy="226283"/>
          </a:xfrm>
          <a:prstGeom prst="rect">
            <a:avLst/>
          </a:prstGeom>
          <a:effectLst/>
        </p:spPr>
        <p:txBody>
          <a:bodyPr/>
          <a:lstStyle>
            <a:lvl1pPr marL="0" indent="0" defTabSz="859579">
              <a:spcBef>
                <a:spcPts val="1000"/>
              </a:spcBef>
              <a:defRPr sz="1598"/>
            </a:lvl1pPr>
          </a:lstStyle>
          <a:p>
            <a:r>
              <a:t>Universitet</a:t>
            </a:r>
          </a:p>
        </p:txBody>
      </p:sp>
      <p:pic>
        <p:nvPicPr>
          <p:cNvPr id="149" name="Graphic 29" descr="Graphic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038" y="5945261"/>
            <a:ext cx="2078733" cy="538689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214640" y="0"/>
            <a:ext cx="5973956" cy="6858000"/>
          </a:xfrm>
          <a:prstGeom prst="rect">
            <a:avLst/>
          </a:prstGeom>
          <a:solidFill>
            <a:schemeClr val="accent4"/>
          </a:solidFill>
          <a:effectLst/>
        </p:spPr>
        <p:txBody>
          <a:bodyPr/>
          <a:lstStyle>
            <a:lvl1pPr marL="0" indent="0">
              <a:defRPr sz="200">
                <a:solidFill>
                  <a:srgbClr val="010000"/>
                </a:solidFill>
              </a:defRPr>
            </a:lvl1pPr>
            <a:lvl2pPr marL="480084" indent="-22861">
              <a:defRPr sz="200">
                <a:solidFill>
                  <a:srgbClr val="010000"/>
                </a:solidFill>
              </a:defRPr>
            </a:lvl2pPr>
            <a:lvl3pPr marL="937307" indent="-22861">
              <a:defRPr sz="200">
                <a:solidFill>
                  <a:srgbClr val="010000"/>
                </a:solidFill>
              </a:defRPr>
            </a:lvl3pPr>
            <a:lvl4pPr marL="1394530" indent="-22861">
              <a:defRPr sz="200">
                <a:solidFill>
                  <a:srgbClr val="010000"/>
                </a:solidFill>
              </a:defRPr>
            </a:lvl4pPr>
            <a:lvl5pPr marL="1851753" indent="-22861">
              <a:defRPr sz="200">
                <a:solidFill>
                  <a:srgbClr val="010000"/>
                </a:solidFill>
              </a:defRPr>
            </a:lvl5pPr>
          </a:lstStyle>
          <a:p>
            <a:r>
              <a:t>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58" name="Picture Placeholder 2"/>
          <p:cNvSpPr>
            <a:spLocks noGrp="1"/>
          </p:cNvSpPr>
          <p:nvPr>
            <p:ph type="pic" idx="21"/>
          </p:nvPr>
        </p:nvSpPr>
        <p:spPr>
          <a:xfrm>
            <a:off x="6209879" y="0"/>
            <a:ext cx="5982121" cy="6858000"/>
          </a:xfrm>
          <a:prstGeom prst="rect">
            <a:avLst/>
          </a:prstGeom>
          <a:effectLst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9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382846" y="341458"/>
            <a:ext cx="5071559" cy="208000"/>
          </a:xfrm>
          <a:prstGeom prst="rect">
            <a:avLst/>
          </a:prstGeom>
          <a:solidFill>
            <a:srgbClr val="0000FE">
              <a:alpha val="0"/>
            </a:srgbClr>
          </a:solidFill>
          <a:effectLst/>
        </p:spPr>
        <p:txBody>
          <a:bodyPr/>
          <a:lstStyle>
            <a:lvl1pPr marL="0" indent="0">
              <a:defRPr sz="1200">
                <a:latin typeface="Arial, sans-serif"/>
                <a:ea typeface="Arial, sans-serif"/>
                <a:cs typeface="Arial, sans-serif"/>
                <a:sym typeface="Arial, sans-serif"/>
              </a:defRPr>
            </a:lvl1pPr>
          </a:lstStyle>
          <a:p>
            <a:r>
              <a:t>Velg fakultet fra nedtrekksmenyen</a:t>
            </a:r>
          </a:p>
        </p:txBody>
      </p:sp>
      <p:sp>
        <p:nvSpPr>
          <p:cNvPr id="16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79038" y="653142"/>
            <a:ext cx="5075367" cy="1204688"/>
          </a:xfrm>
          <a:prstGeom prst="rect">
            <a:avLst/>
          </a:prstGeom>
          <a:effectLst/>
        </p:spPr>
        <p:txBody>
          <a:bodyPr/>
          <a:lstStyle>
            <a:lvl1pPr marL="0" indent="0">
              <a:defRPr sz="2000"/>
            </a:lvl1pPr>
          </a:lstStyle>
          <a:p>
            <a:r>
              <a:t>Navn på institutt</a:t>
            </a:r>
          </a:p>
        </p:txBody>
      </p:sp>
      <p:sp>
        <p:nvSpPr>
          <p:cNvPr id="161" name="Text Placeholder 6"/>
          <p:cNvSpPr>
            <a:spLocks noGrp="1"/>
          </p:cNvSpPr>
          <p:nvPr>
            <p:ph type="body" sz="quarter" idx="24"/>
          </p:nvPr>
        </p:nvSpPr>
        <p:spPr>
          <a:xfrm>
            <a:off x="379039" y="2302848"/>
            <a:ext cx="5080128" cy="1702414"/>
          </a:xfrm>
          <a:prstGeom prst="rect">
            <a:avLst/>
          </a:prstGeom>
          <a:effectLst/>
        </p:spPr>
        <p:txBody>
          <a:bodyPr/>
          <a:lstStyle/>
          <a:p>
            <a:pPr marL="0" indent="0">
              <a:defRPr sz="4500"/>
            </a:pPr>
            <a:endParaRPr/>
          </a:p>
        </p:txBody>
      </p:sp>
      <p:sp>
        <p:nvSpPr>
          <p:cNvPr id="162" name="Text Placeholder 8"/>
          <p:cNvSpPr>
            <a:spLocks noGrp="1"/>
          </p:cNvSpPr>
          <p:nvPr>
            <p:ph type="body" sz="quarter" idx="25" hasCustomPrompt="1"/>
          </p:nvPr>
        </p:nvSpPr>
        <p:spPr>
          <a:xfrm>
            <a:off x="379038" y="4112581"/>
            <a:ext cx="5080128" cy="226283"/>
          </a:xfrm>
          <a:prstGeom prst="rect">
            <a:avLst/>
          </a:prstGeom>
          <a:effectLst/>
        </p:spPr>
        <p:txBody>
          <a:bodyPr/>
          <a:lstStyle>
            <a:lvl1pPr marL="0" indent="0" defTabSz="859579">
              <a:spcBef>
                <a:spcPts val="1000"/>
              </a:spcBef>
              <a:defRPr sz="1598"/>
            </a:lvl1pPr>
          </a:lstStyle>
          <a:p>
            <a:r>
              <a:t>Navn Etternavn</a:t>
            </a:r>
          </a:p>
        </p:txBody>
      </p:sp>
      <p:sp>
        <p:nvSpPr>
          <p:cNvPr id="163" name="Text Placeholder 8"/>
          <p:cNvSpPr>
            <a:spLocks noGrp="1"/>
          </p:cNvSpPr>
          <p:nvPr>
            <p:ph type="body" sz="quarter" idx="26" hasCustomPrompt="1"/>
          </p:nvPr>
        </p:nvSpPr>
        <p:spPr>
          <a:xfrm>
            <a:off x="383799" y="4379312"/>
            <a:ext cx="5075368" cy="226283"/>
          </a:xfrm>
          <a:prstGeom prst="rect">
            <a:avLst/>
          </a:prstGeom>
          <a:effectLst/>
        </p:spPr>
        <p:txBody>
          <a:bodyPr/>
          <a:lstStyle>
            <a:lvl1pPr marL="0" indent="0" defTabSz="859579">
              <a:spcBef>
                <a:spcPts val="1000"/>
              </a:spcBef>
              <a:defRPr sz="1598"/>
            </a:lvl1pPr>
          </a:lstStyle>
          <a:p>
            <a:r>
              <a:t>Tittel</a:t>
            </a:r>
          </a:p>
        </p:txBody>
      </p:sp>
      <p:sp>
        <p:nvSpPr>
          <p:cNvPr id="164" name="Text Placeholder 8"/>
          <p:cNvSpPr>
            <a:spLocks noGrp="1"/>
          </p:cNvSpPr>
          <p:nvPr>
            <p:ph type="body" sz="quarter" idx="27" hasCustomPrompt="1"/>
          </p:nvPr>
        </p:nvSpPr>
        <p:spPr>
          <a:xfrm>
            <a:off x="383800" y="4646043"/>
            <a:ext cx="5075367" cy="226283"/>
          </a:xfrm>
          <a:prstGeom prst="rect">
            <a:avLst/>
          </a:prstGeom>
          <a:effectLst/>
        </p:spPr>
        <p:txBody>
          <a:bodyPr/>
          <a:lstStyle>
            <a:lvl1pPr marL="0" indent="0" defTabSz="859579">
              <a:spcBef>
                <a:spcPts val="1000"/>
              </a:spcBef>
              <a:defRPr sz="1598"/>
            </a:lvl1pPr>
          </a:lstStyle>
          <a:p>
            <a:r>
              <a:t>Universitet</a:t>
            </a:r>
          </a:p>
        </p:txBody>
      </p:sp>
      <p:pic>
        <p:nvPicPr>
          <p:cNvPr id="165" name="Graphic 30" descr="Graphic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038" y="5945261"/>
            <a:ext cx="2078733" cy="538689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itle Text"/>
          <p:cNvSpPr txBox="1">
            <a:spLocks noGrp="1"/>
          </p:cNvSpPr>
          <p:nvPr>
            <p:ph type="title"/>
          </p:nvPr>
        </p:nvSpPr>
        <p:spPr>
          <a:xfrm>
            <a:off x="360045" y="2503592"/>
            <a:ext cx="3717653" cy="1325564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</a:lstStyle>
          <a:p>
            <a:r>
              <a:t>Title Text</a:t>
            </a:r>
          </a:p>
        </p:txBody>
      </p:sp>
      <p:sp>
        <p:nvSpPr>
          <p:cNvPr id="174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02666" y="1768007"/>
            <a:ext cx="5863170" cy="4351339"/>
          </a:xfrm>
          <a:prstGeom prst="rect">
            <a:avLst/>
          </a:prstGeom>
          <a:effectLst/>
        </p:spPr>
        <p:txBody>
          <a:bodyPr/>
          <a:lstStyle>
            <a:lvl1pPr marL="0" indent="0">
              <a:spcBef>
                <a:spcPts val="0"/>
              </a:spcBef>
              <a:defRPr sz="4500"/>
            </a:lvl1pPr>
            <a:lvl2pPr marL="0" indent="0">
              <a:spcBef>
                <a:spcPts val="0"/>
              </a:spcBef>
              <a:buSzTx/>
              <a:buNone/>
              <a:defRPr sz="4500"/>
            </a:lvl2pPr>
            <a:lvl3pPr marL="0" indent="0">
              <a:spcBef>
                <a:spcPts val="0"/>
              </a:spcBef>
              <a:buSzTx/>
              <a:buNone/>
              <a:defRPr sz="4500"/>
            </a:lvl3pPr>
            <a:lvl4pPr marL="0" indent="0">
              <a:spcBef>
                <a:spcPts val="0"/>
              </a:spcBef>
              <a:buSzTx/>
              <a:buNone/>
              <a:defRPr sz="4500"/>
            </a:lvl4pPr>
            <a:lvl5pPr marL="2343266" indent="-514374">
              <a:spcBef>
                <a:spcPts val="0"/>
              </a:spcBef>
              <a:defRPr sz="4500"/>
            </a:lvl5pPr>
          </a:lstStyle>
          <a:p>
            <a:r>
              <a:t>Punkt 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itle Text"/>
          <p:cNvSpPr txBox="1">
            <a:spLocks noGrp="1"/>
          </p:cNvSpPr>
          <p:nvPr>
            <p:ph type="title"/>
          </p:nvPr>
        </p:nvSpPr>
        <p:spPr>
          <a:xfrm>
            <a:off x="360045" y="2503592"/>
            <a:ext cx="3717653" cy="1325564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</a:lstStyle>
          <a:p>
            <a:r>
              <a:t>Title Text</a:t>
            </a:r>
          </a:p>
        </p:txBody>
      </p:sp>
      <p:sp>
        <p:nvSpPr>
          <p:cNvPr id="18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736715" y="881598"/>
            <a:ext cx="2970015" cy="1528507"/>
          </a:xfrm>
          <a:prstGeom prst="rect">
            <a:avLst/>
          </a:prstGeom>
          <a:effectLst/>
        </p:spPr>
        <p:txBody>
          <a:bodyPr/>
          <a:lstStyle>
            <a:lvl1pPr marL="0" indent="0">
              <a:buSzPct val="100000"/>
              <a:buFont typeface="Arial"/>
              <a:buChar char="​"/>
              <a:defRPr sz="3000"/>
            </a:lvl1pPr>
            <a:lvl2pPr marL="578760" indent="-185774">
              <a:buFont typeface="Arial"/>
              <a:defRPr sz="3000"/>
            </a:lvl2pPr>
            <a:lvl3pPr marL="1257362" indent="-342916">
              <a:buFont typeface="Arial"/>
              <a:defRPr sz="3000"/>
            </a:lvl3pPr>
            <a:lvl4pPr marL="1714585" indent="-342916">
              <a:buFont typeface="Arial"/>
              <a:defRPr sz="3000"/>
            </a:lvl4pPr>
            <a:lvl5pPr marL="2171808" indent="-342916">
              <a:buFont typeface="Arial"/>
              <a:defRPr sz="3000"/>
            </a:lvl5pPr>
          </a:lstStyle>
          <a:p>
            <a:r>
              <a:t>Punkt 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84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8413843" y="881598"/>
            <a:ext cx="2970014" cy="1528507"/>
          </a:xfrm>
          <a:prstGeom prst="rect">
            <a:avLst/>
          </a:prstGeom>
          <a:effectLst/>
        </p:spPr>
        <p:txBody>
          <a:bodyPr/>
          <a:lstStyle>
            <a:lvl1pPr marL="0" indent="0" defTabSz="502945">
              <a:spcBef>
                <a:spcPts val="600"/>
              </a:spcBef>
              <a:buSzPct val="100000"/>
              <a:buFont typeface="Arial"/>
              <a:buChar char="​"/>
              <a:defRPr sz="1650"/>
            </a:lvl1pPr>
          </a:lstStyle>
          <a:p>
            <a:r>
              <a:t>Punkt B
Second level
Third level
Fourth level
Fifth level</a:t>
            </a:r>
          </a:p>
        </p:txBody>
      </p:sp>
      <p:sp>
        <p:nvSpPr>
          <p:cNvPr id="185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4736715" y="2527399"/>
            <a:ext cx="2970014" cy="1528507"/>
          </a:xfrm>
          <a:prstGeom prst="rect">
            <a:avLst/>
          </a:prstGeom>
          <a:effectLst/>
        </p:spPr>
        <p:txBody>
          <a:bodyPr/>
          <a:lstStyle>
            <a:lvl1pPr marL="0" indent="0" defTabSz="502945">
              <a:spcBef>
                <a:spcPts val="600"/>
              </a:spcBef>
              <a:buSzPct val="100000"/>
              <a:buFont typeface="Arial"/>
              <a:buChar char="​"/>
              <a:defRPr sz="1650"/>
            </a:lvl1pPr>
          </a:lstStyle>
          <a:p>
            <a:r>
              <a:t>Punkt C
Second level
Third level
Fourth level
Fifth level</a:t>
            </a:r>
          </a:p>
        </p:txBody>
      </p:sp>
      <p:sp>
        <p:nvSpPr>
          <p:cNvPr id="186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8413843" y="2527399"/>
            <a:ext cx="2970014" cy="1528507"/>
          </a:xfrm>
          <a:prstGeom prst="rect">
            <a:avLst/>
          </a:prstGeom>
          <a:effectLst/>
        </p:spPr>
        <p:txBody>
          <a:bodyPr/>
          <a:lstStyle>
            <a:lvl1pPr marL="0" indent="0" defTabSz="502945">
              <a:spcBef>
                <a:spcPts val="600"/>
              </a:spcBef>
              <a:buSzPct val="100000"/>
              <a:buFont typeface="Arial"/>
              <a:buChar char="​"/>
              <a:defRPr sz="1650"/>
            </a:lvl1pPr>
          </a:lstStyle>
          <a:p>
            <a:r>
              <a:t>Punkt D
Second level
Third level
Fourth level
Fifth level</a:t>
            </a:r>
          </a:p>
        </p:txBody>
      </p:sp>
      <p:sp>
        <p:nvSpPr>
          <p:cNvPr id="187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4736713" y="4173201"/>
            <a:ext cx="2970015" cy="1528507"/>
          </a:xfrm>
          <a:prstGeom prst="rect">
            <a:avLst/>
          </a:prstGeom>
          <a:effectLst/>
        </p:spPr>
        <p:txBody>
          <a:bodyPr/>
          <a:lstStyle>
            <a:lvl1pPr marL="0" indent="0" defTabSz="502945">
              <a:spcBef>
                <a:spcPts val="600"/>
              </a:spcBef>
              <a:buSzPct val="100000"/>
              <a:buFont typeface="Arial"/>
              <a:buChar char="​"/>
              <a:defRPr sz="1650"/>
            </a:lvl1pPr>
          </a:lstStyle>
          <a:p>
            <a:r>
              <a:t>Punkt E
Second level
Third level
Fourth level
Fifth level</a:t>
            </a:r>
          </a:p>
        </p:txBody>
      </p:sp>
      <p:sp>
        <p:nvSpPr>
          <p:cNvPr id="188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413845" y="4173201"/>
            <a:ext cx="2970014" cy="1528507"/>
          </a:xfrm>
          <a:prstGeom prst="rect">
            <a:avLst/>
          </a:prstGeom>
          <a:effectLst/>
        </p:spPr>
        <p:txBody>
          <a:bodyPr/>
          <a:lstStyle>
            <a:lvl1pPr marL="0" indent="0" defTabSz="502945">
              <a:spcBef>
                <a:spcPts val="600"/>
              </a:spcBef>
              <a:buSzPct val="100000"/>
              <a:buFont typeface="Arial"/>
              <a:buChar char="​"/>
              <a:defRPr sz="1650"/>
            </a:lvl1pPr>
          </a:lstStyle>
          <a:p>
            <a:r>
              <a:t>Punkt F
Second level
Third level
Fourth level
Fifth level</a:t>
            </a:r>
          </a:p>
        </p:txBody>
      </p:sp>
      <p:sp>
        <p:nvSpPr>
          <p:cNvPr id="18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icture Placeholder 3"/>
          <p:cNvSpPr>
            <a:spLocks noGrp="1"/>
          </p:cNvSpPr>
          <p:nvPr>
            <p:ph type="pic" idx="21"/>
          </p:nvPr>
        </p:nvSpPr>
        <p:spPr>
          <a:xfrm>
            <a:off x="0" y="0"/>
            <a:ext cx="12192000" cy="6858000"/>
          </a:xfrm>
          <a:prstGeom prst="rect">
            <a:avLst/>
          </a:prstGeom>
          <a:effectLst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9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1144303"/>
            <a:ext cx="9144000" cy="1655763"/>
          </a:xfrm>
          <a:prstGeom prst="rect">
            <a:avLst/>
          </a:prstGeom>
          <a:effectLst/>
        </p:spPr>
        <p:txBody>
          <a:bodyPr anchor="b"/>
          <a:lstStyle>
            <a:lvl1pPr marL="0" indent="0" algn="ctr">
              <a:defRPr sz="1700"/>
            </a:lvl1pPr>
            <a:lvl2pPr marL="0" indent="457223" algn="ctr">
              <a:buSzTx/>
              <a:buNone/>
              <a:defRPr sz="1700"/>
            </a:lvl2pPr>
            <a:lvl3pPr marL="0" indent="914446" algn="ctr">
              <a:buSzTx/>
              <a:buNone/>
              <a:defRPr sz="1700"/>
            </a:lvl3pPr>
            <a:lvl4pPr marL="0" indent="1371668" algn="ctr">
              <a:buSzTx/>
              <a:buNone/>
              <a:defRPr sz="1700"/>
            </a:lvl4pPr>
            <a:lvl5pPr marL="0" indent="1828891" algn="ctr">
              <a:buSzTx/>
              <a:buNone/>
              <a:defRPr sz="1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8" name="Title Text"/>
          <p:cNvSpPr txBox="1">
            <a:spLocks noGrp="1"/>
          </p:cNvSpPr>
          <p:nvPr>
            <p:ph type="title"/>
          </p:nvPr>
        </p:nvSpPr>
        <p:spPr>
          <a:xfrm>
            <a:off x="1524000" y="3151018"/>
            <a:ext cx="9144000" cy="1878764"/>
          </a:xfrm>
          <a:prstGeom prst="rect">
            <a:avLst/>
          </a:prstGeom>
        </p:spPr>
        <p:txBody>
          <a:bodyPr/>
          <a:lstStyle>
            <a:lvl1pPr algn="ctr">
              <a:defRPr sz="4500"/>
            </a:lvl1pPr>
          </a:lstStyle>
          <a:p>
            <a:r>
              <a:t>Title Text</a:t>
            </a:r>
          </a:p>
        </p:txBody>
      </p:sp>
      <p:sp>
        <p:nvSpPr>
          <p:cNvPr id="199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81001" y="6280141"/>
            <a:ext cx="1021262" cy="20298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effectLst/>
        </p:spPr>
        <p:txBody>
          <a:bodyPr/>
          <a:lstStyle>
            <a:lvl1pPr marL="178560" indent="-178560" defTabSz="566956">
              <a:spcBef>
                <a:spcPts val="600"/>
              </a:spcBef>
              <a:defRPr sz="1488"/>
            </a:lvl1pPr>
          </a:lstStyle>
          <a:p>
            <a:r>
              <a:t> </a:t>
            </a:r>
          </a:p>
        </p:txBody>
      </p:sp>
      <p:sp>
        <p:nvSpPr>
          <p:cNvPr id="20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icture Placeholder 2"/>
          <p:cNvSpPr>
            <a:spLocks noGrp="1"/>
          </p:cNvSpPr>
          <p:nvPr>
            <p:ph type="pic" idx="21"/>
          </p:nvPr>
        </p:nvSpPr>
        <p:spPr>
          <a:xfrm>
            <a:off x="0" y="0"/>
            <a:ext cx="12192000" cy="6858000"/>
          </a:xfrm>
          <a:prstGeom prst="rect">
            <a:avLst/>
          </a:prstGeom>
          <a:effectLst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08" name="Sitat"/>
          <p:cNvSpPr txBox="1">
            <a:spLocks noGrp="1"/>
          </p:cNvSpPr>
          <p:nvPr>
            <p:ph type="title" hasCustomPrompt="1"/>
          </p:nvPr>
        </p:nvSpPr>
        <p:spPr>
          <a:xfrm>
            <a:off x="1524000" y="2057637"/>
            <a:ext cx="9144000" cy="2733993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4500"/>
            </a:lvl1pPr>
          </a:lstStyle>
          <a:p>
            <a:r>
              <a:t>Sitat</a:t>
            </a:r>
          </a:p>
        </p:txBody>
      </p:sp>
      <p:sp>
        <p:nvSpPr>
          <p:cNvPr id="20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81000" y="6280141"/>
            <a:ext cx="1021263" cy="20298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effectLst/>
        </p:spPr>
        <p:txBody>
          <a:bodyPr/>
          <a:lstStyle>
            <a:lvl1pPr marL="288000" indent="-288000">
              <a:defRPr sz="2400"/>
            </a:lvl1pPr>
            <a:lvl2pPr marL="731556" indent="-274333">
              <a:defRPr sz="2400"/>
            </a:lvl2pPr>
            <a:lvl3pPr marL="1188779" indent="-274333">
              <a:defRPr sz="2400"/>
            </a:lvl3pPr>
            <a:lvl4pPr marL="1646002" indent="-274333">
              <a:defRPr sz="2400"/>
            </a:lvl4pPr>
            <a:lvl5pPr marL="2103225" indent="-274333">
              <a:defRPr sz="2400"/>
            </a:lvl5pPr>
          </a:lstStyle>
          <a:p>
            <a:r>
              <a:t>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60044" y="1082725"/>
            <a:ext cx="11471910" cy="494750"/>
          </a:xfrm>
          <a:prstGeom prst="rect">
            <a:avLst/>
          </a:prstGeom>
          <a:effectLst/>
        </p:spPr>
        <p:txBody>
          <a:bodyPr/>
          <a:lstStyle>
            <a:lvl1pPr marL="0" indent="0">
              <a:defRPr sz="1800"/>
            </a:lvl1pPr>
            <a:lvl2pPr marL="0" indent="457223">
              <a:buSzTx/>
              <a:buNone/>
              <a:defRPr sz="1800"/>
            </a:lvl2pPr>
            <a:lvl3pPr marL="0" indent="914446">
              <a:buSzTx/>
              <a:buNone/>
              <a:defRPr sz="1800"/>
            </a:lvl3pPr>
            <a:lvl4pPr marL="0" indent="1371668">
              <a:buSzTx/>
              <a:buNone/>
              <a:defRPr sz="1800"/>
            </a:lvl4pPr>
            <a:lvl5pPr marL="0" indent="1828891">
              <a:buSzTx/>
              <a:buNone/>
              <a:defRPr sz="1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60045" y="1757497"/>
            <a:ext cx="5489214" cy="4301104"/>
          </a:xfrm>
          <a:prstGeom prst="rect">
            <a:avLst/>
          </a:prstGeom>
        </p:spPr>
        <p:txBody>
          <a:bodyPr/>
          <a:lstStyle>
            <a:lvl1pPr marL="288000" indent="-288000">
              <a:buSzPct val="100000"/>
              <a:buChar char="▪"/>
              <a:defRPr sz="2400"/>
            </a:lvl1pPr>
            <a:lvl2pPr marL="731556" indent="-274333">
              <a:defRPr sz="2400"/>
            </a:lvl2pPr>
            <a:lvl3pPr marL="1188779" indent="-274333">
              <a:defRPr sz="2400"/>
            </a:lvl3pPr>
            <a:lvl4pPr marL="1646002" indent="-274333">
              <a:defRPr sz="2400"/>
            </a:lvl4pPr>
            <a:lvl5pPr marL="2103225" indent="-274333"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7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6342741" y="1076623"/>
            <a:ext cx="5489214" cy="494750"/>
          </a:xfrm>
          <a:prstGeom prst="rect">
            <a:avLst/>
          </a:prstGeom>
          <a:effectLst/>
        </p:spPr>
        <p:txBody>
          <a:bodyPr/>
          <a:lstStyle/>
          <a:p>
            <a:pPr marL="0" indent="0">
              <a:defRPr sz="1800"/>
            </a:pPr>
            <a:endParaRPr/>
          </a:p>
        </p:txBody>
      </p:sp>
      <p:sp>
        <p:nvSpPr>
          <p:cNvPr id="2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2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icture Placeholder 4"/>
          <p:cNvSpPr>
            <a:spLocks noGrp="1"/>
          </p:cNvSpPr>
          <p:nvPr>
            <p:ph type="pic" sz="half" idx="21"/>
          </p:nvPr>
        </p:nvSpPr>
        <p:spPr>
          <a:xfrm>
            <a:off x="7679218" y="360045"/>
            <a:ext cx="4152736" cy="5325999"/>
          </a:xfrm>
          <a:prstGeom prst="rect">
            <a:avLst/>
          </a:prstGeom>
          <a:effectLst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7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679218" y="5870278"/>
            <a:ext cx="4152735" cy="182609"/>
          </a:xfrm>
          <a:prstGeom prst="rect">
            <a:avLst/>
          </a:prstGeom>
          <a:effectLst/>
        </p:spPr>
        <p:txBody>
          <a:bodyPr/>
          <a:lstStyle>
            <a:lvl1pPr marL="0" indent="0" algn="r">
              <a:defRPr sz="700">
                <a:solidFill>
                  <a:srgbClr val="524B48"/>
                </a:solidFill>
              </a:defRPr>
            </a:lvl1pPr>
            <a:lvl2pPr marL="537236" indent="-80013" algn="r">
              <a:defRPr sz="700">
                <a:solidFill>
                  <a:srgbClr val="524B48"/>
                </a:solidFill>
              </a:defRPr>
            </a:lvl2pPr>
            <a:lvl3pPr marL="994459" indent="-80013" algn="r">
              <a:defRPr sz="700">
                <a:solidFill>
                  <a:srgbClr val="524B48"/>
                </a:solidFill>
              </a:defRPr>
            </a:lvl3pPr>
            <a:lvl4pPr marL="1451682" indent="-80013" algn="r">
              <a:defRPr sz="700">
                <a:solidFill>
                  <a:srgbClr val="524B48"/>
                </a:solidFill>
              </a:defRPr>
            </a:lvl4pPr>
            <a:lvl5pPr marL="1908905" indent="-80013" algn="r">
              <a:defRPr sz="700">
                <a:solidFill>
                  <a:srgbClr val="524B48"/>
                </a:solidFill>
              </a:defRPr>
            </a:lvl5pPr>
          </a:lstStyle>
          <a:p>
            <a:r>
              <a:t>Fotokreditt / Bildetekst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3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39" name="Title Text"/>
          <p:cNvSpPr txBox="1">
            <a:spLocks noGrp="1"/>
          </p:cNvSpPr>
          <p:nvPr>
            <p:ph type="title"/>
          </p:nvPr>
        </p:nvSpPr>
        <p:spPr>
          <a:xfrm>
            <a:off x="360044" y="360045"/>
            <a:ext cx="5489215" cy="542659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60042" y="1081461"/>
            <a:ext cx="3541316" cy="494751"/>
          </a:xfrm>
          <a:prstGeom prst="rect">
            <a:avLst/>
          </a:prstGeom>
          <a:effectLst/>
        </p:spPr>
        <p:txBody>
          <a:bodyPr/>
          <a:lstStyle>
            <a:lvl1pPr marL="288000" indent="-288000">
              <a:defRPr sz="1800"/>
            </a:lvl1pPr>
            <a:lvl2pPr marL="662972" indent="-205749">
              <a:defRPr sz="1800"/>
            </a:lvl2pPr>
            <a:lvl3pPr marL="1120195" indent="-205749">
              <a:defRPr sz="1800"/>
            </a:lvl3pPr>
            <a:lvl4pPr marL="1577418" indent="-205749">
              <a:defRPr sz="1800"/>
            </a:lvl4pPr>
            <a:lvl5pPr marL="2034642" indent="-205750">
              <a:defRPr sz="1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360042" y="1754969"/>
            <a:ext cx="3541316" cy="815355"/>
          </a:xfrm>
          <a:prstGeom prst="rect">
            <a:avLst/>
          </a:prstGeom>
          <a:effectLst/>
        </p:spPr>
        <p:txBody>
          <a:bodyPr/>
          <a:lstStyle/>
          <a:p>
            <a:pPr>
              <a:buSzPct val="100000"/>
              <a:buFont typeface="Arial"/>
              <a:buChar char="•"/>
              <a:defRPr sz="1800"/>
            </a:pPr>
            <a:endParaRPr/>
          </a:p>
        </p:txBody>
      </p:sp>
      <p:sp>
        <p:nvSpPr>
          <p:cNvPr id="257" name="Text Placeholder 21"/>
          <p:cNvSpPr>
            <a:spLocks noGrp="1"/>
          </p:cNvSpPr>
          <p:nvPr>
            <p:ph type="body" sz="quarter" idx="22"/>
          </p:nvPr>
        </p:nvSpPr>
        <p:spPr>
          <a:xfrm>
            <a:off x="4333838" y="1081461"/>
            <a:ext cx="3541315" cy="494751"/>
          </a:xfrm>
          <a:prstGeom prst="rect">
            <a:avLst/>
          </a:prstGeom>
          <a:effectLst/>
        </p:spPr>
        <p:txBody>
          <a:bodyPr/>
          <a:lstStyle/>
          <a:p>
            <a:pPr marL="288000" indent="-288000">
              <a:defRPr sz="1800"/>
            </a:pPr>
            <a:endParaRPr/>
          </a:p>
        </p:txBody>
      </p:sp>
      <p:sp>
        <p:nvSpPr>
          <p:cNvPr id="258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4333840" y="1754969"/>
            <a:ext cx="3541315" cy="815355"/>
          </a:xfrm>
          <a:prstGeom prst="rect">
            <a:avLst/>
          </a:prstGeom>
          <a:effectLst/>
        </p:spPr>
        <p:txBody>
          <a:bodyPr/>
          <a:lstStyle/>
          <a:p>
            <a:pPr>
              <a:buSzPct val="100000"/>
              <a:buFont typeface="Arial"/>
              <a:buChar char="•"/>
              <a:defRPr sz="1800"/>
            </a:pPr>
            <a:endParaRPr/>
          </a:p>
        </p:txBody>
      </p:sp>
      <p:sp>
        <p:nvSpPr>
          <p:cNvPr id="259" name="Text Placeholder 21"/>
          <p:cNvSpPr>
            <a:spLocks noGrp="1"/>
          </p:cNvSpPr>
          <p:nvPr>
            <p:ph type="body" sz="quarter" idx="24"/>
          </p:nvPr>
        </p:nvSpPr>
        <p:spPr>
          <a:xfrm>
            <a:off x="8287511" y="1081461"/>
            <a:ext cx="3541316" cy="494751"/>
          </a:xfrm>
          <a:prstGeom prst="rect">
            <a:avLst/>
          </a:prstGeom>
          <a:effectLst/>
        </p:spPr>
        <p:txBody>
          <a:bodyPr/>
          <a:lstStyle/>
          <a:p>
            <a:pPr marL="288000" indent="-288000">
              <a:defRPr sz="1800"/>
            </a:pPr>
            <a:endParaRPr/>
          </a:p>
        </p:txBody>
      </p:sp>
      <p:sp>
        <p:nvSpPr>
          <p:cNvPr id="260" name="Text Placeholder 11"/>
          <p:cNvSpPr>
            <a:spLocks noGrp="1"/>
          </p:cNvSpPr>
          <p:nvPr>
            <p:ph type="body" sz="quarter" idx="25"/>
          </p:nvPr>
        </p:nvSpPr>
        <p:spPr>
          <a:xfrm>
            <a:off x="8287511" y="1754969"/>
            <a:ext cx="3541316" cy="815355"/>
          </a:xfrm>
          <a:prstGeom prst="rect">
            <a:avLst/>
          </a:prstGeom>
          <a:effectLst/>
        </p:spPr>
        <p:txBody>
          <a:bodyPr/>
          <a:lstStyle/>
          <a:p>
            <a:pPr>
              <a:buSzPct val="100000"/>
              <a:buFont typeface="Arial"/>
              <a:buChar char="•"/>
              <a:defRPr sz="1800"/>
            </a:pPr>
            <a:endParaRPr/>
          </a:p>
        </p:txBody>
      </p:sp>
      <p:sp>
        <p:nvSpPr>
          <p:cNvPr id="26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6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icture Placeholder 4"/>
          <p:cNvSpPr>
            <a:spLocks noGrp="1"/>
          </p:cNvSpPr>
          <p:nvPr>
            <p:ph type="pic" sz="quarter" idx="21"/>
          </p:nvPr>
        </p:nvSpPr>
        <p:spPr>
          <a:xfrm>
            <a:off x="360044" y="1085197"/>
            <a:ext cx="3576295" cy="1523584"/>
          </a:xfrm>
          <a:prstGeom prst="rect">
            <a:avLst/>
          </a:prstGeom>
          <a:effectLst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7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60044" y="2791274"/>
            <a:ext cx="3576295" cy="494750"/>
          </a:xfrm>
          <a:prstGeom prst="rect">
            <a:avLst/>
          </a:prstGeom>
          <a:effectLst/>
        </p:spPr>
        <p:txBody>
          <a:bodyPr/>
          <a:lstStyle>
            <a:lvl1pPr marL="288000" indent="-288000">
              <a:defRPr sz="1800"/>
            </a:lvl1pPr>
            <a:lvl2pPr marL="662972" indent="-205749">
              <a:defRPr sz="1800"/>
            </a:lvl2pPr>
            <a:lvl3pPr marL="1120195" indent="-205749">
              <a:defRPr sz="1800"/>
            </a:lvl3pPr>
            <a:lvl4pPr marL="1577418" indent="-205749">
              <a:defRPr sz="1800"/>
            </a:lvl4pPr>
            <a:lvl5pPr marL="2034642" indent="-205750">
              <a:defRPr sz="1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71" name="Picture Placeholder 4"/>
          <p:cNvSpPr>
            <a:spLocks noGrp="1"/>
          </p:cNvSpPr>
          <p:nvPr>
            <p:ph type="pic" sz="quarter" idx="22"/>
          </p:nvPr>
        </p:nvSpPr>
        <p:spPr>
          <a:xfrm>
            <a:off x="4319316" y="1085197"/>
            <a:ext cx="3576296" cy="1523584"/>
          </a:xfrm>
          <a:prstGeom prst="rect">
            <a:avLst/>
          </a:prstGeom>
          <a:effectLst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72" name="Text Placeholder 21"/>
          <p:cNvSpPr>
            <a:spLocks noGrp="1"/>
          </p:cNvSpPr>
          <p:nvPr>
            <p:ph type="body" sz="quarter" idx="23"/>
          </p:nvPr>
        </p:nvSpPr>
        <p:spPr>
          <a:xfrm>
            <a:off x="4319317" y="2791273"/>
            <a:ext cx="3576295" cy="494751"/>
          </a:xfrm>
          <a:prstGeom prst="rect">
            <a:avLst/>
          </a:prstGeom>
          <a:effectLst/>
        </p:spPr>
        <p:txBody>
          <a:bodyPr/>
          <a:lstStyle/>
          <a:p>
            <a:pPr marL="288000" indent="-288000">
              <a:defRPr sz="1800"/>
            </a:pPr>
            <a:endParaRPr/>
          </a:p>
        </p:txBody>
      </p:sp>
      <p:sp>
        <p:nvSpPr>
          <p:cNvPr id="273" name="Picture Placeholder 4"/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4"/>
          </a:xfrm>
          <a:prstGeom prst="rect">
            <a:avLst/>
          </a:prstGeom>
          <a:effectLst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74" name="Text Placeholder 21"/>
          <p:cNvSpPr>
            <a:spLocks noGrp="1"/>
          </p:cNvSpPr>
          <p:nvPr>
            <p:ph type="body" sz="quarter" idx="25"/>
          </p:nvPr>
        </p:nvSpPr>
        <p:spPr>
          <a:xfrm>
            <a:off x="8255658" y="2791273"/>
            <a:ext cx="3576296" cy="494751"/>
          </a:xfrm>
          <a:prstGeom prst="rect">
            <a:avLst/>
          </a:prstGeom>
          <a:effectLst/>
        </p:spPr>
        <p:txBody>
          <a:bodyPr/>
          <a:lstStyle/>
          <a:p>
            <a:pPr marL="288000" indent="-288000">
              <a:defRPr sz="1800"/>
            </a:pPr>
            <a:endParaRPr/>
          </a:p>
        </p:txBody>
      </p:sp>
      <p:sp>
        <p:nvSpPr>
          <p:cNvPr id="2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7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60042" y="1757497"/>
            <a:ext cx="2723838" cy="494750"/>
          </a:xfrm>
          <a:prstGeom prst="rect">
            <a:avLst/>
          </a:prstGeom>
          <a:effectLst/>
        </p:spPr>
        <p:txBody>
          <a:bodyPr anchor="ctr"/>
          <a:lstStyle>
            <a:lvl1pPr marL="288000" indent="-2880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84" name="Text Placeholder 21"/>
          <p:cNvSpPr>
            <a:spLocks noGrp="1"/>
          </p:cNvSpPr>
          <p:nvPr>
            <p:ph type="body" sz="quarter" idx="21"/>
          </p:nvPr>
        </p:nvSpPr>
        <p:spPr>
          <a:xfrm>
            <a:off x="3303804" y="1757497"/>
            <a:ext cx="2723837" cy="494750"/>
          </a:xfrm>
          <a:prstGeom prst="rect">
            <a:avLst/>
          </a:prstGeom>
          <a:effectLst/>
        </p:spPr>
        <p:txBody>
          <a:bodyPr anchor="ctr"/>
          <a:lstStyle/>
          <a:p>
            <a:pPr marL="288000" indent="-288000"/>
            <a:endParaRPr/>
          </a:p>
        </p:txBody>
      </p:sp>
      <p:sp>
        <p:nvSpPr>
          <p:cNvPr id="285" name="Text Placeholder 21"/>
          <p:cNvSpPr>
            <a:spLocks noGrp="1"/>
          </p:cNvSpPr>
          <p:nvPr>
            <p:ph type="body" sz="quarter" idx="22"/>
          </p:nvPr>
        </p:nvSpPr>
        <p:spPr>
          <a:xfrm>
            <a:off x="6205961" y="1757497"/>
            <a:ext cx="2723837" cy="494750"/>
          </a:xfrm>
          <a:prstGeom prst="rect">
            <a:avLst/>
          </a:prstGeom>
          <a:effectLst/>
        </p:spPr>
        <p:txBody>
          <a:bodyPr anchor="ctr"/>
          <a:lstStyle/>
          <a:p>
            <a:pPr marL="288000" indent="-288000"/>
            <a:endParaRPr/>
          </a:p>
        </p:txBody>
      </p:sp>
      <p:sp>
        <p:nvSpPr>
          <p:cNvPr id="286" name="Text Placeholder 21"/>
          <p:cNvSpPr>
            <a:spLocks noGrp="1"/>
          </p:cNvSpPr>
          <p:nvPr>
            <p:ph type="body" sz="quarter" idx="23"/>
          </p:nvPr>
        </p:nvSpPr>
        <p:spPr>
          <a:xfrm>
            <a:off x="9108117" y="1757497"/>
            <a:ext cx="2723837" cy="494750"/>
          </a:xfrm>
          <a:prstGeom prst="rect">
            <a:avLst/>
          </a:prstGeom>
          <a:effectLst/>
        </p:spPr>
        <p:txBody>
          <a:bodyPr anchor="ctr"/>
          <a:lstStyle/>
          <a:p>
            <a:pPr marL="288000" indent="-288000"/>
            <a:endParaRPr/>
          </a:p>
        </p:txBody>
      </p:sp>
      <p:sp>
        <p:nvSpPr>
          <p:cNvPr id="2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8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icture Placeholder 4"/>
          <p:cNvSpPr>
            <a:spLocks noGrp="1"/>
          </p:cNvSpPr>
          <p:nvPr>
            <p:ph type="pic" sz="quarter" idx="21"/>
          </p:nvPr>
        </p:nvSpPr>
        <p:spPr>
          <a:xfrm>
            <a:off x="360042" y="1081365"/>
            <a:ext cx="2736982" cy="1523584"/>
          </a:xfrm>
          <a:prstGeom prst="rect">
            <a:avLst/>
          </a:prstGeom>
          <a:effectLst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9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60042" y="2790811"/>
            <a:ext cx="2736982" cy="318645"/>
          </a:xfrm>
          <a:prstGeom prst="rect">
            <a:avLst/>
          </a:prstGeom>
          <a:effectLst/>
        </p:spPr>
        <p:txBody>
          <a:bodyPr/>
          <a:lstStyle>
            <a:lvl1pPr marL="0" indent="0"/>
            <a:lvl2pPr marL="0" indent="457223">
              <a:buSzTx/>
              <a:buNone/>
            </a:lvl2pPr>
            <a:lvl3pPr marL="0" indent="914446">
              <a:buSzTx/>
              <a:buNone/>
            </a:lvl3pPr>
            <a:lvl4pPr marL="0" indent="1371668">
              <a:buSzTx/>
              <a:buNone/>
            </a:lvl4pPr>
            <a:lvl5pPr marL="0" indent="1828891"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7" name="Picture Placeholder 4"/>
          <p:cNvSpPr>
            <a:spLocks noGrp="1"/>
          </p:cNvSpPr>
          <p:nvPr>
            <p:ph type="pic" sz="quarter" idx="22"/>
          </p:nvPr>
        </p:nvSpPr>
        <p:spPr>
          <a:xfrm>
            <a:off x="3286576" y="1081365"/>
            <a:ext cx="2736981" cy="1523584"/>
          </a:xfrm>
          <a:prstGeom prst="rect">
            <a:avLst/>
          </a:prstGeom>
          <a:effectLst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98" name="Text Placeholder 21"/>
          <p:cNvSpPr>
            <a:spLocks noGrp="1"/>
          </p:cNvSpPr>
          <p:nvPr>
            <p:ph type="body" sz="quarter" idx="23"/>
          </p:nvPr>
        </p:nvSpPr>
        <p:spPr>
          <a:xfrm>
            <a:off x="3286576" y="2790811"/>
            <a:ext cx="2736981" cy="318645"/>
          </a:xfrm>
          <a:prstGeom prst="rect">
            <a:avLst/>
          </a:prstGeom>
          <a:effectLst/>
        </p:spPr>
        <p:txBody>
          <a:bodyPr/>
          <a:lstStyle/>
          <a:p>
            <a:pPr marL="288000" indent="-288000"/>
            <a:endParaRPr/>
          </a:p>
        </p:txBody>
      </p:sp>
      <p:sp>
        <p:nvSpPr>
          <p:cNvPr id="299" name="Picture Placeholder 4"/>
          <p:cNvSpPr>
            <a:spLocks noGrp="1"/>
          </p:cNvSpPr>
          <p:nvPr>
            <p:ph type="pic" sz="quarter" idx="24"/>
          </p:nvPr>
        </p:nvSpPr>
        <p:spPr>
          <a:xfrm>
            <a:off x="6192987" y="1081365"/>
            <a:ext cx="2736981" cy="1523584"/>
          </a:xfrm>
          <a:prstGeom prst="rect">
            <a:avLst/>
          </a:prstGeom>
          <a:effectLst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00" name="Text Placeholder 21"/>
          <p:cNvSpPr>
            <a:spLocks noGrp="1"/>
          </p:cNvSpPr>
          <p:nvPr>
            <p:ph type="body" sz="quarter" idx="25"/>
          </p:nvPr>
        </p:nvSpPr>
        <p:spPr>
          <a:xfrm>
            <a:off x="6192987" y="2790811"/>
            <a:ext cx="2736981" cy="318645"/>
          </a:xfrm>
          <a:prstGeom prst="rect">
            <a:avLst/>
          </a:prstGeom>
          <a:effectLst/>
        </p:spPr>
        <p:txBody>
          <a:bodyPr/>
          <a:lstStyle/>
          <a:p>
            <a:pPr marL="288000" indent="-288000"/>
            <a:endParaRPr/>
          </a:p>
        </p:txBody>
      </p:sp>
      <p:sp>
        <p:nvSpPr>
          <p:cNvPr id="301" name="Picture Placeholder 4"/>
          <p:cNvSpPr>
            <a:spLocks noGrp="1"/>
          </p:cNvSpPr>
          <p:nvPr>
            <p:ph type="pic" sz="quarter" idx="26"/>
          </p:nvPr>
        </p:nvSpPr>
        <p:spPr>
          <a:xfrm>
            <a:off x="9094974" y="1081365"/>
            <a:ext cx="2736981" cy="1523584"/>
          </a:xfrm>
          <a:prstGeom prst="rect">
            <a:avLst/>
          </a:prstGeom>
          <a:effectLst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02" name="Text Placeholder 21"/>
          <p:cNvSpPr>
            <a:spLocks noGrp="1"/>
          </p:cNvSpPr>
          <p:nvPr>
            <p:ph type="body" sz="quarter" idx="27"/>
          </p:nvPr>
        </p:nvSpPr>
        <p:spPr>
          <a:xfrm>
            <a:off x="9094974" y="2790811"/>
            <a:ext cx="2716859" cy="318645"/>
          </a:xfrm>
          <a:prstGeom prst="rect">
            <a:avLst/>
          </a:prstGeom>
          <a:effectLst/>
        </p:spPr>
        <p:txBody>
          <a:bodyPr/>
          <a:lstStyle/>
          <a:p>
            <a:pPr marL="288000" indent="-288000"/>
            <a:endParaRPr/>
          </a:p>
        </p:txBody>
      </p:sp>
      <p:sp>
        <p:nvSpPr>
          <p:cNvPr id="3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0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Picture Placeholder 1"/>
          <p:cNvSpPr>
            <a:spLocks noGrp="1"/>
          </p:cNvSpPr>
          <p:nvPr>
            <p:ph type="pic" sz="half" idx="21"/>
          </p:nvPr>
        </p:nvSpPr>
        <p:spPr>
          <a:xfrm>
            <a:off x="360044" y="1757496"/>
            <a:ext cx="5611760" cy="3920061"/>
          </a:xfrm>
          <a:prstGeom prst="rect">
            <a:avLst/>
          </a:prstGeom>
          <a:effectLst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1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60045" y="5875992"/>
            <a:ext cx="5611760" cy="182609"/>
          </a:xfrm>
          <a:prstGeom prst="rect">
            <a:avLst/>
          </a:prstGeom>
          <a:effectLst/>
        </p:spPr>
        <p:txBody>
          <a:bodyPr/>
          <a:lstStyle>
            <a:lvl1pPr marL="0" indent="0" algn="r">
              <a:defRPr sz="700">
                <a:solidFill>
                  <a:srgbClr val="524B48"/>
                </a:solidFill>
              </a:defRPr>
            </a:lvl1pPr>
            <a:lvl2pPr marL="537236" indent="-80013" algn="r">
              <a:defRPr sz="700">
                <a:solidFill>
                  <a:srgbClr val="524B48"/>
                </a:solidFill>
              </a:defRPr>
            </a:lvl2pPr>
            <a:lvl3pPr marL="994459" indent="-80013" algn="r">
              <a:defRPr sz="700">
                <a:solidFill>
                  <a:srgbClr val="524B48"/>
                </a:solidFill>
              </a:defRPr>
            </a:lvl3pPr>
            <a:lvl4pPr marL="1451682" indent="-80013" algn="r">
              <a:defRPr sz="700">
                <a:solidFill>
                  <a:srgbClr val="524B48"/>
                </a:solidFill>
              </a:defRPr>
            </a:lvl4pPr>
            <a:lvl5pPr marL="1908905" indent="-80013" algn="r">
              <a:defRPr sz="700">
                <a:solidFill>
                  <a:srgbClr val="524B48"/>
                </a:solidFill>
              </a:defRPr>
            </a:lvl5pPr>
          </a:lstStyle>
          <a:p>
            <a:r>
              <a:t>Fotokreditt / Bildetekst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13" name="Picture Placeholder 2"/>
          <p:cNvSpPr>
            <a:spLocks noGrp="1"/>
          </p:cNvSpPr>
          <p:nvPr>
            <p:ph type="pic" sz="half" idx="22"/>
          </p:nvPr>
        </p:nvSpPr>
        <p:spPr>
          <a:xfrm>
            <a:off x="6220199" y="1757496"/>
            <a:ext cx="5611760" cy="3920061"/>
          </a:xfrm>
          <a:prstGeom prst="rect">
            <a:avLst/>
          </a:prstGeom>
          <a:effectLst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14" name="Text Placeholder 12"/>
          <p:cNvSpPr>
            <a:spLocks noGrp="1"/>
          </p:cNvSpPr>
          <p:nvPr>
            <p:ph type="body" sz="quarter" idx="23" hasCustomPrompt="1"/>
          </p:nvPr>
        </p:nvSpPr>
        <p:spPr>
          <a:xfrm>
            <a:off x="6220199" y="5875992"/>
            <a:ext cx="5611760" cy="182609"/>
          </a:xfrm>
          <a:prstGeom prst="rect">
            <a:avLst/>
          </a:prstGeom>
          <a:effectLst/>
        </p:spPr>
        <p:txBody>
          <a:bodyPr/>
          <a:lstStyle>
            <a:lvl1pPr marL="0" indent="0" algn="r">
              <a:defRPr sz="700">
                <a:solidFill>
                  <a:srgbClr val="524B48"/>
                </a:solidFill>
              </a:defRPr>
            </a:lvl1pPr>
          </a:lstStyle>
          <a:p>
            <a:r>
              <a:t>Fotokreditt / Bildetekst</a:t>
            </a:r>
          </a:p>
        </p:txBody>
      </p:sp>
      <p:sp>
        <p:nvSpPr>
          <p:cNvPr id="31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1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360042" y="1754970"/>
            <a:ext cx="3541316" cy="3913988"/>
          </a:xfrm>
          <a:prstGeom prst="rect">
            <a:avLst/>
          </a:prstGeom>
          <a:effectLst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24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4333838" y="1754970"/>
            <a:ext cx="3541316" cy="3913988"/>
          </a:xfrm>
          <a:prstGeom prst="rect">
            <a:avLst/>
          </a:prstGeom>
          <a:effectLst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25" name="Picture Placeholder 9"/>
          <p:cNvSpPr>
            <a:spLocks noGrp="1"/>
          </p:cNvSpPr>
          <p:nvPr>
            <p:ph type="pic" sz="quarter" idx="23"/>
          </p:nvPr>
        </p:nvSpPr>
        <p:spPr>
          <a:xfrm>
            <a:off x="8287511" y="1754970"/>
            <a:ext cx="3541316" cy="3913988"/>
          </a:xfrm>
          <a:prstGeom prst="rect">
            <a:avLst/>
          </a:prstGeom>
          <a:effectLst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2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2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60042" y="1081461"/>
            <a:ext cx="3541316" cy="494751"/>
          </a:xfrm>
          <a:prstGeom prst="rect">
            <a:avLst/>
          </a:prstGeom>
          <a:effectLst/>
        </p:spPr>
        <p:txBody>
          <a:bodyPr/>
          <a:lstStyle>
            <a:lvl1pPr marL="288000" indent="-288000">
              <a:defRPr sz="1800"/>
            </a:lvl1pPr>
            <a:lvl2pPr marL="662972" indent="-205749">
              <a:defRPr sz="1800"/>
            </a:lvl2pPr>
            <a:lvl3pPr marL="1120195" indent="-205749">
              <a:defRPr sz="1800"/>
            </a:lvl3pPr>
            <a:lvl4pPr marL="1577418" indent="-205749">
              <a:defRPr sz="1800"/>
            </a:lvl4pPr>
            <a:lvl5pPr marL="2034642" indent="-205750">
              <a:defRPr sz="1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8" name="Text Placeholder 21"/>
          <p:cNvSpPr>
            <a:spLocks noGrp="1"/>
          </p:cNvSpPr>
          <p:nvPr>
            <p:ph type="body" sz="quarter" idx="24"/>
          </p:nvPr>
        </p:nvSpPr>
        <p:spPr>
          <a:xfrm>
            <a:off x="4333838" y="1081461"/>
            <a:ext cx="3541315" cy="494751"/>
          </a:xfrm>
          <a:prstGeom prst="rect">
            <a:avLst/>
          </a:prstGeom>
          <a:effectLst/>
        </p:spPr>
        <p:txBody>
          <a:bodyPr/>
          <a:lstStyle/>
          <a:p>
            <a:pPr marL="288000" indent="-288000">
              <a:defRPr sz="1800"/>
            </a:pPr>
            <a:endParaRPr/>
          </a:p>
        </p:txBody>
      </p:sp>
      <p:sp>
        <p:nvSpPr>
          <p:cNvPr id="329" name="Text Placeholder 21"/>
          <p:cNvSpPr>
            <a:spLocks noGrp="1"/>
          </p:cNvSpPr>
          <p:nvPr>
            <p:ph type="body" sz="quarter" idx="25"/>
          </p:nvPr>
        </p:nvSpPr>
        <p:spPr>
          <a:xfrm>
            <a:off x="8287511" y="1081461"/>
            <a:ext cx="3541316" cy="494751"/>
          </a:xfrm>
          <a:prstGeom prst="rect">
            <a:avLst/>
          </a:prstGeom>
          <a:effectLst/>
        </p:spPr>
        <p:txBody>
          <a:bodyPr/>
          <a:lstStyle/>
          <a:p>
            <a:pPr marL="288000" indent="-288000">
              <a:defRPr sz="1800"/>
            </a:pPr>
            <a:endParaRPr/>
          </a:p>
        </p:txBody>
      </p:sp>
      <p:sp>
        <p:nvSpPr>
          <p:cNvPr id="33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Picture Placeholder 4"/>
          <p:cNvSpPr>
            <a:spLocks noGrp="1"/>
          </p:cNvSpPr>
          <p:nvPr>
            <p:ph type="pic" idx="21"/>
          </p:nvPr>
        </p:nvSpPr>
        <p:spPr>
          <a:xfrm>
            <a:off x="0" y="1262748"/>
            <a:ext cx="12192000" cy="5595252"/>
          </a:xfrm>
          <a:prstGeom prst="rect">
            <a:avLst/>
          </a:prstGeom>
          <a:effectLst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8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81000" y="6280141"/>
            <a:ext cx="1021263" cy="20298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effectLst/>
        </p:spPr>
        <p:txBody>
          <a:bodyPr/>
          <a:lstStyle>
            <a:lvl1pPr marL="288000" indent="-288000">
              <a:defRPr sz="2400"/>
            </a:lvl1pPr>
            <a:lvl2pPr marL="731556" indent="-274333">
              <a:defRPr sz="2400"/>
            </a:lvl2pPr>
            <a:lvl3pPr marL="1188779" indent="-274333">
              <a:defRPr sz="2400"/>
            </a:lvl3pPr>
            <a:lvl4pPr marL="1646002" indent="-274333">
              <a:defRPr sz="2400"/>
            </a:lvl4pPr>
            <a:lvl5pPr marL="2103225" indent="-274333">
              <a:defRPr sz="2400"/>
            </a:lvl5pPr>
          </a:lstStyle>
          <a:p>
            <a:r>
              <a:t>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3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Bilde 15" descr="Bild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" y="1495175"/>
            <a:ext cx="12182773" cy="5362825"/>
          </a:xfrm>
          <a:prstGeom prst="rect">
            <a:avLst/>
          </a:prstGeom>
          <a:ln w="12700">
            <a:miter lim="400000"/>
          </a:ln>
        </p:spPr>
      </p:pic>
      <p:sp>
        <p:nvSpPr>
          <p:cNvPr id="355" name="Title Text"/>
          <p:cNvSpPr txBox="1">
            <a:spLocks noGrp="1"/>
          </p:cNvSpPr>
          <p:nvPr>
            <p:ph type="title"/>
          </p:nvPr>
        </p:nvSpPr>
        <p:spPr>
          <a:xfrm>
            <a:off x="1524000" y="2234517"/>
            <a:ext cx="9144000" cy="1316077"/>
          </a:xfrm>
          <a:prstGeom prst="rect">
            <a:avLst/>
          </a:prstGeom>
        </p:spPr>
        <p:txBody>
          <a:bodyPr anchor="b"/>
          <a:lstStyle>
            <a:lvl1pPr algn="ctr" defTabSz="914103">
              <a:lnSpc>
                <a:spcPct val="100000"/>
              </a:lnSpc>
              <a:defRPr sz="4200" b="1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5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581725"/>
            <a:ext cx="9144000" cy="785726"/>
          </a:xfrm>
          <a:prstGeom prst="rect">
            <a:avLst/>
          </a:prstGeom>
          <a:effectLst/>
        </p:spPr>
        <p:txBody>
          <a:bodyPr/>
          <a:lstStyle>
            <a:lvl1pPr marL="0" indent="0" algn="ctr" defTabSz="914103">
              <a:spcBef>
                <a:spcPts val="0"/>
              </a:spcBef>
              <a:defRPr sz="2100" b="1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lvl1pPr>
            <a:lvl2pPr marL="0" indent="457050" algn="ctr" defTabSz="914103">
              <a:spcBef>
                <a:spcPts val="0"/>
              </a:spcBef>
              <a:buSzTx/>
              <a:buNone/>
              <a:defRPr sz="2100" b="1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lvl2pPr>
            <a:lvl3pPr marL="0" indent="914103" algn="ctr" defTabSz="914103">
              <a:spcBef>
                <a:spcPts val="0"/>
              </a:spcBef>
              <a:buSzTx/>
              <a:buNone/>
              <a:defRPr sz="2100" b="1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lvl3pPr>
            <a:lvl4pPr marL="0" indent="1371154" algn="ctr" defTabSz="914103">
              <a:spcBef>
                <a:spcPts val="0"/>
              </a:spcBef>
              <a:buSzTx/>
              <a:buNone/>
              <a:defRPr sz="2100" b="1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lvl4pPr>
            <a:lvl5pPr marL="0" indent="1828206" algn="ctr" defTabSz="914103">
              <a:spcBef>
                <a:spcPts val="0"/>
              </a:spcBef>
              <a:buSzTx/>
              <a:buNone/>
              <a:defRPr sz="2100" b="1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7" name="Plassholder for tekst 9"/>
          <p:cNvSpPr>
            <a:spLocks noGrp="1"/>
          </p:cNvSpPr>
          <p:nvPr>
            <p:ph type="body" sz="quarter" idx="21"/>
          </p:nvPr>
        </p:nvSpPr>
        <p:spPr>
          <a:xfrm>
            <a:off x="960119" y="5231040"/>
            <a:ext cx="2175935" cy="511840"/>
          </a:xfrm>
          <a:prstGeom prst="rect">
            <a:avLst/>
          </a:prstGeom>
          <a:effectLst/>
        </p:spPr>
        <p:txBody>
          <a:bodyPr/>
          <a:lstStyle/>
          <a:p>
            <a:pPr marL="0" indent="0" defTabSz="914103">
              <a:spcBef>
                <a:spcPts val="0"/>
              </a:spcBef>
              <a:defRPr sz="1300" i="1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pPr>
            <a:endParaRPr/>
          </a:p>
        </p:txBody>
      </p:sp>
      <p:sp>
        <p:nvSpPr>
          <p:cNvPr id="358" name="Ellipse 12"/>
          <p:cNvSpPr/>
          <p:nvPr/>
        </p:nvSpPr>
        <p:spPr>
          <a:xfrm>
            <a:off x="600075" y="5183047"/>
            <a:ext cx="216000" cy="215933"/>
          </a:xfrm>
          <a:prstGeom prst="ellipse">
            <a:avLst/>
          </a:prstGeom>
          <a:solidFill>
            <a:srgbClr val="F1866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pPr>
            <a:endParaRPr/>
          </a:p>
        </p:txBody>
      </p:sp>
      <p:sp>
        <p:nvSpPr>
          <p:cNvPr id="359" name="Ellipse 13"/>
          <p:cNvSpPr/>
          <p:nvPr/>
        </p:nvSpPr>
        <p:spPr>
          <a:xfrm>
            <a:off x="600075" y="5446619"/>
            <a:ext cx="216000" cy="215933"/>
          </a:xfrm>
          <a:prstGeom prst="ellipse">
            <a:avLst/>
          </a:prstGeom>
          <a:solidFill>
            <a:srgbClr val="F1866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pPr>
            <a:endParaRPr/>
          </a:p>
        </p:txBody>
      </p:sp>
      <p:pic>
        <p:nvPicPr>
          <p:cNvPr id="360" name="Bilde 5" descr="Bil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130" y="479913"/>
            <a:ext cx="566930" cy="566755"/>
          </a:xfrm>
          <a:prstGeom prst="rect">
            <a:avLst/>
          </a:prstGeom>
          <a:ln w="12700">
            <a:miter lim="400000"/>
          </a:ln>
        </p:spPr>
      </p:pic>
      <p:sp>
        <p:nvSpPr>
          <p:cNvPr id="361" name="TekstSylinder 14"/>
          <p:cNvSpPr txBox="1"/>
          <p:nvPr/>
        </p:nvSpPr>
        <p:spPr>
          <a:xfrm>
            <a:off x="2321503" y="565715"/>
            <a:ext cx="5397003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800" b="1"/>
            </a:lvl1pPr>
          </a:lstStyle>
          <a:p>
            <a:r>
              <a:t>Det matematisk-naturvitenskapelige fakultet</a:t>
            </a:r>
          </a:p>
        </p:txBody>
      </p:sp>
      <p:grpSp>
        <p:nvGrpSpPr>
          <p:cNvPr id="368" name="Group 4"/>
          <p:cNvGrpSpPr/>
          <p:nvPr/>
        </p:nvGrpSpPr>
        <p:grpSpPr>
          <a:xfrm>
            <a:off x="1749426" y="682938"/>
            <a:ext cx="585601" cy="181409"/>
            <a:chOff x="0" y="0"/>
            <a:chExt cx="585599" cy="181408"/>
          </a:xfrm>
        </p:grpSpPr>
        <p:sp>
          <p:nvSpPr>
            <p:cNvPr id="362" name="Freeform 5"/>
            <p:cNvSpPr/>
            <p:nvPr/>
          </p:nvSpPr>
          <p:spPr>
            <a:xfrm>
              <a:off x="506797" y="2890"/>
              <a:ext cx="78803" cy="8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92" y="8151"/>
                  </a:moveTo>
                  <a:cubicBezTo>
                    <a:pt x="21600" y="8966"/>
                    <a:pt x="21600" y="9781"/>
                    <a:pt x="21600" y="10596"/>
                  </a:cubicBezTo>
                  <a:cubicBezTo>
                    <a:pt x="21600" y="16709"/>
                    <a:pt x="16709" y="21600"/>
                    <a:pt x="10596" y="21600"/>
                  </a:cubicBezTo>
                  <a:cubicBezTo>
                    <a:pt x="4891" y="21600"/>
                    <a:pt x="0" y="16709"/>
                    <a:pt x="0" y="10596"/>
                  </a:cubicBezTo>
                  <a:cubicBezTo>
                    <a:pt x="0" y="4483"/>
                    <a:pt x="4891" y="0"/>
                    <a:pt x="10596" y="0"/>
                  </a:cubicBezTo>
                  <a:cubicBezTo>
                    <a:pt x="15894" y="0"/>
                    <a:pt x="20377" y="3260"/>
                    <a:pt x="21192" y="8151"/>
                  </a:cubicBezTo>
                  <a:close/>
                </a:path>
              </a:pathLst>
            </a:custGeom>
            <a:solidFill>
              <a:srgbClr val="ED1C2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200"/>
              </a:pPr>
              <a:endParaRPr/>
            </a:p>
          </p:txBody>
        </p:sp>
        <p:sp>
          <p:nvSpPr>
            <p:cNvPr id="363" name="Freeform 6"/>
            <p:cNvSpPr/>
            <p:nvPr/>
          </p:nvSpPr>
          <p:spPr>
            <a:xfrm>
              <a:off x="506797" y="99738"/>
              <a:ext cx="78803" cy="80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92" y="8558"/>
                  </a:moveTo>
                  <a:cubicBezTo>
                    <a:pt x="21600" y="9374"/>
                    <a:pt x="21600" y="10189"/>
                    <a:pt x="21600" y="11004"/>
                  </a:cubicBezTo>
                  <a:cubicBezTo>
                    <a:pt x="21600" y="17117"/>
                    <a:pt x="16709" y="21600"/>
                    <a:pt x="10596" y="21600"/>
                  </a:cubicBezTo>
                  <a:cubicBezTo>
                    <a:pt x="4891" y="21600"/>
                    <a:pt x="0" y="17117"/>
                    <a:pt x="0" y="11004"/>
                  </a:cubicBezTo>
                  <a:cubicBezTo>
                    <a:pt x="0" y="4891"/>
                    <a:pt x="4891" y="0"/>
                    <a:pt x="10596" y="0"/>
                  </a:cubicBezTo>
                  <a:cubicBezTo>
                    <a:pt x="15894" y="0"/>
                    <a:pt x="20377" y="3668"/>
                    <a:pt x="21192" y="8558"/>
                  </a:cubicBezTo>
                  <a:close/>
                </a:path>
              </a:pathLst>
            </a:custGeom>
            <a:solidFill>
              <a:srgbClr val="ED1C2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200"/>
              </a:pPr>
              <a:endParaRPr/>
            </a:p>
          </p:txBody>
        </p:sp>
        <p:sp>
          <p:nvSpPr>
            <p:cNvPr id="364" name="Freeform 7"/>
            <p:cNvSpPr/>
            <p:nvPr/>
          </p:nvSpPr>
          <p:spPr>
            <a:xfrm>
              <a:off x="0" y="2890"/>
              <a:ext cx="175681" cy="178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20" y="13729"/>
                  </a:moveTo>
                  <a:cubicBezTo>
                    <a:pt x="19220" y="15010"/>
                    <a:pt x="19037" y="16292"/>
                    <a:pt x="18671" y="17390"/>
                  </a:cubicBezTo>
                  <a:cubicBezTo>
                    <a:pt x="18305" y="18305"/>
                    <a:pt x="17756" y="19220"/>
                    <a:pt x="17024" y="19769"/>
                  </a:cubicBezTo>
                  <a:cubicBezTo>
                    <a:pt x="16475" y="20319"/>
                    <a:pt x="15559" y="20868"/>
                    <a:pt x="14461" y="21051"/>
                  </a:cubicBezTo>
                  <a:cubicBezTo>
                    <a:pt x="13363" y="21417"/>
                    <a:pt x="12081" y="21600"/>
                    <a:pt x="10800" y="21600"/>
                  </a:cubicBezTo>
                  <a:cubicBezTo>
                    <a:pt x="9519" y="21600"/>
                    <a:pt x="8420" y="21417"/>
                    <a:pt x="7322" y="21051"/>
                  </a:cubicBezTo>
                  <a:cubicBezTo>
                    <a:pt x="6407" y="20868"/>
                    <a:pt x="5492" y="20502"/>
                    <a:pt x="4759" y="19769"/>
                  </a:cubicBezTo>
                  <a:cubicBezTo>
                    <a:pt x="4027" y="19220"/>
                    <a:pt x="3478" y="18488"/>
                    <a:pt x="3112" y="17390"/>
                  </a:cubicBezTo>
                  <a:cubicBezTo>
                    <a:pt x="2563" y="16475"/>
                    <a:pt x="2380" y="15376"/>
                    <a:pt x="2380" y="13912"/>
                  </a:cubicBezTo>
                  <a:cubicBezTo>
                    <a:pt x="2380" y="1464"/>
                    <a:pt x="2380" y="1464"/>
                    <a:pt x="2380" y="1464"/>
                  </a:cubicBezTo>
                  <a:cubicBezTo>
                    <a:pt x="0" y="915"/>
                    <a:pt x="0" y="915"/>
                    <a:pt x="0" y="91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505" y="0"/>
                    <a:pt x="7505" y="0"/>
                    <a:pt x="7505" y="0"/>
                  </a:cubicBezTo>
                  <a:cubicBezTo>
                    <a:pt x="7505" y="915"/>
                    <a:pt x="7505" y="915"/>
                    <a:pt x="7505" y="915"/>
                  </a:cubicBezTo>
                  <a:cubicBezTo>
                    <a:pt x="5125" y="1464"/>
                    <a:pt x="5125" y="1464"/>
                    <a:pt x="5125" y="1464"/>
                  </a:cubicBezTo>
                  <a:cubicBezTo>
                    <a:pt x="5125" y="14827"/>
                    <a:pt x="5125" y="14827"/>
                    <a:pt x="5125" y="14827"/>
                  </a:cubicBezTo>
                  <a:cubicBezTo>
                    <a:pt x="5125" y="16658"/>
                    <a:pt x="5675" y="17939"/>
                    <a:pt x="6590" y="18854"/>
                  </a:cubicBezTo>
                  <a:cubicBezTo>
                    <a:pt x="7688" y="19769"/>
                    <a:pt x="9336" y="20319"/>
                    <a:pt x="11349" y="20319"/>
                  </a:cubicBezTo>
                  <a:cubicBezTo>
                    <a:pt x="13363" y="20319"/>
                    <a:pt x="15010" y="19769"/>
                    <a:pt x="15925" y="18854"/>
                  </a:cubicBezTo>
                  <a:cubicBezTo>
                    <a:pt x="16841" y="17756"/>
                    <a:pt x="17390" y="16292"/>
                    <a:pt x="17390" y="14095"/>
                  </a:cubicBezTo>
                  <a:cubicBezTo>
                    <a:pt x="17390" y="1464"/>
                    <a:pt x="17390" y="1464"/>
                    <a:pt x="17390" y="1464"/>
                  </a:cubicBezTo>
                  <a:cubicBezTo>
                    <a:pt x="15010" y="915"/>
                    <a:pt x="15010" y="915"/>
                    <a:pt x="15010" y="915"/>
                  </a:cubicBezTo>
                  <a:cubicBezTo>
                    <a:pt x="15010" y="0"/>
                    <a:pt x="15010" y="0"/>
                    <a:pt x="15010" y="0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21600" y="915"/>
                    <a:pt x="21600" y="915"/>
                    <a:pt x="21600" y="915"/>
                  </a:cubicBezTo>
                  <a:cubicBezTo>
                    <a:pt x="19220" y="1464"/>
                    <a:pt x="19220" y="1464"/>
                    <a:pt x="19220" y="1464"/>
                  </a:cubicBezTo>
                  <a:lnTo>
                    <a:pt x="19220" y="13729"/>
                  </a:lnTo>
                  <a:close/>
                </a:path>
              </a:pathLst>
            </a:custGeom>
            <a:solidFill>
              <a:srgbClr val="231F2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200"/>
              </a:pPr>
              <a:endParaRPr/>
            </a:p>
          </p:txBody>
        </p:sp>
        <p:sp>
          <p:nvSpPr>
            <p:cNvPr id="365" name="Freeform 8"/>
            <p:cNvSpPr/>
            <p:nvPr/>
          </p:nvSpPr>
          <p:spPr>
            <a:xfrm>
              <a:off x="191585" y="49869"/>
              <a:ext cx="57838" cy="1286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040" y="3519"/>
                  </a:moveTo>
                  <a:lnTo>
                    <a:pt x="14040" y="19537"/>
                  </a:lnTo>
                  <a:lnTo>
                    <a:pt x="21600" y="20265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20265"/>
                  </a:lnTo>
                  <a:lnTo>
                    <a:pt x="7290" y="19537"/>
                  </a:lnTo>
                  <a:lnTo>
                    <a:pt x="7290" y="3034"/>
                  </a:lnTo>
                  <a:lnTo>
                    <a:pt x="0" y="1820"/>
                  </a:lnTo>
                  <a:lnTo>
                    <a:pt x="0" y="1335"/>
                  </a:lnTo>
                  <a:lnTo>
                    <a:pt x="14040" y="0"/>
                  </a:lnTo>
                  <a:lnTo>
                    <a:pt x="14580" y="243"/>
                  </a:lnTo>
                  <a:lnTo>
                    <a:pt x="14040" y="3519"/>
                  </a:lnTo>
                  <a:close/>
                </a:path>
              </a:pathLst>
            </a:custGeom>
            <a:solidFill>
              <a:srgbClr val="231F2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200"/>
              </a:pPr>
              <a:endParaRPr/>
            </a:p>
          </p:txBody>
        </p:sp>
        <p:sp>
          <p:nvSpPr>
            <p:cNvPr id="366" name="Freeform 9"/>
            <p:cNvSpPr/>
            <p:nvPr/>
          </p:nvSpPr>
          <p:spPr>
            <a:xfrm>
              <a:off x="271834" y="0"/>
              <a:ext cx="160498" cy="181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00" y="18720"/>
                  </a:moveTo>
                  <a:cubicBezTo>
                    <a:pt x="16800" y="20700"/>
                    <a:pt x="14200" y="21600"/>
                    <a:pt x="10600" y="21600"/>
                  </a:cubicBezTo>
                  <a:cubicBezTo>
                    <a:pt x="7200" y="21600"/>
                    <a:pt x="4600" y="20700"/>
                    <a:pt x="2800" y="18900"/>
                  </a:cubicBezTo>
                  <a:cubicBezTo>
                    <a:pt x="1000" y="17100"/>
                    <a:pt x="0" y="14400"/>
                    <a:pt x="0" y="10980"/>
                  </a:cubicBezTo>
                  <a:cubicBezTo>
                    <a:pt x="0" y="9180"/>
                    <a:pt x="200" y="7560"/>
                    <a:pt x="800" y="6300"/>
                  </a:cubicBezTo>
                  <a:cubicBezTo>
                    <a:pt x="1200" y="4860"/>
                    <a:pt x="2000" y="3780"/>
                    <a:pt x="3000" y="2880"/>
                  </a:cubicBezTo>
                  <a:cubicBezTo>
                    <a:pt x="3800" y="1980"/>
                    <a:pt x="5000" y="1260"/>
                    <a:pt x="6400" y="720"/>
                  </a:cubicBezTo>
                  <a:cubicBezTo>
                    <a:pt x="7800" y="360"/>
                    <a:pt x="9200" y="0"/>
                    <a:pt x="10800" y="0"/>
                  </a:cubicBezTo>
                  <a:cubicBezTo>
                    <a:pt x="12600" y="0"/>
                    <a:pt x="14000" y="360"/>
                    <a:pt x="15400" y="720"/>
                  </a:cubicBezTo>
                  <a:cubicBezTo>
                    <a:pt x="16800" y="1260"/>
                    <a:pt x="17800" y="1980"/>
                    <a:pt x="18800" y="2880"/>
                  </a:cubicBezTo>
                  <a:cubicBezTo>
                    <a:pt x="19600" y="3780"/>
                    <a:pt x="20400" y="4860"/>
                    <a:pt x="20800" y="6120"/>
                  </a:cubicBezTo>
                  <a:cubicBezTo>
                    <a:pt x="21400" y="7380"/>
                    <a:pt x="21600" y="9000"/>
                    <a:pt x="21600" y="10800"/>
                  </a:cubicBezTo>
                  <a:cubicBezTo>
                    <a:pt x="21600" y="14220"/>
                    <a:pt x="20600" y="16920"/>
                    <a:pt x="18800" y="18720"/>
                  </a:cubicBezTo>
                  <a:close/>
                  <a:moveTo>
                    <a:pt x="16400" y="3600"/>
                  </a:moveTo>
                  <a:cubicBezTo>
                    <a:pt x="15000" y="2160"/>
                    <a:pt x="13200" y="1260"/>
                    <a:pt x="10800" y="1260"/>
                  </a:cubicBezTo>
                  <a:cubicBezTo>
                    <a:pt x="8400" y="1260"/>
                    <a:pt x="6600" y="2160"/>
                    <a:pt x="5200" y="3600"/>
                  </a:cubicBezTo>
                  <a:cubicBezTo>
                    <a:pt x="3800" y="5040"/>
                    <a:pt x="3200" y="7560"/>
                    <a:pt x="3200" y="10800"/>
                  </a:cubicBezTo>
                  <a:cubicBezTo>
                    <a:pt x="3200" y="14040"/>
                    <a:pt x="3800" y="16380"/>
                    <a:pt x="5200" y="18000"/>
                  </a:cubicBezTo>
                  <a:cubicBezTo>
                    <a:pt x="6400" y="19440"/>
                    <a:pt x="8400" y="20340"/>
                    <a:pt x="10800" y="20340"/>
                  </a:cubicBezTo>
                  <a:cubicBezTo>
                    <a:pt x="13200" y="20340"/>
                    <a:pt x="15000" y="19620"/>
                    <a:pt x="16400" y="18000"/>
                  </a:cubicBezTo>
                  <a:cubicBezTo>
                    <a:pt x="17800" y="16560"/>
                    <a:pt x="18400" y="14040"/>
                    <a:pt x="18400" y="10980"/>
                  </a:cubicBezTo>
                  <a:cubicBezTo>
                    <a:pt x="18400" y="7560"/>
                    <a:pt x="17800" y="5220"/>
                    <a:pt x="16400" y="3600"/>
                  </a:cubicBezTo>
                  <a:close/>
                </a:path>
              </a:pathLst>
            </a:custGeom>
            <a:solidFill>
              <a:srgbClr val="231F2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200"/>
              </a:pPr>
              <a:endParaRPr/>
            </a:p>
          </p:txBody>
        </p:sp>
        <p:sp>
          <p:nvSpPr>
            <p:cNvPr id="367" name="Freeform 10"/>
            <p:cNvSpPr/>
            <p:nvPr/>
          </p:nvSpPr>
          <p:spPr>
            <a:xfrm>
              <a:off x="208213" y="1445"/>
              <a:ext cx="25305" cy="26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165"/>
                  </a:moveTo>
                  <a:cubicBezTo>
                    <a:pt x="0" y="13976"/>
                    <a:pt x="1271" y="16518"/>
                    <a:pt x="2541" y="17788"/>
                  </a:cubicBezTo>
                  <a:cubicBezTo>
                    <a:pt x="5082" y="20329"/>
                    <a:pt x="7624" y="21600"/>
                    <a:pt x="10165" y="21600"/>
                  </a:cubicBezTo>
                  <a:cubicBezTo>
                    <a:pt x="13976" y="21600"/>
                    <a:pt x="16518" y="20329"/>
                    <a:pt x="17788" y="17788"/>
                  </a:cubicBezTo>
                  <a:cubicBezTo>
                    <a:pt x="20329" y="16518"/>
                    <a:pt x="21600" y="13976"/>
                    <a:pt x="21600" y="10165"/>
                  </a:cubicBezTo>
                  <a:cubicBezTo>
                    <a:pt x="21600" y="7624"/>
                    <a:pt x="20329" y="5082"/>
                    <a:pt x="17788" y="2541"/>
                  </a:cubicBezTo>
                  <a:cubicBezTo>
                    <a:pt x="16518" y="0"/>
                    <a:pt x="13976" y="0"/>
                    <a:pt x="10165" y="0"/>
                  </a:cubicBezTo>
                  <a:cubicBezTo>
                    <a:pt x="7624" y="0"/>
                    <a:pt x="5082" y="0"/>
                    <a:pt x="2541" y="2541"/>
                  </a:cubicBezTo>
                  <a:cubicBezTo>
                    <a:pt x="1271" y="5082"/>
                    <a:pt x="0" y="7624"/>
                    <a:pt x="0" y="10165"/>
                  </a:cubicBezTo>
                  <a:close/>
                </a:path>
              </a:pathLst>
            </a:custGeom>
            <a:solidFill>
              <a:srgbClr val="231F2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200"/>
              </a:pPr>
              <a:endParaRPr/>
            </a:p>
          </p:txBody>
        </p:sp>
      </p:grpSp>
      <p:sp>
        <p:nvSpPr>
          <p:cNvPr id="36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Plassholder for bilde 15"/>
          <p:cNvSpPr>
            <a:spLocks noGrp="1"/>
          </p:cNvSpPr>
          <p:nvPr>
            <p:ph type="pic" idx="21"/>
          </p:nvPr>
        </p:nvSpPr>
        <p:spPr>
          <a:xfrm>
            <a:off x="1" y="1343752"/>
            <a:ext cx="12193525" cy="5514249"/>
          </a:xfrm>
          <a:prstGeom prst="rect">
            <a:avLst/>
          </a:prstGeom>
          <a:effectLst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77" name="Tittel"/>
          <p:cNvSpPr txBox="1">
            <a:spLocks noGrp="1"/>
          </p:cNvSpPr>
          <p:nvPr>
            <p:ph type="title" hasCustomPrompt="1"/>
          </p:nvPr>
        </p:nvSpPr>
        <p:spPr>
          <a:xfrm>
            <a:off x="5063999" y="1862058"/>
            <a:ext cx="2064001" cy="2063364"/>
          </a:xfrm>
          <a:prstGeom prst="rect">
            <a:avLst/>
          </a:prstGeom>
          <a:solidFill>
            <a:srgbClr val="E30613"/>
          </a:solidFill>
        </p:spPr>
        <p:txBody>
          <a:bodyPr anchor="ctr"/>
          <a:lstStyle>
            <a:lvl1pPr algn="ctr" defTabSz="914103">
              <a:lnSpc>
                <a:spcPct val="100000"/>
              </a:lnSpc>
              <a:defRPr sz="4200" b="1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lvl1pPr>
          </a:lstStyle>
          <a:p>
            <a:r>
              <a:t>Tittel</a:t>
            </a:r>
          </a:p>
        </p:txBody>
      </p:sp>
      <p:sp>
        <p:nvSpPr>
          <p:cNvPr id="378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063999" y="4199228"/>
            <a:ext cx="2064001" cy="2063364"/>
          </a:xfrm>
          <a:prstGeom prst="rect">
            <a:avLst/>
          </a:prstGeom>
          <a:solidFill>
            <a:srgbClr val="E30613"/>
          </a:solidFill>
          <a:effectLst/>
        </p:spPr>
        <p:txBody>
          <a:bodyPr anchor="ctr"/>
          <a:lstStyle>
            <a:lvl1pPr marL="0" indent="0" algn="ctr" defTabSz="914103">
              <a:spcBef>
                <a:spcPts val="0"/>
              </a:spcBef>
              <a:defRPr sz="2100" b="1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lvl1pPr>
            <a:lvl2pPr marL="0" indent="457050" algn="ctr" defTabSz="914103">
              <a:spcBef>
                <a:spcPts val="0"/>
              </a:spcBef>
              <a:buSzTx/>
              <a:buNone/>
              <a:defRPr sz="2100" b="1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lvl2pPr>
            <a:lvl3pPr marL="0" indent="914103" algn="ctr" defTabSz="914103">
              <a:spcBef>
                <a:spcPts val="0"/>
              </a:spcBef>
              <a:buSzTx/>
              <a:buNone/>
              <a:defRPr sz="2100" b="1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lvl3pPr>
            <a:lvl4pPr marL="0" indent="1371154" algn="ctr" defTabSz="914103">
              <a:spcBef>
                <a:spcPts val="0"/>
              </a:spcBef>
              <a:buSzTx/>
              <a:buNone/>
              <a:defRPr sz="2100" b="1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lvl4pPr>
            <a:lvl5pPr marL="0" indent="1828206" algn="ctr" defTabSz="914103">
              <a:spcBef>
                <a:spcPts val="0"/>
              </a:spcBef>
              <a:buSzTx/>
              <a:buNone/>
              <a:defRPr sz="2100" b="1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lvl5pPr>
          </a:lstStyle>
          <a:p>
            <a:r>
              <a:t>Undertittel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79" name="Plassholder for tekst 9"/>
          <p:cNvSpPr>
            <a:spLocks noGrp="1"/>
          </p:cNvSpPr>
          <p:nvPr>
            <p:ph type="body" sz="quarter" idx="22"/>
          </p:nvPr>
        </p:nvSpPr>
        <p:spPr>
          <a:xfrm>
            <a:off x="10201275" y="5231040"/>
            <a:ext cx="1500650" cy="511840"/>
          </a:xfrm>
          <a:prstGeom prst="rect">
            <a:avLst/>
          </a:prstGeom>
          <a:effectLst/>
        </p:spPr>
        <p:txBody>
          <a:bodyPr/>
          <a:lstStyle/>
          <a:p>
            <a:pPr marL="0" indent="0" defTabSz="914103">
              <a:spcBef>
                <a:spcPts val="0"/>
              </a:spcBef>
              <a:defRPr sz="1300" i="1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pPr>
            <a:endParaRPr/>
          </a:p>
        </p:txBody>
      </p:sp>
      <p:sp>
        <p:nvSpPr>
          <p:cNvPr id="380" name="Ellipse 12"/>
          <p:cNvSpPr/>
          <p:nvPr/>
        </p:nvSpPr>
        <p:spPr>
          <a:xfrm>
            <a:off x="9836429" y="5178249"/>
            <a:ext cx="225601" cy="225531"/>
          </a:xfrm>
          <a:prstGeom prst="ellipse">
            <a:avLst/>
          </a:prstGeom>
          <a:solidFill>
            <a:srgbClr val="F1866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pPr>
            <a:endParaRPr/>
          </a:p>
        </p:txBody>
      </p:sp>
      <p:sp>
        <p:nvSpPr>
          <p:cNvPr id="381" name="Ellipse 13"/>
          <p:cNvSpPr/>
          <p:nvPr/>
        </p:nvSpPr>
        <p:spPr>
          <a:xfrm>
            <a:off x="9836429" y="5442199"/>
            <a:ext cx="225601" cy="225531"/>
          </a:xfrm>
          <a:prstGeom prst="ellipse">
            <a:avLst/>
          </a:prstGeom>
          <a:solidFill>
            <a:srgbClr val="F1866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pPr>
            <a:endParaRPr/>
          </a:p>
        </p:txBody>
      </p:sp>
      <p:pic>
        <p:nvPicPr>
          <p:cNvPr id="382" name="Bilde 11" descr="Bild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130" y="479913"/>
            <a:ext cx="566930" cy="566755"/>
          </a:xfrm>
          <a:prstGeom prst="rect">
            <a:avLst/>
          </a:prstGeom>
          <a:ln w="12700">
            <a:miter lim="400000"/>
          </a:ln>
        </p:spPr>
      </p:pic>
      <p:sp>
        <p:nvSpPr>
          <p:cNvPr id="383" name="TekstSylinder 9"/>
          <p:cNvSpPr txBox="1"/>
          <p:nvPr/>
        </p:nvSpPr>
        <p:spPr>
          <a:xfrm>
            <a:off x="2321503" y="565715"/>
            <a:ext cx="5397003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800" b="1"/>
            </a:lvl1pPr>
          </a:lstStyle>
          <a:p>
            <a:r>
              <a:t>Det matematisk-naturvitenskapelige fakultet</a:t>
            </a:r>
          </a:p>
        </p:txBody>
      </p:sp>
      <p:grpSp>
        <p:nvGrpSpPr>
          <p:cNvPr id="390" name="Group 4"/>
          <p:cNvGrpSpPr/>
          <p:nvPr/>
        </p:nvGrpSpPr>
        <p:grpSpPr>
          <a:xfrm>
            <a:off x="1749426" y="682938"/>
            <a:ext cx="585601" cy="181409"/>
            <a:chOff x="0" y="0"/>
            <a:chExt cx="585599" cy="181408"/>
          </a:xfrm>
        </p:grpSpPr>
        <p:sp>
          <p:nvSpPr>
            <p:cNvPr id="384" name="Freeform 5"/>
            <p:cNvSpPr/>
            <p:nvPr/>
          </p:nvSpPr>
          <p:spPr>
            <a:xfrm>
              <a:off x="506797" y="2890"/>
              <a:ext cx="78803" cy="8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92" y="8151"/>
                  </a:moveTo>
                  <a:cubicBezTo>
                    <a:pt x="21600" y="8966"/>
                    <a:pt x="21600" y="9781"/>
                    <a:pt x="21600" y="10596"/>
                  </a:cubicBezTo>
                  <a:cubicBezTo>
                    <a:pt x="21600" y="16709"/>
                    <a:pt x="16709" y="21600"/>
                    <a:pt x="10596" y="21600"/>
                  </a:cubicBezTo>
                  <a:cubicBezTo>
                    <a:pt x="4891" y="21600"/>
                    <a:pt x="0" y="16709"/>
                    <a:pt x="0" y="10596"/>
                  </a:cubicBezTo>
                  <a:cubicBezTo>
                    <a:pt x="0" y="4483"/>
                    <a:pt x="4891" y="0"/>
                    <a:pt x="10596" y="0"/>
                  </a:cubicBezTo>
                  <a:cubicBezTo>
                    <a:pt x="15894" y="0"/>
                    <a:pt x="20377" y="3260"/>
                    <a:pt x="21192" y="8151"/>
                  </a:cubicBezTo>
                  <a:close/>
                </a:path>
              </a:pathLst>
            </a:custGeom>
            <a:solidFill>
              <a:srgbClr val="ED1C2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200"/>
              </a:pPr>
              <a:endParaRPr/>
            </a:p>
          </p:txBody>
        </p:sp>
        <p:sp>
          <p:nvSpPr>
            <p:cNvPr id="385" name="Freeform 6"/>
            <p:cNvSpPr/>
            <p:nvPr/>
          </p:nvSpPr>
          <p:spPr>
            <a:xfrm>
              <a:off x="506797" y="99738"/>
              <a:ext cx="78803" cy="80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92" y="8558"/>
                  </a:moveTo>
                  <a:cubicBezTo>
                    <a:pt x="21600" y="9374"/>
                    <a:pt x="21600" y="10189"/>
                    <a:pt x="21600" y="11004"/>
                  </a:cubicBezTo>
                  <a:cubicBezTo>
                    <a:pt x="21600" y="17117"/>
                    <a:pt x="16709" y="21600"/>
                    <a:pt x="10596" y="21600"/>
                  </a:cubicBezTo>
                  <a:cubicBezTo>
                    <a:pt x="4891" y="21600"/>
                    <a:pt x="0" y="17117"/>
                    <a:pt x="0" y="11004"/>
                  </a:cubicBezTo>
                  <a:cubicBezTo>
                    <a:pt x="0" y="4891"/>
                    <a:pt x="4891" y="0"/>
                    <a:pt x="10596" y="0"/>
                  </a:cubicBezTo>
                  <a:cubicBezTo>
                    <a:pt x="15894" y="0"/>
                    <a:pt x="20377" y="3668"/>
                    <a:pt x="21192" y="8558"/>
                  </a:cubicBezTo>
                  <a:close/>
                </a:path>
              </a:pathLst>
            </a:custGeom>
            <a:solidFill>
              <a:srgbClr val="ED1C2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200"/>
              </a:pPr>
              <a:endParaRPr/>
            </a:p>
          </p:txBody>
        </p:sp>
        <p:sp>
          <p:nvSpPr>
            <p:cNvPr id="386" name="Freeform 7"/>
            <p:cNvSpPr/>
            <p:nvPr/>
          </p:nvSpPr>
          <p:spPr>
            <a:xfrm>
              <a:off x="0" y="2890"/>
              <a:ext cx="175681" cy="178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20" y="13729"/>
                  </a:moveTo>
                  <a:cubicBezTo>
                    <a:pt x="19220" y="15010"/>
                    <a:pt x="19037" y="16292"/>
                    <a:pt x="18671" y="17390"/>
                  </a:cubicBezTo>
                  <a:cubicBezTo>
                    <a:pt x="18305" y="18305"/>
                    <a:pt x="17756" y="19220"/>
                    <a:pt x="17024" y="19769"/>
                  </a:cubicBezTo>
                  <a:cubicBezTo>
                    <a:pt x="16475" y="20319"/>
                    <a:pt x="15559" y="20868"/>
                    <a:pt x="14461" y="21051"/>
                  </a:cubicBezTo>
                  <a:cubicBezTo>
                    <a:pt x="13363" y="21417"/>
                    <a:pt x="12081" y="21600"/>
                    <a:pt x="10800" y="21600"/>
                  </a:cubicBezTo>
                  <a:cubicBezTo>
                    <a:pt x="9519" y="21600"/>
                    <a:pt x="8420" y="21417"/>
                    <a:pt x="7322" y="21051"/>
                  </a:cubicBezTo>
                  <a:cubicBezTo>
                    <a:pt x="6407" y="20868"/>
                    <a:pt x="5492" y="20502"/>
                    <a:pt x="4759" y="19769"/>
                  </a:cubicBezTo>
                  <a:cubicBezTo>
                    <a:pt x="4027" y="19220"/>
                    <a:pt x="3478" y="18488"/>
                    <a:pt x="3112" y="17390"/>
                  </a:cubicBezTo>
                  <a:cubicBezTo>
                    <a:pt x="2563" y="16475"/>
                    <a:pt x="2380" y="15376"/>
                    <a:pt x="2380" y="13912"/>
                  </a:cubicBezTo>
                  <a:cubicBezTo>
                    <a:pt x="2380" y="1464"/>
                    <a:pt x="2380" y="1464"/>
                    <a:pt x="2380" y="1464"/>
                  </a:cubicBezTo>
                  <a:cubicBezTo>
                    <a:pt x="0" y="915"/>
                    <a:pt x="0" y="915"/>
                    <a:pt x="0" y="91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505" y="0"/>
                    <a:pt x="7505" y="0"/>
                    <a:pt x="7505" y="0"/>
                  </a:cubicBezTo>
                  <a:cubicBezTo>
                    <a:pt x="7505" y="915"/>
                    <a:pt x="7505" y="915"/>
                    <a:pt x="7505" y="915"/>
                  </a:cubicBezTo>
                  <a:cubicBezTo>
                    <a:pt x="5125" y="1464"/>
                    <a:pt x="5125" y="1464"/>
                    <a:pt x="5125" y="1464"/>
                  </a:cubicBezTo>
                  <a:cubicBezTo>
                    <a:pt x="5125" y="14827"/>
                    <a:pt x="5125" y="14827"/>
                    <a:pt x="5125" y="14827"/>
                  </a:cubicBezTo>
                  <a:cubicBezTo>
                    <a:pt x="5125" y="16658"/>
                    <a:pt x="5675" y="17939"/>
                    <a:pt x="6590" y="18854"/>
                  </a:cubicBezTo>
                  <a:cubicBezTo>
                    <a:pt x="7688" y="19769"/>
                    <a:pt x="9336" y="20319"/>
                    <a:pt x="11349" y="20319"/>
                  </a:cubicBezTo>
                  <a:cubicBezTo>
                    <a:pt x="13363" y="20319"/>
                    <a:pt x="15010" y="19769"/>
                    <a:pt x="15925" y="18854"/>
                  </a:cubicBezTo>
                  <a:cubicBezTo>
                    <a:pt x="16841" y="17756"/>
                    <a:pt x="17390" y="16292"/>
                    <a:pt x="17390" y="14095"/>
                  </a:cubicBezTo>
                  <a:cubicBezTo>
                    <a:pt x="17390" y="1464"/>
                    <a:pt x="17390" y="1464"/>
                    <a:pt x="17390" y="1464"/>
                  </a:cubicBezTo>
                  <a:cubicBezTo>
                    <a:pt x="15010" y="915"/>
                    <a:pt x="15010" y="915"/>
                    <a:pt x="15010" y="915"/>
                  </a:cubicBezTo>
                  <a:cubicBezTo>
                    <a:pt x="15010" y="0"/>
                    <a:pt x="15010" y="0"/>
                    <a:pt x="15010" y="0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21600" y="915"/>
                    <a:pt x="21600" y="915"/>
                    <a:pt x="21600" y="915"/>
                  </a:cubicBezTo>
                  <a:cubicBezTo>
                    <a:pt x="19220" y="1464"/>
                    <a:pt x="19220" y="1464"/>
                    <a:pt x="19220" y="1464"/>
                  </a:cubicBezTo>
                  <a:lnTo>
                    <a:pt x="19220" y="13729"/>
                  </a:lnTo>
                  <a:close/>
                </a:path>
              </a:pathLst>
            </a:custGeom>
            <a:solidFill>
              <a:srgbClr val="231F2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200"/>
              </a:pPr>
              <a:endParaRPr/>
            </a:p>
          </p:txBody>
        </p:sp>
        <p:sp>
          <p:nvSpPr>
            <p:cNvPr id="387" name="Freeform 8"/>
            <p:cNvSpPr/>
            <p:nvPr/>
          </p:nvSpPr>
          <p:spPr>
            <a:xfrm>
              <a:off x="191585" y="49869"/>
              <a:ext cx="57838" cy="1286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040" y="3519"/>
                  </a:moveTo>
                  <a:lnTo>
                    <a:pt x="14040" y="19537"/>
                  </a:lnTo>
                  <a:lnTo>
                    <a:pt x="21600" y="20265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20265"/>
                  </a:lnTo>
                  <a:lnTo>
                    <a:pt x="7290" y="19537"/>
                  </a:lnTo>
                  <a:lnTo>
                    <a:pt x="7290" y="3034"/>
                  </a:lnTo>
                  <a:lnTo>
                    <a:pt x="0" y="1820"/>
                  </a:lnTo>
                  <a:lnTo>
                    <a:pt x="0" y="1335"/>
                  </a:lnTo>
                  <a:lnTo>
                    <a:pt x="14040" y="0"/>
                  </a:lnTo>
                  <a:lnTo>
                    <a:pt x="14580" y="243"/>
                  </a:lnTo>
                  <a:lnTo>
                    <a:pt x="14040" y="3519"/>
                  </a:lnTo>
                  <a:close/>
                </a:path>
              </a:pathLst>
            </a:custGeom>
            <a:solidFill>
              <a:srgbClr val="231F2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200"/>
              </a:pPr>
              <a:endParaRPr/>
            </a:p>
          </p:txBody>
        </p:sp>
        <p:sp>
          <p:nvSpPr>
            <p:cNvPr id="388" name="Freeform 9"/>
            <p:cNvSpPr/>
            <p:nvPr/>
          </p:nvSpPr>
          <p:spPr>
            <a:xfrm>
              <a:off x="271834" y="0"/>
              <a:ext cx="160498" cy="181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00" y="18720"/>
                  </a:moveTo>
                  <a:cubicBezTo>
                    <a:pt x="16800" y="20700"/>
                    <a:pt x="14200" y="21600"/>
                    <a:pt x="10600" y="21600"/>
                  </a:cubicBezTo>
                  <a:cubicBezTo>
                    <a:pt x="7200" y="21600"/>
                    <a:pt x="4600" y="20700"/>
                    <a:pt x="2800" y="18900"/>
                  </a:cubicBezTo>
                  <a:cubicBezTo>
                    <a:pt x="1000" y="17100"/>
                    <a:pt x="0" y="14400"/>
                    <a:pt x="0" y="10980"/>
                  </a:cubicBezTo>
                  <a:cubicBezTo>
                    <a:pt x="0" y="9180"/>
                    <a:pt x="200" y="7560"/>
                    <a:pt x="800" y="6300"/>
                  </a:cubicBezTo>
                  <a:cubicBezTo>
                    <a:pt x="1200" y="4860"/>
                    <a:pt x="2000" y="3780"/>
                    <a:pt x="3000" y="2880"/>
                  </a:cubicBezTo>
                  <a:cubicBezTo>
                    <a:pt x="3800" y="1980"/>
                    <a:pt x="5000" y="1260"/>
                    <a:pt x="6400" y="720"/>
                  </a:cubicBezTo>
                  <a:cubicBezTo>
                    <a:pt x="7800" y="360"/>
                    <a:pt x="9200" y="0"/>
                    <a:pt x="10800" y="0"/>
                  </a:cubicBezTo>
                  <a:cubicBezTo>
                    <a:pt x="12600" y="0"/>
                    <a:pt x="14000" y="360"/>
                    <a:pt x="15400" y="720"/>
                  </a:cubicBezTo>
                  <a:cubicBezTo>
                    <a:pt x="16800" y="1260"/>
                    <a:pt x="17800" y="1980"/>
                    <a:pt x="18800" y="2880"/>
                  </a:cubicBezTo>
                  <a:cubicBezTo>
                    <a:pt x="19600" y="3780"/>
                    <a:pt x="20400" y="4860"/>
                    <a:pt x="20800" y="6120"/>
                  </a:cubicBezTo>
                  <a:cubicBezTo>
                    <a:pt x="21400" y="7380"/>
                    <a:pt x="21600" y="9000"/>
                    <a:pt x="21600" y="10800"/>
                  </a:cubicBezTo>
                  <a:cubicBezTo>
                    <a:pt x="21600" y="14220"/>
                    <a:pt x="20600" y="16920"/>
                    <a:pt x="18800" y="18720"/>
                  </a:cubicBezTo>
                  <a:close/>
                  <a:moveTo>
                    <a:pt x="16400" y="3600"/>
                  </a:moveTo>
                  <a:cubicBezTo>
                    <a:pt x="15000" y="2160"/>
                    <a:pt x="13200" y="1260"/>
                    <a:pt x="10800" y="1260"/>
                  </a:cubicBezTo>
                  <a:cubicBezTo>
                    <a:pt x="8400" y="1260"/>
                    <a:pt x="6600" y="2160"/>
                    <a:pt x="5200" y="3600"/>
                  </a:cubicBezTo>
                  <a:cubicBezTo>
                    <a:pt x="3800" y="5040"/>
                    <a:pt x="3200" y="7560"/>
                    <a:pt x="3200" y="10800"/>
                  </a:cubicBezTo>
                  <a:cubicBezTo>
                    <a:pt x="3200" y="14040"/>
                    <a:pt x="3800" y="16380"/>
                    <a:pt x="5200" y="18000"/>
                  </a:cubicBezTo>
                  <a:cubicBezTo>
                    <a:pt x="6400" y="19440"/>
                    <a:pt x="8400" y="20340"/>
                    <a:pt x="10800" y="20340"/>
                  </a:cubicBezTo>
                  <a:cubicBezTo>
                    <a:pt x="13200" y="20340"/>
                    <a:pt x="15000" y="19620"/>
                    <a:pt x="16400" y="18000"/>
                  </a:cubicBezTo>
                  <a:cubicBezTo>
                    <a:pt x="17800" y="16560"/>
                    <a:pt x="18400" y="14040"/>
                    <a:pt x="18400" y="10980"/>
                  </a:cubicBezTo>
                  <a:cubicBezTo>
                    <a:pt x="18400" y="7560"/>
                    <a:pt x="17800" y="5220"/>
                    <a:pt x="16400" y="3600"/>
                  </a:cubicBezTo>
                  <a:close/>
                </a:path>
              </a:pathLst>
            </a:custGeom>
            <a:solidFill>
              <a:srgbClr val="231F2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200"/>
              </a:pPr>
              <a:endParaRPr/>
            </a:p>
          </p:txBody>
        </p:sp>
        <p:sp>
          <p:nvSpPr>
            <p:cNvPr id="389" name="Freeform 10"/>
            <p:cNvSpPr/>
            <p:nvPr/>
          </p:nvSpPr>
          <p:spPr>
            <a:xfrm>
              <a:off x="208213" y="1445"/>
              <a:ext cx="25305" cy="26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165"/>
                  </a:moveTo>
                  <a:cubicBezTo>
                    <a:pt x="0" y="13976"/>
                    <a:pt x="1271" y="16518"/>
                    <a:pt x="2541" y="17788"/>
                  </a:cubicBezTo>
                  <a:cubicBezTo>
                    <a:pt x="5082" y="20329"/>
                    <a:pt x="7624" y="21600"/>
                    <a:pt x="10165" y="21600"/>
                  </a:cubicBezTo>
                  <a:cubicBezTo>
                    <a:pt x="13976" y="21600"/>
                    <a:pt x="16518" y="20329"/>
                    <a:pt x="17788" y="17788"/>
                  </a:cubicBezTo>
                  <a:cubicBezTo>
                    <a:pt x="20329" y="16518"/>
                    <a:pt x="21600" y="13976"/>
                    <a:pt x="21600" y="10165"/>
                  </a:cubicBezTo>
                  <a:cubicBezTo>
                    <a:pt x="21600" y="7624"/>
                    <a:pt x="20329" y="5082"/>
                    <a:pt x="17788" y="2541"/>
                  </a:cubicBezTo>
                  <a:cubicBezTo>
                    <a:pt x="16518" y="0"/>
                    <a:pt x="13976" y="0"/>
                    <a:pt x="10165" y="0"/>
                  </a:cubicBezTo>
                  <a:cubicBezTo>
                    <a:pt x="7624" y="0"/>
                    <a:pt x="5082" y="0"/>
                    <a:pt x="2541" y="2541"/>
                  </a:cubicBezTo>
                  <a:cubicBezTo>
                    <a:pt x="1271" y="5082"/>
                    <a:pt x="0" y="7624"/>
                    <a:pt x="0" y="10165"/>
                  </a:cubicBezTo>
                  <a:close/>
                </a:path>
              </a:pathLst>
            </a:custGeom>
            <a:solidFill>
              <a:srgbClr val="231F2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200"/>
              </a:pPr>
              <a:endParaRPr/>
            </a:p>
          </p:txBody>
        </p:sp>
      </p:grpSp>
      <p:sp>
        <p:nvSpPr>
          <p:cNvPr id="3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Ellipse 17"/>
          <p:cNvSpPr/>
          <p:nvPr/>
        </p:nvSpPr>
        <p:spPr>
          <a:xfrm>
            <a:off x="9836429" y="5178249"/>
            <a:ext cx="225601" cy="225531"/>
          </a:xfrm>
          <a:prstGeom prst="ellipse">
            <a:avLst/>
          </a:prstGeom>
          <a:solidFill>
            <a:srgbClr val="F1866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pPr>
            <a:endParaRPr/>
          </a:p>
        </p:txBody>
      </p:sp>
      <p:sp>
        <p:nvSpPr>
          <p:cNvPr id="399" name="Ellipse 18"/>
          <p:cNvSpPr/>
          <p:nvPr/>
        </p:nvSpPr>
        <p:spPr>
          <a:xfrm>
            <a:off x="9836429" y="5442199"/>
            <a:ext cx="225601" cy="225531"/>
          </a:xfrm>
          <a:prstGeom prst="ellipse">
            <a:avLst/>
          </a:prstGeom>
          <a:solidFill>
            <a:srgbClr val="F1866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pPr>
            <a:endParaRPr/>
          </a:p>
        </p:txBody>
      </p:sp>
      <p:sp>
        <p:nvSpPr>
          <p:cNvPr id="400" name="Plassholder for bilde 16"/>
          <p:cNvSpPr>
            <a:spLocks noGrp="1"/>
          </p:cNvSpPr>
          <p:nvPr>
            <p:ph type="pic" idx="21"/>
          </p:nvPr>
        </p:nvSpPr>
        <p:spPr>
          <a:xfrm>
            <a:off x="1" y="1343752"/>
            <a:ext cx="12193525" cy="5514249"/>
          </a:xfrm>
          <a:prstGeom prst="rect">
            <a:avLst/>
          </a:prstGeom>
          <a:effectLst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01" name="Tittel"/>
          <p:cNvSpPr txBox="1">
            <a:spLocks noGrp="1"/>
          </p:cNvSpPr>
          <p:nvPr>
            <p:ph type="title" hasCustomPrompt="1"/>
          </p:nvPr>
        </p:nvSpPr>
        <p:spPr>
          <a:xfrm>
            <a:off x="3721206" y="1814260"/>
            <a:ext cx="4032001" cy="4030757"/>
          </a:xfrm>
          <a:prstGeom prst="rect">
            <a:avLst/>
          </a:prstGeom>
          <a:solidFill>
            <a:schemeClr val="accent4">
              <a:hueOff val="-13536000"/>
              <a:satOff val="-100000"/>
              <a:lumOff val="4901"/>
            </a:schemeClr>
          </a:solidFill>
        </p:spPr>
        <p:txBody>
          <a:bodyPr lIns="36000" tIns="36000" rIns="36000" bIns="36000" anchor="b"/>
          <a:lstStyle>
            <a:lvl1pPr algn="ctr" defTabSz="914103">
              <a:lnSpc>
                <a:spcPct val="100000"/>
              </a:lnSpc>
              <a:defRPr sz="4200" b="1">
                <a:solidFill>
                  <a:srgbClr val="E30613"/>
                </a:solidFill>
              </a:defRPr>
            </a:lvl1pPr>
          </a:lstStyle>
          <a:p>
            <a:r>
              <a:t>Tittel</a:t>
            </a:r>
          </a:p>
        </p:txBody>
      </p:sp>
      <p:sp>
        <p:nvSpPr>
          <p:cNvPr id="40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872753" y="3920880"/>
            <a:ext cx="3717365" cy="722833"/>
          </a:xfrm>
          <a:prstGeom prst="rect">
            <a:avLst/>
          </a:prstGeom>
          <a:effectLst/>
        </p:spPr>
        <p:txBody>
          <a:bodyPr/>
          <a:lstStyle>
            <a:lvl1pPr marL="0" indent="0" algn="ctr" defTabSz="914103">
              <a:spcBef>
                <a:spcPts val="0"/>
              </a:spcBef>
              <a:defRPr sz="2100" b="1">
                <a:solidFill>
                  <a:srgbClr val="E30613"/>
                </a:solidFill>
              </a:defRPr>
            </a:lvl1pPr>
            <a:lvl2pPr marL="0" indent="457050" algn="ctr" defTabSz="914103">
              <a:spcBef>
                <a:spcPts val="0"/>
              </a:spcBef>
              <a:buSzTx/>
              <a:buNone/>
              <a:defRPr sz="2100" b="1">
                <a:solidFill>
                  <a:srgbClr val="E30613"/>
                </a:solidFill>
              </a:defRPr>
            </a:lvl2pPr>
            <a:lvl3pPr marL="0" indent="914103" algn="ctr" defTabSz="914103">
              <a:spcBef>
                <a:spcPts val="0"/>
              </a:spcBef>
              <a:buSzTx/>
              <a:buNone/>
              <a:defRPr sz="2100" b="1">
                <a:solidFill>
                  <a:srgbClr val="E30613"/>
                </a:solidFill>
              </a:defRPr>
            </a:lvl3pPr>
            <a:lvl4pPr marL="0" indent="1371154" algn="ctr" defTabSz="914103">
              <a:spcBef>
                <a:spcPts val="0"/>
              </a:spcBef>
              <a:buSzTx/>
              <a:buNone/>
              <a:defRPr sz="2100" b="1">
                <a:solidFill>
                  <a:srgbClr val="E30613"/>
                </a:solidFill>
              </a:defRPr>
            </a:lvl4pPr>
            <a:lvl5pPr marL="0" indent="1828206" algn="ctr" defTabSz="914103">
              <a:spcBef>
                <a:spcPts val="0"/>
              </a:spcBef>
              <a:buSzTx/>
              <a:buNone/>
              <a:defRPr sz="2100" b="1">
                <a:solidFill>
                  <a:srgbClr val="E30613"/>
                </a:solidFill>
              </a:defRPr>
            </a:lvl5pPr>
          </a:lstStyle>
          <a:p>
            <a:r>
              <a:t>Undertittel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03" name="Plassholder for tekst 9"/>
          <p:cNvSpPr>
            <a:spLocks noGrp="1"/>
          </p:cNvSpPr>
          <p:nvPr>
            <p:ph type="body" sz="quarter" idx="22"/>
          </p:nvPr>
        </p:nvSpPr>
        <p:spPr>
          <a:xfrm>
            <a:off x="10201275" y="5231040"/>
            <a:ext cx="1500650" cy="511840"/>
          </a:xfrm>
          <a:prstGeom prst="rect">
            <a:avLst/>
          </a:prstGeom>
          <a:effectLst/>
        </p:spPr>
        <p:txBody>
          <a:bodyPr/>
          <a:lstStyle/>
          <a:p>
            <a:pPr marL="0" indent="0" defTabSz="914103">
              <a:spcBef>
                <a:spcPts val="0"/>
              </a:spcBef>
              <a:defRPr sz="1300" i="1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pPr>
            <a:endParaRPr/>
          </a:p>
        </p:txBody>
      </p:sp>
      <p:pic>
        <p:nvPicPr>
          <p:cNvPr id="404" name="Bilde 11" descr="Bild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130" y="479913"/>
            <a:ext cx="566930" cy="566755"/>
          </a:xfrm>
          <a:prstGeom prst="rect">
            <a:avLst/>
          </a:prstGeom>
          <a:ln w="12700">
            <a:miter lim="400000"/>
          </a:ln>
        </p:spPr>
      </p:pic>
      <p:sp>
        <p:nvSpPr>
          <p:cNvPr id="405" name="TekstSylinder 9"/>
          <p:cNvSpPr txBox="1"/>
          <p:nvPr/>
        </p:nvSpPr>
        <p:spPr>
          <a:xfrm>
            <a:off x="2321503" y="565715"/>
            <a:ext cx="5397003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800" b="1"/>
            </a:lvl1pPr>
          </a:lstStyle>
          <a:p>
            <a:r>
              <a:t>Det matematisk-naturvitenskapelige fakultet</a:t>
            </a:r>
          </a:p>
        </p:txBody>
      </p:sp>
      <p:grpSp>
        <p:nvGrpSpPr>
          <p:cNvPr id="412" name="Group 4"/>
          <p:cNvGrpSpPr/>
          <p:nvPr/>
        </p:nvGrpSpPr>
        <p:grpSpPr>
          <a:xfrm>
            <a:off x="1749426" y="682938"/>
            <a:ext cx="585601" cy="181409"/>
            <a:chOff x="0" y="0"/>
            <a:chExt cx="585599" cy="181408"/>
          </a:xfrm>
        </p:grpSpPr>
        <p:sp>
          <p:nvSpPr>
            <p:cNvPr id="406" name="Freeform 5"/>
            <p:cNvSpPr/>
            <p:nvPr/>
          </p:nvSpPr>
          <p:spPr>
            <a:xfrm>
              <a:off x="506797" y="2890"/>
              <a:ext cx="78803" cy="8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92" y="8151"/>
                  </a:moveTo>
                  <a:cubicBezTo>
                    <a:pt x="21600" y="8966"/>
                    <a:pt x="21600" y="9781"/>
                    <a:pt x="21600" y="10596"/>
                  </a:cubicBezTo>
                  <a:cubicBezTo>
                    <a:pt x="21600" y="16709"/>
                    <a:pt x="16709" y="21600"/>
                    <a:pt x="10596" y="21600"/>
                  </a:cubicBezTo>
                  <a:cubicBezTo>
                    <a:pt x="4891" y="21600"/>
                    <a:pt x="0" y="16709"/>
                    <a:pt x="0" y="10596"/>
                  </a:cubicBezTo>
                  <a:cubicBezTo>
                    <a:pt x="0" y="4483"/>
                    <a:pt x="4891" y="0"/>
                    <a:pt x="10596" y="0"/>
                  </a:cubicBezTo>
                  <a:cubicBezTo>
                    <a:pt x="15894" y="0"/>
                    <a:pt x="20377" y="3260"/>
                    <a:pt x="21192" y="8151"/>
                  </a:cubicBezTo>
                  <a:close/>
                </a:path>
              </a:pathLst>
            </a:custGeom>
            <a:solidFill>
              <a:srgbClr val="ED1C2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200"/>
              </a:pPr>
              <a:endParaRPr/>
            </a:p>
          </p:txBody>
        </p:sp>
        <p:sp>
          <p:nvSpPr>
            <p:cNvPr id="407" name="Freeform 6"/>
            <p:cNvSpPr/>
            <p:nvPr/>
          </p:nvSpPr>
          <p:spPr>
            <a:xfrm>
              <a:off x="506797" y="99738"/>
              <a:ext cx="78803" cy="80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92" y="8558"/>
                  </a:moveTo>
                  <a:cubicBezTo>
                    <a:pt x="21600" y="9374"/>
                    <a:pt x="21600" y="10189"/>
                    <a:pt x="21600" y="11004"/>
                  </a:cubicBezTo>
                  <a:cubicBezTo>
                    <a:pt x="21600" y="17117"/>
                    <a:pt x="16709" y="21600"/>
                    <a:pt x="10596" y="21600"/>
                  </a:cubicBezTo>
                  <a:cubicBezTo>
                    <a:pt x="4891" y="21600"/>
                    <a:pt x="0" y="17117"/>
                    <a:pt x="0" y="11004"/>
                  </a:cubicBezTo>
                  <a:cubicBezTo>
                    <a:pt x="0" y="4891"/>
                    <a:pt x="4891" y="0"/>
                    <a:pt x="10596" y="0"/>
                  </a:cubicBezTo>
                  <a:cubicBezTo>
                    <a:pt x="15894" y="0"/>
                    <a:pt x="20377" y="3668"/>
                    <a:pt x="21192" y="8558"/>
                  </a:cubicBezTo>
                  <a:close/>
                </a:path>
              </a:pathLst>
            </a:custGeom>
            <a:solidFill>
              <a:srgbClr val="ED1C2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200"/>
              </a:pPr>
              <a:endParaRPr/>
            </a:p>
          </p:txBody>
        </p:sp>
        <p:sp>
          <p:nvSpPr>
            <p:cNvPr id="408" name="Freeform 7"/>
            <p:cNvSpPr/>
            <p:nvPr/>
          </p:nvSpPr>
          <p:spPr>
            <a:xfrm>
              <a:off x="0" y="2890"/>
              <a:ext cx="175681" cy="178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20" y="13729"/>
                  </a:moveTo>
                  <a:cubicBezTo>
                    <a:pt x="19220" y="15010"/>
                    <a:pt x="19037" y="16292"/>
                    <a:pt x="18671" y="17390"/>
                  </a:cubicBezTo>
                  <a:cubicBezTo>
                    <a:pt x="18305" y="18305"/>
                    <a:pt x="17756" y="19220"/>
                    <a:pt x="17024" y="19769"/>
                  </a:cubicBezTo>
                  <a:cubicBezTo>
                    <a:pt x="16475" y="20319"/>
                    <a:pt x="15559" y="20868"/>
                    <a:pt x="14461" y="21051"/>
                  </a:cubicBezTo>
                  <a:cubicBezTo>
                    <a:pt x="13363" y="21417"/>
                    <a:pt x="12081" y="21600"/>
                    <a:pt x="10800" y="21600"/>
                  </a:cubicBezTo>
                  <a:cubicBezTo>
                    <a:pt x="9519" y="21600"/>
                    <a:pt x="8420" y="21417"/>
                    <a:pt x="7322" y="21051"/>
                  </a:cubicBezTo>
                  <a:cubicBezTo>
                    <a:pt x="6407" y="20868"/>
                    <a:pt x="5492" y="20502"/>
                    <a:pt x="4759" y="19769"/>
                  </a:cubicBezTo>
                  <a:cubicBezTo>
                    <a:pt x="4027" y="19220"/>
                    <a:pt x="3478" y="18488"/>
                    <a:pt x="3112" y="17390"/>
                  </a:cubicBezTo>
                  <a:cubicBezTo>
                    <a:pt x="2563" y="16475"/>
                    <a:pt x="2380" y="15376"/>
                    <a:pt x="2380" y="13912"/>
                  </a:cubicBezTo>
                  <a:cubicBezTo>
                    <a:pt x="2380" y="1464"/>
                    <a:pt x="2380" y="1464"/>
                    <a:pt x="2380" y="1464"/>
                  </a:cubicBezTo>
                  <a:cubicBezTo>
                    <a:pt x="0" y="915"/>
                    <a:pt x="0" y="915"/>
                    <a:pt x="0" y="91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505" y="0"/>
                    <a:pt x="7505" y="0"/>
                    <a:pt x="7505" y="0"/>
                  </a:cubicBezTo>
                  <a:cubicBezTo>
                    <a:pt x="7505" y="915"/>
                    <a:pt x="7505" y="915"/>
                    <a:pt x="7505" y="915"/>
                  </a:cubicBezTo>
                  <a:cubicBezTo>
                    <a:pt x="5125" y="1464"/>
                    <a:pt x="5125" y="1464"/>
                    <a:pt x="5125" y="1464"/>
                  </a:cubicBezTo>
                  <a:cubicBezTo>
                    <a:pt x="5125" y="14827"/>
                    <a:pt x="5125" y="14827"/>
                    <a:pt x="5125" y="14827"/>
                  </a:cubicBezTo>
                  <a:cubicBezTo>
                    <a:pt x="5125" y="16658"/>
                    <a:pt x="5675" y="17939"/>
                    <a:pt x="6590" y="18854"/>
                  </a:cubicBezTo>
                  <a:cubicBezTo>
                    <a:pt x="7688" y="19769"/>
                    <a:pt x="9336" y="20319"/>
                    <a:pt x="11349" y="20319"/>
                  </a:cubicBezTo>
                  <a:cubicBezTo>
                    <a:pt x="13363" y="20319"/>
                    <a:pt x="15010" y="19769"/>
                    <a:pt x="15925" y="18854"/>
                  </a:cubicBezTo>
                  <a:cubicBezTo>
                    <a:pt x="16841" y="17756"/>
                    <a:pt x="17390" y="16292"/>
                    <a:pt x="17390" y="14095"/>
                  </a:cubicBezTo>
                  <a:cubicBezTo>
                    <a:pt x="17390" y="1464"/>
                    <a:pt x="17390" y="1464"/>
                    <a:pt x="17390" y="1464"/>
                  </a:cubicBezTo>
                  <a:cubicBezTo>
                    <a:pt x="15010" y="915"/>
                    <a:pt x="15010" y="915"/>
                    <a:pt x="15010" y="915"/>
                  </a:cubicBezTo>
                  <a:cubicBezTo>
                    <a:pt x="15010" y="0"/>
                    <a:pt x="15010" y="0"/>
                    <a:pt x="15010" y="0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21600" y="915"/>
                    <a:pt x="21600" y="915"/>
                    <a:pt x="21600" y="915"/>
                  </a:cubicBezTo>
                  <a:cubicBezTo>
                    <a:pt x="19220" y="1464"/>
                    <a:pt x="19220" y="1464"/>
                    <a:pt x="19220" y="1464"/>
                  </a:cubicBezTo>
                  <a:lnTo>
                    <a:pt x="19220" y="13729"/>
                  </a:lnTo>
                  <a:close/>
                </a:path>
              </a:pathLst>
            </a:custGeom>
            <a:solidFill>
              <a:srgbClr val="231F2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200"/>
              </a:pPr>
              <a:endParaRPr/>
            </a:p>
          </p:txBody>
        </p:sp>
        <p:sp>
          <p:nvSpPr>
            <p:cNvPr id="409" name="Freeform 8"/>
            <p:cNvSpPr/>
            <p:nvPr/>
          </p:nvSpPr>
          <p:spPr>
            <a:xfrm>
              <a:off x="191585" y="49869"/>
              <a:ext cx="57838" cy="1286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040" y="3519"/>
                  </a:moveTo>
                  <a:lnTo>
                    <a:pt x="14040" y="19537"/>
                  </a:lnTo>
                  <a:lnTo>
                    <a:pt x="21600" y="20265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20265"/>
                  </a:lnTo>
                  <a:lnTo>
                    <a:pt x="7290" y="19537"/>
                  </a:lnTo>
                  <a:lnTo>
                    <a:pt x="7290" y="3034"/>
                  </a:lnTo>
                  <a:lnTo>
                    <a:pt x="0" y="1820"/>
                  </a:lnTo>
                  <a:lnTo>
                    <a:pt x="0" y="1335"/>
                  </a:lnTo>
                  <a:lnTo>
                    <a:pt x="14040" y="0"/>
                  </a:lnTo>
                  <a:lnTo>
                    <a:pt x="14580" y="243"/>
                  </a:lnTo>
                  <a:lnTo>
                    <a:pt x="14040" y="3519"/>
                  </a:lnTo>
                  <a:close/>
                </a:path>
              </a:pathLst>
            </a:custGeom>
            <a:solidFill>
              <a:srgbClr val="231F2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200"/>
              </a:pPr>
              <a:endParaRPr/>
            </a:p>
          </p:txBody>
        </p:sp>
        <p:sp>
          <p:nvSpPr>
            <p:cNvPr id="410" name="Freeform 9"/>
            <p:cNvSpPr/>
            <p:nvPr/>
          </p:nvSpPr>
          <p:spPr>
            <a:xfrm>
              <a:off x="271834" y="0"/>
              <a:ext cx="160498" cy="181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00" y="18720"/>
                  </a:moveTo>
                  <a:cubicBezTo>
                    <a:pt x="16800" y="20700"/>
                    <a:pt x="14200" y="21600"/>
                    <a:pt x="10600" y="21600"/>
                  </a:cubicBezTo>
                  <a:cubicBezTo>
                    <a:pt x="7200" y="21600"/>
                    <a:pt x="4600" y="20700"/>
                    <a:pt x="2800" y="18900"/>
                  </a:cubicBezTo>
                  <a:cubicBezTo>
                    <a:pt x="1000" y="17100"/>
                    <a:pt x="0" y="14400"/>
                    <a:pt x="0" y="10980"/>
                  </a:cubicBezTo>
                  <a:cubicBezTo>
                    <a:pt x="0" y="9180"/>
                    <a:pt x="200" y="7560"/>
                    <a:pt x="800" y="6300"/>
                  </a:cubicBezTo>
                  <a:cubicBezTo>
                    <a:pt x="1200" y="4860"/>
                    <a:pt x="2000" y="3780"/>
                    <a:pt x="3000" y="2880"/>
                  </a:cubicBezTo>
                  <a:cubicBezTo>
                    <a:pt x="3800" y="1980"/>
                    <a:pt x="5000" y="1260"/>
                    <a:pt x="6400" y="720"/>
                  </a:cubicBezTo>
                  <a:cubicBezTo>
                    <a:pt x="7800" y="360"/>
                    <a:pt x="9200" y="0"/>
                    <a:pt x="10800" y="0"/>
                  </a:cubicBezTo>
                  <a:cubicBezTo>
                    <a:pt x="12600" y="0"/>
                    <a:pt x="14000" y="360"/>
                    <a:pt x="15400" y="720"/>
                  </a:cubicBezTo>
                  <a:cubicBezTo>
                    <a:pt x="16800" y="1260"/>
                    <a:pt x="17800" y="1980"/>
                    <a:pt x="18800" y="2880"/>
                  </a:cubicBezTo>
                  <a:cubicBezTo>
                    <a:pt x="19600" y="3780"/>
                    <a:pt x="20400" y="4860"/>
                    <a:pt x="20800" y="6120"/>
                  </a:cubicBezTo>
                  <a:cubicBezTo>
                    <a:pt x="21400" y="7380"/>
                    <a:pt x="21600" y="9000"/>
                    <a:pt x="21600" y="10800"/>
                  </a:cubicBezTo>
                  <a:cubicBezTo>
                    <a:pt x="21600" y="14220"/>
                    <a:pt x="20600" y="16920"/>
                    <a:pt x="18800" y="18720"/>
                  </a:cubicBezTo>
                  <a:close/>
                  <a:moveTo>
                    <a:pt x="16400" y="3600"/>
                  </a:moveTo>
                  <a:cubicBezTo>
                    <a:pt x="15000" y="2160"/>
                    <a:pt x="13200" y="1260"/>
                    <a:pt x="10800" y="1260"/>
                  </a:cubicBezTo>
                  <a:cubicBezTo>
                    <a:pt x="8400" y="1260"/>
                    <a:pt x="6600" y="2160"/>
                    <a:pt x="5200" y="3600"/>
                  </a:cubicBezTo>
                  <a:cubicBezTo>
                    <a:pt x="3800" y="5040"/>
                    <a:pt x="3200" y="7560"/>
                    <a:pt x="3200" y="10800"/>
                  </a:cubicBezTo>
                  <a:cubicBezTo>
                    <a:pt x="3200" y="14040"/>
                    <a:pt x="3800" y="16380"/>
                    <a:pt x="5200" y="18000"/>
                  </a:cubicBezTo>
                  <a:cubicBezTo>
                    <a:pt x="6400" y="19440"/>
                    <a:pt x="8400" y="20340"/>
                    <a:pt x="10800" y="20340"/>
                  </a:cubicBezTo>
                  <a:cubicBezTo>
                    <a:pt x="13200" y="20340"/>
                    <a:pt x="15000" y="19620"/>
                    <a:pt x="16400" y="18000"/>
                  </a:cubicBezTo>
                  <a:cubicBezTo>
                    <a:pt x="17800" y="16560"/>
                    <a:pt x="18400" y="14040"/>
                    <a:pt x="18400" y="10980"/>
                  </a:cubicBezTo>
                  <a:cubicBezTo>
                    <a:pt x="18400" y="7560"/>
                    <a:pt x="17800" y="5220"/>
                    <a:pt x="16400" y="3600"/>
                  </a:cubicBezTo>
                  <a:close/>
                </a:path>
              </a:pathLst>
            </a:custGeom>
            <a:solidFill>
              <a:srgbClr val="231F2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200"/>
              </a:pPr>
              <a:endParaRPr/>
            </a:p>
          </p:txBody>
        </p:sp>
        <p:sp>
          <p:nvSpPr>
            <p:cNvPr id="411" name="Freeform 10"/>
            <p:cNvSpPr/>
            <p:nvPr/>
          </p:nvSpPr>
          <p:spPr>
            <a:xfrm>
              <a:off x="208213" y="1445"/>
              <a:ext cx="25305" cy="26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165"/>
                  </a:moveTo>
                  <a:cubicBezTo>
                    <a:pt x="0" y="13976"/>
                    <a:pt x="1271" y="16518"/>
                    <a:pt x="2541" y="17788"/>
                  </a:cubicBezTo>
                  <a:cubicBezTo>
                    <a:pt x="5082" y="20329"/>
                    <a:pt x="7624" y="21600"/>
                    <a:pt x="10165" y="21600"/>
                  </a:cubicBezTo>
                  <a:cubicBezTo>
                    <a:pt x="13976" y="21600"/>
                    <a:pt x="16518" y="20329"/>
                    <a:pt x="17788" y="17788"/>
                  </a:cubicBezTo>
                  <a:cubicBezTo>
                    <a:pt x="20329" y="16518"/>
                    <a:pt x="21600" y="13976"/>
                    <a:pt x="21600" y="10165"/>
                  </a:cubicBezTo>
                  <a:cubicBezTo>
                    <a:pt x="21600" y="7624"/>
                    <a:pt x="20329" y="5082"/>
                    <a:pt x="17788" y="2541"/>
                  </a:cubicBezTo>
                  <a:cubicBezTo>
                    <a:pt x="16518" y="0"/>
                    <a:pt x="13976" y="0"/>
                    <a:pt x="10165" y="0"/>
                  </a:cubicBezTo>
                  <a:cubicBezTo>
                    <a:pt x="7624" y="0"/>
                    <a:pt x="5082" y="0"/>
                    <a:pt x="2541" y="2541"/>
                  </a:cubicBezTo>
                  <a:cubicBezTo>
                    <a:pt x="1271" y="5082"/>
                    <a:pt x="0" y="7624"/>
                    <a:pt x="0" y="10165"/>
                  </a:cubicBezTo>
                  <a:close/>
                </a:path>
              </a:pathLst>
            </a:custGeom>
            <a:solidFill>
              <a:srgbClr val="231F2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200"/>
              </a:pPr>
              <a:endParaRPr/>
            </a:p>
          </p:txBody>
        </p:sp>
      </p:grpSp>
      <p:sp>
        <p:nvSpPr>
          <p:cNvPr id="4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Bilde 4" descr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574087"/>
          </a:xfrm>
          <a:prstGeom prst="rect">
            <a:avLst/>
          </a:prstGeom>
          <a:ln w="12700">
            <a:miter lim="400000"/>
          </a:ln>
        </p:spPr>
      </p:pic>
      <p:sp>
        <p:nvSpPr>
          <p:cNvPr id="421" name="Title Text"/>
          <p:cNvSpPr txBox="1">
            <a:spLocks noGrp="1"/>
          </p:cNvSpPr>
          <p:nvPr>
            <p:ph type="title"/>
          </p:nvPr>
        </p:nvSpPr>
        <p:spPr>
          <a:xfrm>
            <a:off x="1721293" y="1880662"/>
            <a:ext cx="8749415" cy="1681994"/>
          </a:xfrm>
          <a:prstGeom prst="rect">
            <a:avLst/>
          </a:prstGeom>
        </p:spPr>
        <p:txBody>
          <a:bodyPr anchor="ctr"/>
          <a:lstStyle>
            <a:lvl1pPr algn="ctr" defTabSz="914103">
              <a:lnSpc>
                <a:spcPct val="100000"/>
              </a:lnSpc>
              <a:defRPr sz="5400" b="1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lvl1pPr>
          </a:lstStyle>
          <a:p>
            <a:r>
              <a:t>Title Text</a:t>
            </a:r>
          </a:p>
        </p:txBody>
      </p:sp>
      <p:pic>
        <p:nvPicPr>
          <p:cNvPr id="422" name="Bilde 5" descr="Bil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3130" y="6019079"/>
            <a:ext cx="566930" cy="566755"/>
          </a:xfrm>
          <a:prstGeom prst="rect">
            <a:avLst/>
          </a:prstGeom>
          <a:ln w="12700">
            <a:miter lim="400000"/>
          </a:ln>
        </p:spPr>
      </p:pic>
      <p:sp>
        <p:nvSpPr>
          <p:cNvPr id="423" name="TekstSylinder 7"/>
          <p:cNvSpPr txBox="1"/>
          <p:nvPr/>
        </p:nvSpPr>
        <p:spPr>
          <a:xfrm>
            <a:off x="4282502" y="6109253"/>
            <a:ext cx="5397004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800" b="1"/>
            </a:lvl1pPr>
          </a:lstStyle>
          <a:p>
            <a:r>
              <a:t>Det matematisk-naturvitenskapelige fakultet</a:t>
            </a:r>
          </a:p>
        </p:txBody>
      </p:sp>
      <p:grpSp>
        <p:nvGrpSpPr>
          <p:cNvPr id="430" name="Group 4"/>
          <p:cNvGrpSpPr/>
          <p:nvPr/>
        </p:nvGrpSpPr>
        <p:grpSpPr>
          <a:xfrm>
            <a:off x="3710427" y="6220802"/>
            <a:ext cx="585601" cy="181409"/>
            <a:chOff x="0" y="0"/>
            <a:chExt cx="585599" cy="181408"/>
          </a:xfrm>
        </p:grpSpPr>
        <p:sp>
          <p:nvSpPr>
            <p:cNvPr id="424" name="Freeform 5"/>
            <p:cNvSpPr/>
            <p:nvPr/>
          </p:nvSpPr>
          <p:spPr>
            <a:xfrm>
              <a:off x="506797" y="2890"/>
              <a:ext cx="78803" cy="8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92" y="8151"/>
                  </a:moveTo>
                  <a:cubicBezTo>
                    <a:pt x="21600" y="8966"/>
                    <a:pt x="21600" y="9781"/>
                    <a:pt x="21600" y="10596"/>
                  </a:cubicBezTo>
                  <a:cubicBezTo>
                    <a:pt x="21600" y="16709"/>
                    <a:pt x="16709" y="21600"/>
                    <a:pt x="10596" y="21600"/>
                  </a:cubicBezTo>
                  <a:cubicBezTo>
                    <a:pt x="4891" y="21600"/>
                    <a:pt x="0" y="16709"/>
                    <a:pt x="0" y="10596"/>
                  </a:cubicBezTo>
                  <a:cubicBezTo>
                    <a:pt x="0" y="4483"/>
                    <a:pt x="4891" y="0"/>
                    <a:pt x="10596" y="0"/>
                  </a:cubicBezTo>
                  <a:cubicBezTo>
                    <a:pt x="15894" y="0"/>
                    <a:pt x="20377" y="3260"/>
                    <a:pt x="21192" y="8151"/>
                  </a:cubicBezTo>
                  <a:close/>
                </a:path>
              </a:pathLst>
            </a:custGeom>
            <a:solidFill>
              <a:srgbClr val="ED1C2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200"/>
              </a:pPr>
              <a:endParaRPr/>
            </a:p>
          </p:txBody>
        </p:sp>
        <p:sp>
          <p:nvSpPr>
            <p:cNvPr id="425" name="Freeform 6"/>
            <p:cNvSpPr/>
            <p:nvPr/>
          </p:nvSpPr>
          <p:spPr>
            <a:xfrm>
              <a:off x="506797" y="99738"/>
              <a:ext cx="78803" cy="80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92" y="8558"/>
                  </a:moveTo>
                  <a:cubicBezTo>
                    <a:pt x="21600" y="9374"/>
                    <a:pt x="21600" y="10189"/>
                    <a:pt x="21600" y="11004"/>
                  </a:cubicBezTo>
                  <a:cubicBezTo>
                    <a:pt x="21600" y="17117"/>
                    <a:pt x="16709" y="21600"/>
                    <a:pt x="10596" y="21600"/>
                  </a:cubicBezTo>
                  <a:cubicBezTo>
                    <a:pt x="4891" y="21600"/>
                    <a:pt x="0" y="17117"/>
                    <a:pt x="0" y="11004"/>
                  </a:cubicBezTo>
                  <a:cubicBezTo>
                    <a:pt x="0" y="4891"/>
                    <a:pt x="4891" y="0"/>
                    <a:pt x="10596" y="0"/>
                  </a:cubicBezTo>
                  <a:cubicBezTo>
                    <a:pt x="15894" y="0"/>
                    <a:pt x="20377" y="3668"/>
                    <a:pt x="21192" y="8558"/>
                  </a:cubicBezTo>
                  <a:close/>
                </a:path>
              </a:pathLst>
            </a:custGeom>
            <a:solidFill>
              <a:srgbClr val="ED1C2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200"/>
              </a:pPr>
              <a:endParaRPr/>
            </a:p>
          </p:txBody>
        </p:sp>
        <p:sp>
          <p:nvSpPr>
            <p:cNvPr id="426" name="Freeform 7"/>
            <p:cNvSpPr/>
            <p:nvPr/>
          </p:nvSpPr>
          <p:spPr>
            <a:xfrm>
              <a:off x="0" y="2890"/>
              <a:ext cx="175681" cy="178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20" y="13729"/>
                  </a:moveTo>
                  <a:cubicBezTo>
                    <a:pt x="19220" y="15010"/>
                    <a:pt x="19037" y="16292"/>
                    <a:pt x="18671" y="17390"/>
                  </a:cubicBezTo>
                  <a:cubicBezTo>
                    <a:pt x="18305" y="18305"/>
                    <a:pt x="17756" y="19220"/>
                    <a:pt x="17024" y="19769"/>
                  </a:cubicBezTo>
                  <a:cubicBezTo>
                    <a:pt x="16475" y="20319"/>
                    <a:pt x="15559" y="20868"/>
                    <a:pt x="14461" y="21051"/>
                  </a:cubicBezTo>
                  <a:cubicBezTo>
                    <a:pt x="13363" y="21417"/>
                    <a:pt x="12081" y="21600"/>
                    <a:pt x="10800" y="21600"/>
                  </a:cubicBezTo>
                  <a:cubicBezTo>
                    <a:pt x="9519" y="21600"/>
                    <a:pt x="8420" y="21417"/>
                    <a:pt x="7322" y="21051"/>
                  </a:cubicBezTo>
                  <a:cubicBezTo>
                    <a:pt x="6407" y="20868"/>
                    <a:pt x="5492" y="20502"/>
                    <a:pt x="4759" y="19769"/>
                  </a:cubicBezTo>
                  <a:cubicBezTo>
                    <a:pt x="4027" y="19220"/>
                    <a:pt x="3478" y="18488"/>
                    <a:pt x="3112" y="17390"/>
                  </a:cubicBezTo>
                  <a:cubicBezTo>
                    <a:pt x="2563" y="16475"/>
                    <a:pt x="2380" y="15376"/>
                    <a:pt x="2380" y="13912"/>
                  </a:cubicBezTo>
                  <a:cubicBezTo>
                    <a:pt x="2380" y="1464"/>
                    <a:pt x="2380" y="1464"/>
                    <a:pt x="2380" y="1464"/>
                  </a:cubicBezTo>
                  <a:cubicBezTo>
                    <a:pt x="0" y="915"/>
                    <a:pt x="0" y="915"/>
                    <a:pt x="0" y="91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505" y="0"/>
                    <a:pt x="7505" y="0"/>
                    <a:pt x="7505" y="0"/>
                  </a:cubicBezTo>
                  <a:cubicBezTo>
                    <a:pt x="7505" y="915"/>
                    <a:pt x="7505" y="915"/>
                    <a:pt x="7505" y="915"/>
                  </a:cubicBezTo>
                  <a:cubicBezTo>
                    <a:pt x="5125" y="1464"/>
                    <a:pt x="5125" y="1464"/>
                    <a:pt x="5125" y="1464"/>
                  </a:cubicBezTo>
                  <a:cubicBezTo>
                    <a:pt x="5125" y="14827"/>
                    <a:pt x="5125" y="14827"/>
                    <a:pt x="5125" y="14827"/>
                  </a:cubicBezTo>
                  <a:cubicBezTo>
                    <a:pt x="5125" y="16658"/>
                    <a:pt x="5675" y="17939"/>
                    <a:pt x="6590" y="18854"/>
                  </a:cubicBezTo>
                  <a:cubicBezTo>
                    <a:pt x="7688" y="19769"/>
                    <a:pt x="9336" y="20319"/>
                    <a:pt x="11349" y="20319"/>
                  </a:cubicBezTo>
                  <a:cubicBezTo>
                    <a:pt x="13363" y="20319"/>
                    <a:pt x="15010" y="19769"/>
                    <a:pt x="15925" y="18854"/>
                  </a:cubicBezTo>
                  <a:cubicBezTo>
                    <a:pt x="16841" y="17756"/>
                    <a:pt x="17390" y="16292"/>
                    <a:pt x="17390" y="14095"/>
                  </a:cubicBezTo>
                  <a:cubicBezTo>
                    <a:pt x="17390" y="1464"/>
                    <a:pt x="17390" y="1464"/>
                    <a:pt x="17390" y="1464"/>
                  </a:cubicBezTo>
                  <a:cubicBezTo>
                    <a:pt x="15010" y="915"/>
                    <a:pt x="15010" y="915"/>
                    <a:pt x="15010" y="915"/>
                  </a:cubicBezTo>
                  <a:cubicBezTo>
                    <a:pt x="15010" y="0"/>
                    <a:pt x="15010" y="0"/>
                    <a:pt x="15010" y="0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21600" y="915"/>
                    <a:pt x="21600" y="915"/>
                    <a:pt x="21600" y="915"/>
                  </a:cubicBezTo>
                  <a:cubicBezTo>
                    <a:pt x="19220" y="1464"/>
                    <a:pt x="19220" y="1464"/>
                    <a:pt x="19220" y="1464"/>
                  </a:cubicBezTo>
                  <a:lnTo>
                    <a:pt x="19220" y="13729"/>
                  </a:lnTo>
                  <a:close/>
                </a:path>
              </a:pathLst>
            </a:custGeom>
            <a:solidFill>
              <a:srgbClr val="231F2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200"/>
              </a:pPr>
              <a:endParaRPr/>
            </a:p>
          </p:txBody>
        </p:sp>
        <p:sp>
          <p:nvSpPr>
            <p:cNvPr id="427" name="Freeform 8"/>
            <p:cNvSpPr/>
            <p:nvPr/>
          </p:nvSpPr>
          <p:spPr>
            <a:xfrm>
              <a:off x="191585" y="49869"/>
              <a:ext cx="57838" cy="1286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040" y="3519"/>
                  </a:moveTo>
                  <a:lnTo>
                    <a:pt x="14040" y="19537"/>
                  </a:lnTo>
                  <a:lnTo>
                    <a:pt x="21600" y="20265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20265"/>
                  </a:lnTo>
                  <a:lnTo>
                    <a:pt x="7290" y="19537"/>
                  </a:lnTo>
                  <a:lnTo>
                    <a:pt x="7290" y="3034"/>
                  </a:lnTo>
                  <a:lnTo>
                    <a:pt x="0" y="1820"/>
                  </a:lnTo>
                  <a:lnTo>
                    <a:pt x="0" y="1335"/>
                  </a:lnTo>
                  <a:lnTo>
                    <a:pt x="14040" y="0"/>
                  </a:lnTo>
                  <a:lnTo>
                    <a:pt x="14580" y="243"/>
                  </a:lnTo>
                  <a:lnTo>
                    <a:pt x="14040" y="3519"/>
                  </a:lnTo>
                  <a:close/>
                </a:path>
              </a:pathLst>
            </a:custGeom>
            <a:solidFill>
              <a:srgbClr val="231F2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200"/>
              </a:pPr>
              <a:endParaRPr/>
            </a:p>
          </p:txBody>
        </p:sp>
        <p:sp>
          <p:nvSpPr>
            <p:cNvPr id="428" name="Freeform 9"/>
            <p:cNvSpPr/>
            <p:nvPr/>
          </p:nvSpPr>
          <p:spPr>
            <a:xfrm>
              <a:off x="271834" y="0"/>
              <a:ext cx="160498" cy="181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00" y="18720"/>
                  </a:moveTo>
                  <a:cubicBezTo>
                    <a:pt x="16800" y="20700"/>
                    <a:pt x="14200" y="21600"/>
                    <a:pt x="10600" y="21600"/>
                  </a:cubicBezTo>
                  <a:cubicBezTo>
                    <a:pt x="7200" y="21600"/>
                    <a:pt x="4600" y="20700"/>
                    <a:pt x="2800" y="18900"/>
                  </a:cubicBezTo>
                  <a:cubicBezTo>
                    <a:pt x="1000" y="17100"/>
                    <a:pt x="0" y="14400"/>
                    <a:pt x="0" y="10980"/>
                  </a:cubicBezTo>
                  <a:cubicBezTo>
                    <a:pt x="0" y="9180"/>
                    <a:pt x="200" y="7560"/>
                    <a:pt x="800" y="6300"/>
                  </a:cubicBezTo>
                  <a:cubicBezTo>
                    <a:pt x="1200" y="4860"/>
                    <a:pt x="2000" y="3780"/>
                    <a:pt x="3000" y="2880"/>
                  </a:cubicBezTo>
                  <a:cubicBezTo>
                    <a:pt x="3800" y="1980"/>
                    <a:pt x="5000" y="1260"/>
                    <a:pt x="6400" y="720"/>
                  </a:cubicBezTo>
                  <a:cubicBezTo>
                    <a:pt x="7800" y="360"/>
                    <a:pt x="9200" y="0"/>
                    <a:pt x="10800" y="0"/>
                  </a:cubicBezTo>
                  <a:cubicBezTo>
                    <a:pt x="12600" y="0"/>
                    <a:pt x="14000" y="360"/>
                    <a:pt x="15400" y="720"/>
                  </a:cubicBezTo>
                  <a:cubicBezTo>
                    <a:pt x="16800" y="1260"/>
                    <a:pt x="17800" y="1980"/>
                    <a:pt x="18800" y="2880"/>
                  </a:cubicBezTo>
                  <a:cubicBezTo>
                    <a:pt x="19600" y="3780"/>
                    <a:pt x="20400" y="4860"/>
                    <a:pt x="20800" y="6120"/>
                  </a:cubicBezTo>
                  <a:cubicBezTo>
                    <a:pt x="21400" y="7380"/>
                    <a:pt x="21600" y="9000"/>
                    <a:pt x="21600" y="10800"/>
                  </a:cubicBezTo>
                  <a:cubicBezTo>
                    <a:pt x="21600" y="14220"/>
                    <a:pt x="20600" y="16920"/>
                    <a:pt x="18800" y="18720"/>
                  </a:cubicBezTo>
                  <a:close/>
                  <a:moveTo>
                    <a:pt x="16400" y="3600"/>
                  </a:moveTo>
                  <a:cubicBezTo>
                    <a:pt x="15000" y="2160"/>
                    <a:pt x="13200" y="1260"/>
                    <a:pt x="10800" y="1260"/>
                  </a:cubicBezTo>
                  <a:cubicBezTo>
                    <a:pt x="8400" y="1260"/>
                    <a:pt x="6600" y="2160"/>
                    <a:pt x="5200" y="3600"/>
                  </a:cubicBezTo>
                  <a:cubicBezTo>
                    <a:pt x="3800" y="5040"/>
                    <a:pt x="3200" y="7560"/>
                    <a:pt x="3200" y="10800"/>
                  </a:cubicBezTo>
                  <a:cubicBezTo>
                    <a:pt x="3200" y="14040"/>
                    <a:pt x="3800" y="16380"/>
                    <a:pt x="5200" y="18000"/>
                  </a:cubicBezTo>
                  <a:cubicBezTo>
                    <a:pt x="6400" y="19440"/>
                    <a:pt x="8400" y="20340"/>
                    <a:pt x="10800" y="20340"/>
                  </a:cubicBezTo>
                  <a:cubicBezTo>
                    <a:pt x="13200" y="20340"/>
                    <a:pt x="15000" y="19620"/>
                    <a:pt x="16400" y="18000"/>
                  </a:cubicBezTo>
                  <a:cubicBezTo>
                    <a:pt x="17800" y="16560"/>
                    <a:pt x="18400" y="14040"/>
                    <a:pt x="18400" y="10980"/>
                  </a:cubicBezTo>
                  <a:cubicBezTo>
                    <a:pt x="18400" y="7560"/>
                    <a:pt x="17800" y="5220"/>
                    <a:pt x="16400" y="3600"/>
                  </a:cubicBezTo>
                  <a:close/>
                </a:path>
              </a:pathLst>
            </a:custGeom>
            <a:solidFill>
              <a:srgbClr val="231F2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200"/>
              </a:pPr>
              <a:endParaRPr/>
            </a:p>
          </p:txBody>
        </p:sp>
        <p:sp>
          <p:nvSpPr>
            <p:cNvPr id="429" name="Freeform 10"/>
            <p:cNvSpPr/>
            <p:nvPr/>
          </p:nvSpPr>
          <p:spPr>
            <a:xfrm>
              <a:off x="208213" y="1445"/>
              <a:ext cx="25305" cy="26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165"/>
                  </a:moveTo>
                  <a:cubicBezTo>
                    <a:pt x="0" y="13976"/>
                    <a:pt x="1271" y="16518"/>
                    <a:pt x="2541" y="17788"/>
                  </a:cubicBezTo>
                  <a:cubicBezTo>
                    <a:pt x="5082" y="20329"/>
                    <a:pt x="7624" y="21600"/>
                    <a:pt x="10165" y="21600"/>
                  </a:cubicBezTo>
                  <a:cubicBezTo>
                    <a:pt x="13976" y="21600"/>
                    <a:pt x="16518" y="20329"/>
                    <a:pt x="17788" y="17788"/>
                  </a:cubicBezTo>
                  <a:cubicBezTo>
                    <a:pt x="20329" y="16518"/>
                    <a:pt x="21600" y="13976"/>
                    <a:pt x="21600" y="10165"/>
                  </a:cubicBezTo>
                  <a:cubicBezTo>
                    <a:pt x="21600" y="7624"/>
                    <a:pt x="20329" y="5082"/>
                    <a:pt x="17788" y="2541"/>
                  </a:cubicBezTo>
                  <a:cubicBezTo>
                    <a:pt x="16518" y="0"/>
                    <a:pt x="13976" y="0"/>
                    <a:pt x="10165" y="0"/>
                  </a:cubicBezTo>
                  <a:cubicBezTo>
                    <a:pt x="7624" y="0"/>
                    <a:pt x="5082" y="0"/>
                    <a:pt x="2541" y="2541"/>
                  </a:cubicBezTo>
                  <a:cubicBezTo>
                    <a:pt x="1271" y="5082"/>
                    <a:pt x="0" y="7624"/>
                    <a:pt x="0" y="10165"/>
                  </a:cubicBezTo>
                  <a:close/>
                </a:path>
              </a:pathLst>
            </a:custGeom>
            <a:solidFill>
              <a:srgbClr val="231F2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200"/>
              </a:pPr>
              <a:endParaRPr/>
            </a:p>
          </p:txBody>
        </p:sp>
      </p:grpSp>
      <p:sp>
        <p:nvSpPr>
          <p:cNvPr id="4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Rektangel 1"/>
          <p:cNvSpPr/>
          <p:nvPr/>
        </p:nvSpPr>
        <p:spPr>
          <a:xfrm>
            <a:off x="0" y="1206874"/>
            <a:ext cx="12192000" cy="5651127"/>
          </a:xfrm>
          <a:prstGeom prst="rect">
            <a:avLst/>
          </a:prstGeom>
          <a:solidFill>
            <a:srgbClr val="F5F3F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pPr>
            <a:endParaRPr/>
          </a:p>
        </p:txBody>
      </p:sp>
      <p:sp>
        <p:nvSpPr>
          <p:cNvPr id="43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68095" y="1576615"/>
            <a:ext cx="4800601" cy="287171"/>
          </a:xfrm>
          <a:prstGeom prst="rect">
            <a:avLst/>
          </a:prstGeom>
          <a:effectLst/>
        </p:spPr>
        <p:txBody>
          <a:bodyPr/>
          <a:lstStyle>
            <a:lvl1pPr marL="0" indent="0" defTabSz="914103">
              <a:spcBef>
                <a:spcPts val="0"/>
              </a:spcBef>
              <a:defRPr b="1"/>
            </a:lvl1pPr>
            <a:lvl2pPr marL="0" indent="457050" defTabSz="914103">
              <a:spcBef>
                <a:spcPts val="0"/>
              </a:spcBef>
              <a:buSzTx/>
              <a:buNone/>
              <a:defRPr b="1"/>
            </a:lvl2pPr>
            <a:lvl3pPr marL="0" indent="914103" defTabSz="914103">
              <a:spcBef>
                <a:spcPts val="0"/>
              </a:spcBef>
              <a:buSzTx/>
              <a:buNone/>
              <a:defRPr b="1"/>
            </a:lvl3pPr>
            <a:lvl4pPr marL="0" indent="1371154" defTabSz="914103">
              <a:spcBef>
                <a:spcPts val="0"/>
              </a:spcBef>
              <a:buSzTx/>
              <a:buNone/>
              <a:defRPr b="1"/>
            </a:lvl4pPr>
            <a:lvl5pPr marL="0" indent="1828206" defTabSz="914103">
              <a:spcBef>
                <a:spcPts val="0"/>
              </a:spcBef>
              <a:buSzTx/>
              <a:buNone/>
              <a:defRPr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0" name="Title Text"/>
          <p:cNvSpPr txBox="1">
            <a:spLocks noGrp="1"/>
          </p:cNvSpPr>
          <p:nvPr>
            <p:ph type="title"/>
          </p:nvPr>
        </p:nvSpPr>
        <p:spPr>
          <a:xfrm>
            <a:off x="768097" y="383930"/>
            <a:ext cx="10563605" cy="479912"/>
          </a:xfrm>
          <a:prstGeom prst="rect">
            <a:avLst/>
          </a:prstGeom>
        </p:spPr>
        <p:txBody>
          <a:bodyPr anchor="ctr"/>
          <a:lstStyle>
            <a:lvl1pPr algn="ctr" defTabSz="914103">
              <a:lnSpc>
                <a:spcPct val="100000"/>
              </a:lnSpc>
              <a:defRPr sz="2900" b="1"/>
            </a:lvl1pPr>
          </a:lstStyle>
          <a:p>
            <a:r>
              <a:t>Title Text</a:t>
            </a:r>
          </a:p>
        </p:txBody>
      </p:sp>
      <p:sp>
        <p:nvSpPr>
          <p:cNvPr id="441" name="Rett linje 12"/>
          <p:cNvSpPr/>
          <p:nvPr/>
        </p:nvSpPr>
        <p:spPr>
          <a:xfrm flipH="1">
            <a:off x="6095999" y="2399558"/>
            <a:ext cx="1" cy="3647331"/>
          </a:xfrm>
          <a:prstGeom prst="line">
            <a:avLst/>
          </a:prstGeom>
          <a:ln w="12700">
            <a:solidFill>
              <a:srgbClr val="C7C1B8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42" name="Plassholder for tekst 2"/>
          <p:cNvSpPr>
            <a:spLocks noGrp="1"/>
          </p:cNvSpPr>
          <p:nvPr>
            <p:ph type="body" sz="quarter" idx="21"/>
          </p:nvPr>
        </p:nvSpPr>
        <p:spPr>
          <a:xfrm>
            <a:off x="6623305" y="1595365"/>
            <a:ext cx="4800601" cy="287171"/>
          </a:xfrm>
          <a:prstGeom prst="rect">
            <a:avLst/>
          </a:prstGeom>
          <a:effectLst/>
        </p:spPr>
        <p:txBody>
          <a:bodyPr/>
          <a:lstStyle/>
          <a:p>
            <a:pPr marL="0" indent="0" defTabSz="914103">
              <a:spcBef>
                <a:spcPts val="0"/>
              </a:spcBef>
              <a:defRPr b="1"/>
            </a:pPr>
            <a:endParaRPr/>
          </a:p>
        </p:txBody>
      </p:sp>
      <p:sp>
        <p:nvSpPr>
          <p:cNvPr id="4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157458" y="6506240"/>
            <a:ext cx="196342" cy="185100"/>
          </a:xfrm>
          <a:prstGeom prst="rect">
            <a:avLst/>
          </a:prstGeom>
        </p:spPr>
        <p:txBody>
          <a:bodyPr lIns="0" tIns="0" rIns="0" bIns="0"/>
          <a:lstStyle>
            <a:lvl1pPr>
              <a:defRPr sz="13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Rett linje 8"/>
          <p:cNvSpPr/>
          <p:nvPr/>
        </p:nvSpPr>
        <p:spPr>
          <a:xfrm>
            <a:off x="5832730" y="1055806"/>
            <a:ext cx="480061" cy="1"/>
          </a:xfrm>
          <a:prstGeom prst="line">
            <a:avLst/>
          </a:prstGeom>
          <a:ln w="12700">
            <a:solidFill>
              <a:srgbClr val="E30613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51" name="Title Text"/>
          <p:cNvSpPr txBox="1">
            <a:spLocks noGrp="1"/>
          </p:cNvSpPr>
          <p:nvPr>
            <p:ph type="title"/>
          </p:nvPr>
        </p:nvSpPr>
        <p:spPr>
          <a:xfrm>
            <a:off x="768097" y="383930"/>
            <a:ext cx="10563605" cy="479912"/>
          </a:xfrm>
          <a:prstGeom prst="rect">
            <a:avLst/>
          </a:prstGeom>
        </p:spPr>
        <p:txBody>
          <a:bodyPr anchor="ctr"/>
          <a:lstStyle>
            <a:lvl1pPr algn="ctr" defTabSz="914103">
              <a:lnSpc>
                <a:spcPct val="100000"/>
              </a:lnSpc>
              <a:defRPr sz="2900" b="1"/>
            </a:lvl1pPr>
          </a:lstStyle>
          <a:p>
            <a:r>
              <a:t>Title Text</a:t>
            </a:r>
          </a:p>
        </p:txBody>
      </p:sp>
      <p:sp>
        <p:nvSpPr>
          <p:cNvPr id="452" name="Body Level One…"/>
          <p:cNvSpPr txBox="1">
            <a:spLocks noGrp="1"/>
          </p:cNvSpPr>
          <p:nvPr>
            <p:ph type="body" idx="1"/>
          </p:nvPr>
        </p:nvSpPr>
        <p:spPr>
          <a:xfrm>
            <a:off x="768095" y="1919648"/>
            <a:ext cx="10561321" cy="4079252"/>
          </a:xfrm>
          <a:prstGeom prst="rect">
            <a:avLst/>
          </a:prstGeom>
          <a:effectLst/>
        </p:spPr>
        <p:txBody>
          <a:bodyPr/>
          <a:lstStyle>
            <a:lvl1pPr marL="228526" indent="-239922" defTabSz="914103">
              <a:spcBef>
                <a:spcPts val="1000"/>
              </a:spcBef>
              <a:buClr>
                <a:srgbClr val="E30613"/>
              </a:buClr>
              <a:buSzPct val="100000"/>
              <a:buFont typeface="Verdana"/>
              <a:buChar char="•"/>
              <a:defRPr sz="1800"/>
            </a:lvl1pPr>
            <a:lvl2pPr marL="527828" indent="-287906" defTabSz="914103">
              <a:spcBef>
                <a:spcPts val="1000"/>
              </a:spcBef>
              <a:buClr>
                <a:srgbClr val="E30613"/>
              </a:buClr>
              <a:buFont typeface="Verdana"/>
              <a:buChar char="•"/>
              <a:defRPr sz="1800"/>
            </a:lvl2pPr>
            <a:lvl3pPr marL="767750" indent="-287906" defTabSz="914103">
              <a:spcBef>
                <a:spcPts val="1000"/>
              </a:spcBef>
              <a:buClr>
                <a:srgbClr val="E30613"/>
              </a:buClr>
              <a:buFont typeface="Verdana"/>
              <a:buChar char="•"/>
              <a:defRPr sz="1800"/>
            </a:lvl3pPr>
            <a:lvl4pPr marL="1028237" indent="-308471" defTabSz="914103">
              <a:spcBef>
                <a:spcPts val="1000"/>
              </a:spcBef>
              <a:buClr>
                <a:srgbClr val="E30613"/>
              </a:buClr>
              <a:buFont typeface="Verdana"/>
              <a:buChar char="•"/>
              <a:defRPr sz="1800"/>
            </a:lvl4pPr>
            <a:lvl5pPr marL="1268159" indent="-308471" defTabSz="914103">
              <a:spcBef>
                <a:spcPts val="1000"/>
              </a:spcBef>
              <a:buClr>
                <a:srgbClr val="E30613"/>
              </a:buClr>
              <a:buFont typeface="Verdana"/>
              <a:buChar char="•"/>
              <a:defRPr sz="1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157458" y="6506240"/>
            <a:ext cx="196342" cy="185100"/>
          </a:xfrm>
          <a:prstGeom prst="rect">
            <a:avLst/>
          </a:prstGeom>
        </p:spPr>
        <p:txBody>
          <a:bodyPr lIns="0" tIns="0" rIns="0" bIns="0"/>
          <a:lstStyle>
            <a:lvl1pPr>
              <a:defRPr sz="13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Rett linje 8"/>
          <p:cNvSpPr/>
          <p:nvPr/>
        </p:nvSpPr>
        <p:spPr>
          <a:xfrm>
            <a:off x="5832730" y="1055806"/>
            <a:ext cx="480061" cy="1"/>
          </a:xfrm>
          <a:prstGeom prst="line">
            <a:avLst/>
          </a:prstGeom>
          <a:ln w="12700">
            <a:solidFill>
              <a:srgbClr val="E30613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61" name="Title Text"/>
          <p:cNvSpPr txBox="1">
            <a:spLocks noGrp="1"/>
          </p:cNvSpPr>
          <p:nvPr>
            <p:ph type="title"/>
          </p:nvPr>
        </p:nvSpPr>
        <p:spPr>
          <a:xfrm>
            <a:off x="768097" y="383930"/>
            <a:ext cx="10563605" cy="479912"/>
          </a:xfrm>
          <a:prstGeom prst="rect">
            <a:avLst/>
          </a:prstGeom>
        </p:spPr>
        <p:txBody>
          <a:bodyPr anchor="ctr"/>
          <a:lstStyle>
            <a:lvl1pPr algn="ctr" defTabSz="914103">
              <a:lnSpc>
                <a:spcPct val="100000"/>
              </a:lnSpc>
              <a:defRPr sz="2900" b="1"/>
            </a:lvl1pPr>
          </a:lstStyle>
          <a:p>
            <a:r>
              <a:t>Title Text</a:t>
            </a:r>
          </a:p>
        </p:txBody>
      </p:sp>
      <p:sp>
        <p:nvSpPr>
          <p:cNvPr id="462" name="Plassholder for bilde 7"/>
          <p:cNvSpPr>
            <a:spLocks noGrp="1"/>
          </p:cNvSpPr>
          <p:nvPr>
            <p:ph type="pic" sz="quarter" idx="21"/>
          </p:nvPr>
        </p:nvSpPr>
        <p:spPr>
          <a:xfrm>
            <a:off x="768100" y="1526120"/>
            <a:ext cx="3336417" cy="2375564"/>
          </a:xfrm>
          <a:prstGeom prst="rect">
            <a:avLst/>
          </a:prstGeom>
          <a:effectLst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6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68100" y="3964073"/>
            <a:ext cx="3336417" cy="2375565"/>
          </a:xfrm>
          <a:prstGeom prst="rect">
            <a:avLst/>
          </a:prstGeom>
          <a:solidFill>
            <a:srgbClr val="B7B7B6"/>
          </a:solidFill>
          <a:effectLst/>
        </p:spPr>
        <p:txBody>
          <a:bodyPr anchor="ctr"/>
          <a:lstStyle>
            <a:lvl1pPr marL="0" indent="0" algn="ctr" defTabSz="914103">
              <a:spcBef>
                <a:spcPts val="1000"/>
              </a:spcBef>
              <a:defRPr sz="1800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lvl1pPr>
            <a:lvl2pPr marL="527828" indent="-287906" algn="ctr" defTabSz="914103">
              <a:spcBef>
                <a:spcPts val="1000"/>
              </a:spcBef>
              <a:buChar char="•"/>
              <a:defRPr sz="1800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lvl2pPr>
            <a:lvl3pPr marL="767750" indent="-287906" algn="ctr" defTabSz="914103">
              <a:spcBef>
                <a:spcPts val="1000"/>
              </a:spcBef>
              <a:buChar char="•"/>
              <a:defRPr sz="1800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lvl3pPr>
            <a:lvl4pPr marL="1028237" indent="-308471" algn="ctr" defTabSz="914103">
              <a:spcBef>
                <a:spcPts val="1000"/>
              </a:spcBef>
              <a:buChar char="•"/>
              <a:defRPr sz="1800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lvl4pPr>
            <a:lvl5pPr marL="1268159" indent="-308471" algn="ctr" defTabSz="914103">
              <a:spcBef>
                <a:spcPts val="1000"/>
              </a:spcBef>
              <a:buChar char="•"/>
              <a:defRPr sz="1800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64" name="Plassholder for bilde 7"/>
          <p:cNvSpPr>
            <a:spLocks noGrp="1"/>
          </p:cNvSpPr>
          <p:nvPr>
            <p:ph type="pic" sz="quarter" idx="22"/>
          </p:nvPr>
        </p:nvSpPr>
        <p:spPr>
          <a:xfrm>
            <a:off x="4176524" y="1526120"/>
            <a:ext cx="2376298" cy="2375564"/>
          </a:xfrm>
          <a:prstGeom prst="rect">
            <a:avLst/>
          </a:prstGeom>
          <a:effectLst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65" name="Plassholder for tekst 8"/>
          <p:cNvSpPr>
            <a:spLocks noGrp="1"/>
          </p:cNvSpPr>
          <p:nvPr>
            <p:ph type="body" sz="quarter" idx="23"/>
          </p:nvPr>
        </p:nvSpPr>
        <p:spPr>
          <a:xfrm>
            <a:off x="6615227" y="1526120"/>
            <a:ext cx="2376299" cy="2375564"/>
          </a:xfrm>
          <a:prstGeom prst="rect">
            <a:avLst/>
          </a:prstGeom>
          <a:solidFill>
            <a:srgbClr val="000000"/>
          </a:solidFill>
          <a:effectLst/>
        </p:spPr>
        <p:txBody>
          <a:bodyPr anchor="ctr"/>
          <a:lstStyle/>
          <a:p>
            <a:pPr marL="0" indent="0" algn="ctr" defTabSz="914103">
              <a:spcBef>
                <a:spcPts val="1000"/>
              </a:spcBef>
              <a:defRPr sz="1800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pPr>
            <a:endParaRPr/>
          </a:p>
        </p:txBody>
      </p:sp>
      <p:sp>
        <p:nvSpPr>
          <p:cNvPr id="466" name="Plassholder for bilde 7"/>
          <p:cNvSpPr>
            <a:spLocks noGrp="1"/>
          </p:cNvSpPr>
          <p:nvPr>
            <p:ph type="pic" sz="quarter" idx="24"/>
          </p:nvPr>
        </p:nvSpPr>
        <p:spPr>
          <a:xfrm>
            <a:off x="9053931" y="1526120"/>
            <a:ext cx="2376298" cy="2375564"/>
          </a:xfrm>
          <a:prstGeom prst="rect">
            <a:avLst/>
          </a:prstGeom>
          <a:effectLst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67" name="Plassholder for bilde 7"/>
          <p:cNvSpPr>
            <a:spLocks noGrp="1"/>
          </p:cNvSpPr>
          <p:nvPr>
            <p:ph type="pic" sz="quarter" idx="25"/>
          </p:nvPr>
        </p:nvSpPr>
        <p:spPr>
          <a:xfrm>
            <a:off x="4176522" y="3964070"/>
            <a:ext cx="4815003" cy="2375565"/>
          </a:xfrm>
          <a:prstGeom prst="rect">
            <a:avLst/>
          </a:prstGeom>
          <a:effectLst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68" name="Plassholder for tekst 8"/>
          <p:cNvSpPr>
            <a:spLocks noGrp="1"/>
          </p:cNvSpPr>
          <p:nvPr>
            <p:ph type="body" sz="quarter" idx="26"/>
          </p:nvPr>
        </p:nvSpPr>
        <p:spPr>
          <a:xfrm>
            <a:off x="9053931" y="3964070"/>
            <a:ext cx="2376298" cy="2375564"/>
          </a:xfrm>
          <a:prstGeom prst="rect">
            <a:avLst/>
          </a:prstGeom>
          <a:solidFill>
            <a:srgbClr val="B7B7B6"/>
          </a:solidFill>
          <a:effectLst/>
        </p:spPr>
        <p:txBody>
          <a:bodyPr anchor="ctr"/>
          <a:lstStyle/>
          <a:p>
            <a:pPr marL="0" indent="0" algn="ctr" defTabSz="914103">
              <a:spcBef>
                <a:spcPts val="1000"/>
              </a:spcBef>
              <a:defRPr sz="1800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pPr>
            <a:endParaRPr/>
          </a:p>
        </p:txBody>
      </p:sp>
      <p:sp>
        <p:nvSpPr>
          <p:cNvPr id="46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157458" y="6506240"/>
            <a:ext cx="196342" cy="185100"/>
          </a:xfrm>
          <a:prstGeom prst="rect">
            <a:avLst/>
          </a:prstGeom>
        </p:spPr>
        <p:txBody>
          <a:bodyPr lIns="0" tIns="0" rIns="0" bIns="0"/>
          <a:lstStyle>
            <a:lvl1pPr>
              <a:defRPr sz="13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Rett linje 8"/>
          <p:cNvSpPr/>
          <p:nvPr/>
        </p:nvSpPr>
        <p:spPr>
          <a:xfrm>
            <a:off x="5832730" y="1055806"/>
            <a:ext cx="480061" cy="1"/>
          </a:xfrm>
          <a:prstGeom prst="line">
            <a:avLst/>
          </a:prstGeom>
          <a:ln w="12700">
            <a:solidFill>
              <a:srgbClr val="E30613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77" name="Rektangel 7"/>
          <p:cNvSpPr/>
          <p:nvPr/>
        </p:nvSpPr>
        <p:spPr>
          <a:xfrm>
            <a:off x="0" y="1"/>
            <a:ext cx="12192000" cy="6858001"/>
          </a:xfrm>
          <a:prstGeom prst="rect">
            <a:avLst/>
          </a:prstGeom>
          <a:solidFill>
            <a:srgbClr val="E30613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pPr>
            <a:endParaRPr/>
          </a:p>
        </p:txBody>
      </p:sp>
      <p:sp>
        <p:nvSpPr>
          <p:cNvPr id="478" name="Title Text"/>
          <p:cNvSpPr txBox="1">
            <a:spLocks noGrp="1"/>
          </p:cNvSpPr>
          <p:nvPr>
            <p:ph type="title"/>
          </p:nvPr>
        </p:nvSpPr>
        <p:spPr>
          <a:xfrm>
            <a:off x="768097" y="383930"/>
            <a:ext cx="10563605" cy="479912"/>
          </a:xfrm>
          <a:prstGeom prst="rect">
            <a:avLst/>
          </a:prstGeom>
        </p:spPr>
        <p:txBody>
          <a:bodyPr anchor="ctr"/>
          <a:lstStyle>
            <a:lvl1pPr algn="ctr" defTabSz="914103">
              <a:lnSpc>
                <a:spcPct val="100000"/>
              </a:lnSpc>
              <a:defRPr sz="2900" b="1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47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880360" y="1823665"/>
            <a:ext cx="1968001" cy="1967394"/>
          </a:xfrm>
          <a:prstGeom prst="rect">
            <a:avLst/>
          </a:prstGeom>
          <a:solidFill>
            <a:schemeClr val="accent4">
              <a:hueOff val="-13536000"/>
              <a:satOff val="-100000"/>
              <a:lumOff val="4901"/>
            </a:schemeClr>
          </a:solidFill>
          <a:effectLst/>
        </p:spPr>
        <p:txBody>
          <a:bodyPr anchor="ctr"/>
          <a:lstStyle>
            <a:lvl1pPr marL="0" indent="0" algn="ctr" defTabSz="914103">
              <a:spcBef>
                <a:spcPts val="0"/>
              </a:spcBef>
              <a:defRPr b="1">
                <a:solidFill>
                  <a:srgbClr val="E30613"/>
                </a:solidFill>
              </a:defRPr>
            </a:lvl1pPr>
            <a:lvl2pPr marL="479844" indent="-239922" algn="ctr" defTabSz="914103">
              <a:spcBef>
                <a:spcPts val="0"/>
              </a:spcBef>
              <a:buChar char="•"/>
              <a:defRPr b="1">
                <a:solidFill>
                  <a:srgbClr val="E30613"/>
                </a:solidFill>
              </a:defRPr>
            </a:lvl2pPr>
            <a:lvl3pPr marL="719765" indent="-239922" algn="ctr" defTabSz="914103">
              <a:spcBef>
                <a:spcPts val="0"/>
              </a:spcBef>
              <a:buChar char="•"/>
              <a:defRPr b="1">
                <a:solidFill>
                  <a:srgbClr val="E30613"/>
                </a:solidFill>
              </a:defRPr>
            </a:lvl3pPr>
            <a:lvl4pPr marL="976825" indent="-257059" algn="ctr" defTabSz="914103">
              <a:spcBef>
                <a:spcPts val="0"/>
              </a:spcBef>
              <a:buChar char="•"/>
              <a:defRPr b="1">
                <a:solidFill>
                  <a:srgbClr val="E30613"/>
                </a:solidFill>
              </a:defRPr>
            </a:lvl4pPr>
            <a:lvl5pPr marL="1216747" indent="-257059" algn="ctr" defTabSz="914103">
              <a:spcBef>
                <a:spcPts val="0"/>
              </a:spcBef>
              <a:buChar char="•"/>
              <a:defRPr b="1">
                <a:solidFill>
                  <a:srgbClr val="E30613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80" name="Rett linje 8"/>
          <p:cNvSpPr/>
          <p:nvPr/>
        </p:nvSpPr>
        <p:spPr>
          <a:xfrm>
            <a:off x="5832730" y="1055806"/>
            <a:ext cx="480061" cy="1"/>
          </a:xfrm>
          <a:prstGeom prst="line">
            <a:avLst/>
          </a:prstGeom>
          <a:ln w="12700">
            <a:solidFill>
              <a:schemeClr val="accent4">
                <a:hueOff val="-13536000"/>
                <a:satOff val="-100000"/>
                <a:lumOff val="4901"/>
              </a:scheme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81" name="Plassholder for tekst 6"/>
          <p:cNvSpPr>
            <a:spLocks noGrp="1"/>
          </p:cNvSpPr>
          <p:nvPr>
            <p:ph type="body" sz="quarter" idx="21"/>
          </p:nvPr>
        </p:nvSpPr>
        <p:spPr>
          <a:xfrm>
            <a:off x="5400206" y="2111783"/>
            <a:ext cx="1391587" cy="1391158"/>
          </a:xfrm>
          <a:prstGeom prst="rect">
            <a:avLst/>
          </a:prstGeom>
          <a:solidFill>
            <a:schemeClr val="accent4">
              <a:hueOff val="-13536000"/>
              <a:satOff val="-100000"/>
              <a:lumOff val="4901"/>
            </a:schemeClr>
          </a:solidFill>
          <a:effectLst/>
        </p:spPr>
        <p:txBody>
          <a:bodyPr anchor="ctr"/>
          <a:lstStyle/>
          <a:p>
            <a:pPr marL="0" indent="0" algn="ctr" defTabSz="914103">
              <a:spcBef>
                <a:spcPts val="0"/>
              </a:spcBef>
              <a:defRPr b="1">
                <a:solidFill>
                  <a:srgbClr val="E30613"/>
                </a:solidFill>
              </a:defRPr>
            </a:pPr>
            <a:endParaRPr/>
          </a:p>
        </p:txBody>
      </p:sp>
      <p:sp>
        <p:nvSpPr>
          <p:cNvPr id="482" name="Plassholder for tekst 6"/>
          <p:cNvSpPr>
            <a:spLocks noGrp="1"/>
          </p:cNvSpPr>
          <p:nvPr>
            <p:ph type="body" sz="quarter" idx="22"/>
          </p:nvPr>
        </p:nvSpPr>
        <p:spPr>
          <a:xfrm>
            <a:off x="7631847" y="2111783"/>
            <a:ext cx="1391587" cy="1391158"/>
          </a:xfrm>
          <a:prstGeom prst="rect">
            <a:avLst/>
          </a:prstGeom>
          <a:solidFill>
            <a:schemeClr val="accent4">
              <a:hueOff val="-13536000"/>
              <a:satOff val="-100000"/>
              <a:lumOff val="4901"/>
            </a:schemeClr>
          </a:solidFill>
          <a:effectLst/>
        </p:spPr>
        <p:txBody>
          <a:bodyPr anchor="ctr"/>
          <a:lstStyle/>
          <a:p>
            <a:pPr marL="0" indent="0" algn="ctr" defTabSz="914103">
              <a:spcBef>
                <a:spcPts val="0"/>
              </a:spcBef>
              <a:defRPr b="1">
                <a:solidFill>
                  <a:srgbClr val="E30613"/>
                </a:solidFill>
              </a:defRPr>
            </a:pPr>
            <a:endParaRPr/>
          </a:p>
        </p:txBody>
      </p:sp>
      <p:sp>
        <p:nvSpPr>
          <p:cNvPr id="483" name="Plassholder for tekst 6"/>
          <p:cNvSpPr>
            <a:spLocks noGrp="1"/>
          </p:cNvSpPr>
          <p:nvPr>
            <p:ph type="body" sz="quarter" idx="23"/>
          </p:nvPr>
        </p:nvSpPr>
        <p:spPr>
          <a:xfrm>
            <a:off x="3122464" y="4223394"/>
            <a:ext cx="1391587" cy="1391158"/>
          </a:xfrm>
          <a:prstGeom prst="rect">
            <a:avLst/>
          </a:prstGeom>
          <a:solidFill>
            <a:schemeClr val="accent4">
              <a:hueOff val="-13536000"/>
              <a:satOff val="-100000"/>
              <a:lumOff val="4901"/>
            </a:schemeClr>
          </a:solidFill>
          <a:effectLst/>
        </p:spPr>
        <p:txBody>
          <a:bodyPr anchor="ctr"/>
          <a:lstStyle/>
          <a:p>
            <a:pPr marL="0" indent="0" algn="ctr" defTabSz="914103">
              <a:spcBef>
                <a:spcPts val="0"/>
              </a:spcBef>
              <a:defRPr b="1">
                <a:solidFill>
                  <a:srgbClr val="E30613"/>
                </a:solidFill>
              </a:defRPr>
            </a:pPr>
            <a:endParaRPr/>
          </a:p>
        </p:txBody>
      </p:sp>
      <p:sp>
        <p:nvSpPr>
          <p:cNvPr id="484" name="Plassholder for tekst 6"/>
          <p:cNvSpPr>
            <a:spLocks noGrp="1"/>
          </p:cNvSpPr>
          <p:nvPr>
            <p:ph type="body" sz="quarter" idx="24"/>
          </p:nvPr>
        </p:nvSpPr>
        <p:spPr>
          <a:xfrm>
            <a:off x="5354103" y="4223394"/>
            <a:ext cx="1391587" cy="1391158"/>
          </a:xfrm>
          <a:prstGeom prst="rect">
            <a:avLst/>
          </a:prstGeom>
          <a:solidFill>
            <a:schemeClr val="accent4">
              <a:hueOff val="-13536000"/>
              <a:satOff val="-100000"/>
              <a:lumOff val="4901"/>
            </a:schemeClr>
          </a:solidFill>
          <a:effectLst/>
        </p:spPr>
        <p:txBody>
          <a:bodyPr anchor="ctr"/>
          <a:lstStyle/>
          <a:p>
            <a:pPr marL="0" indent="0" algn="ctr" defTabSz="914103">
              <a:spcBef>
                <a:spcPts val="0"/>
              </a:spcBef>
              <a:defRPr b="1">
                <a:solidFill>
                  <a:srgbClr val="E30613"/>
                </a:solidFill>
              </a:defRPr>
            </a:pPr>
            <a:endParaRPr/>
          </a:p>
        </p:txBody>
      </p:sp>
      <p:sp>
        <p:nvSpPr>
          <p:cNvPr id="485" name="Plassholder for tekst 6"/>
          <p:cNvSpPr>
            <a:spLocks noGrp="1"/>
          </p:cNvSpPr>
          <p:nvPr>
            <p:ph type="body" sz="quarter" idx="25"/>
          </p:nvPr>
        </p:nvSpPr>
        <p:spPr>
          <a:xfrm>
            <a:off x="7585743" y="4223394"/>
            <a:ext cx="1391587" cy="1391158"/>
          </a:xfrm>
          <a:prstGeom prst="rect">
            <a:avLst/>
          </a:prstGeom>
          <a:solidFill>
            <a:schemeClr val="accent4">
              <a:hueOff val="-13536000"/>
              <a:satOff val="-100000"/>
              <a:lumOff val="4901"/>
            </a:schemeClr>
          </a:solidFill>
          <a:effectLst/>
        </p:spPr>
        <p:txBody>
          <a:bodyPr anchor="ctr"/>
          <a:lstStyle/>
          <a:p>
            <a:pPr marL="0" indent="0" algn="ctr" defTabSz="914103">
              <a:spcBef>
                <a:spcPts val="0"/>
              </a:spcBef>
              <a:defRPr b="1">
                <a:solidFill>
                  <a:srgbClr val="E30613"/>
                </a:solidFill>
              </a:defRPr>
            </a:pPr>
            <a:endParaRPr/>
          </a:p>
        </p:txBody>
      </p:sp>
      <p:sp>
        <p:nvSpPr>
          <p:cNvPr id="4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157458" y="6506240"/>
            <a:ext cx="196342" cy="185100"/>
          </a:xfrm>
          <a:prstGeom prst="rect">
            <a:avLst/>
          </a:prstGeom>
        </p:spPr>
        <p:txBody>
          <a:bodyPr lIns="0" tIns="0" rIns="0" bIns="0"/>
          <a:lstStyle>
            <a:lvl1pPr>
              <a:defRPr sz="1300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Rett linje 8"/>
          <p:cNvSpPr/>
          <p:nvPr/>
        </p:nvSpPr>
        <p:spPr>
          <a:xfrm>
            <a:off x="5832730" y="1055806"/>
            <a:ext cx="480061" cy="1"/>
          </a:xfrm>
          <a:prstGeom prst="line">
            <a:avLst/>
          </a:prstGeom>
          <a:ln w="12700">
            <a:solidFill>
              <a:srgbClr val="E30613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4" name="Rektangel 7"/>
          <p:cNvSpPr/>
          <p:nvPr/>
        </p:nvSpPr>
        <p:spPr>
          <a:xfrm>
            <a:off x="0" y="1"/>
            <a:ext cx="12192000" cy="6858001"/>
          </a:xfrm>
          <a:prstGeom prst="rect">
            <a:avLst/>
          </a:prstGeom>
          <a:solidFill>
            <a:srgbClr val="CCCBCA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pPr>
            <a:endParaRPr/>
          </a:p>
        </p:txBody>
      </p:sp>
      <p:sp>
        <p:nvSpPr>
          <p:cNvPr id="495" name="Title Text"/>
          <p:cNvSpPr txBox="1">
            <a:spLocks noGrp="1"/>
          </p:cNvSpPr>
          <p:nvPr>
            <p:ph type="title"/>
          </p:nvPr>
        </p:nvSpPr>
        <p:spPr>
          <a:xfrm>
            <a:off x="768097" y="383930"/>
            <a:ext cx="10563605" cy="479912"/>
          </a:xfrm>
          <a:prstGeom prst="rect">
            <a:avLst/>
          </a:prstGeom>
        </p:spPr>
        <p:txBody>
          <a:bodyPr anchor="ctr"/>
          <a:lstStyle>
            <a:lvl1pPr algn="ctr" defTabSz="914103">
              <a:lnSpc>
                <a:spcPct val="100000"/>
              </a:lnSpc>
              <a:defRPr sz="2900" b="1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49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28216" y="2207593"/>
            <a:ext cx="2544000" cy="2543216"/>
          </a:xfrm>
          <a:prstGeom prst="rect">
            <a:avLst/>
          </a:prstGeom>
          <a:solidFill>
            <a:schemeClr val="accent4">
              <a:hueOff val="-13536000"/>
              <a:satOff val="-100000"/>
              <a:lumOff val="4901"/>
            </a:schemeClr>
          </a:solidFill>
          <a:effectLst/>
        </p:spPr>
        <p:txBody>
          <a:bodyPr anchor="ctr"/>
          <a:lstStyle>
            <a:lvl1pPr marL="0" indent="0" algn="ctr" defTabSz="914103">
              <a:spcBef>
                <a:spcPts val="1000"/>
              </a:spcBef>
              <a:buClr>
                <a:srgbClr val="E30613"/>
              </a:buClr>
              <a:buSzPct val="100000"/>
              <a:buFont typeface="Arial"/>
              <a:buChar char="​"/>
              <a:defRPr b="1">
                <a:solidFill>
                  <a:srgbClr val="E30613"/>
                </a:solidFill>
              </a:defRPr>
            </a:lvl1pPr>
            <a:lvl2pPr marL="0" indent="0" algn="ctr" defTabSz="914103">
              <a:spcBef>
                <a:spcPts val="1000"/>
              </a:spcBef>
              <a:buClr>
                <a:srgbClr val="E30613"/>
              </a:buClr>
              <a:buFont typeface="Arial"/>
              <a:buChar char="​"/>
              <a:defRPr b="1">
                <a:solidFill>
                  <a:srgbClr val="E30613"/>
                </a:solidFill>
              </a:defRPr>
            </a:lvl2pPr>
            <a:lvl3pPr marL="719765" indent="-239922" algn="ctr" defTabSz="914103">
              <a:spcBef>
                <a:spcPts val="1000"/>
              </a:spcBef>
              <a:buClr>
                <a:srgbClr val="E30613"/>
              </a:buClr>
              <a:buFont typeface="Arial"/>
              <a:buChar char="•"/>
              <a:defRPr b="1">
                <a:solidFill>
                  <a:srgbClr val="E30613"/>
                </a:solidFill>
              </a:defRPr>
            </a:lvl3pPr>
            <a:lvl4pPr marL="976825" indent="-257059" algn="ctr" defTabSz="914103">
              <a:spcBef>
                <a:spcPts val="1000"/>
              </a:spcBef>
              <a:buClr>
                <a:srgbClr val="E30613"/>
              </a:buClr>
              <a:buFont typeface="Arial"/>
              <a:buChar char="•"/>
              <a:defRPr b="1">
                <a:solidFill>
                  <a:srgbClr val="E30613"/>
                </a:solidFill>
              </a:defRPr>
            </a:lvl4pPr>
            <a:lvl5pPr marL="1216747" indent="-257059" algn="ctr" defTabSz="914103">
              <a:spcBef>
                <a:spcPts val="1000"/>
              </a:spcBef>
              <a:buClr>
                <a:srgbClr val="E30613"/>
              </a:buClr>
              <a:buFont typeface="Arial"/>
              <a:buChar char="•"/>
              <a:defRPr b="1">
                <a:solidFill>
                  <a:srgbClr val="E30613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7" name="Plassholder for tekst 6"/>
          <p:cNvSpPr>
            <a:spLocks noGrp="1"/>
          </p:cNvSpPr>
          <p:nvPr>
            <p:ph type="body" sz="quarter" idx="21"/>
          </p:nvPr>
        </p:nvSpPr>
        <p:spPr>
          <a:xfrm>
            <a:off x="5196560" y="2580038"/>
            <a:ext cx="1798881" cy="1798326"/>
          </a:xfrm>
          <a:prstGeom prst="rect">
            <a:avLst/>
          </a:prstGeom>
          <a:solidFill>
            <a:schemeClr val="accent4">
              <a:hueOff val="-13536000"/>
              <a:satOff val="-100000"/>
              <a:lumOff val="4901"/>
            </a:schemeClr>
          </a:solidFill>
          <a:effectLst/>
        </p:spPr>
        <p:txBody>
          <a:bodyPr anchor="ctr"/>
          <a:lstStyle/>
          <a:p>
            <a:pPr marL="0" indent="0" algn="ctr" defTabSz="914103">
              <a:spcBef>
                <a:spcPts val="1000"/>
              </a:spcBef>
              <a:buClr>
                <a:srgbClr val="E30613"/>
              </a:buClr>
              <a:buSzPct val="100000"/>
              <a:buFont typeface="Arial"/>
              <a:buChar char="​"/>
              <a:defRPr b="1">
                <a:solidFill>
                  <a:srgbClr val="E30613"/>
                </a:solidFill>
              </a:defRPr>
            </a:pPr>
            <a:endParaRPr/>
          </a:p>
        </p:txBody>
      </p:sp>
      <p:sp>
        <p:nvSpPr>
          <p:cNvPr id="498" name="Plassholder for tekst 6"/>
          <p:cNvSpPr>
            <a:spLocks noGrp="1"/>
          </p:cNvSpPr>
          <p:nvPr>
            <p:ph type="body" sz="quarter" idx="22"/>
          </p:nvPr>
        </p:nvSpPr>
        <p:spPr>
          <a:xfrm>
            <a:off x="8292343" y="2580038"/>
            <a:ext cx="1798882" cy="1798326"/>
          </a:xfrm>
          <a:prstGeom prst="rect">
            <a:avLst/>
          </a:prstGeom>
          <a:solidFill>
            <a:schemeClr val="accent4">
              <a:hueOff val="-13536000"/>
              <a:satOff val="-100000"/>
              <a:lumOff val="4901"/>
            </a:schemeClr>
          </a:solidFill>
          <a:effectLst/>
        </p:spPr>
        <p:txBody>
          <a:bodyPr anchor="ctr"/>
          <a:lstStyle/>
          <a:p>
            <a:pPr marL="0" indent="0" algn="ctr" defTabSz="914103">
              <a:spcBef>
                <a:spcPts val="1000"/>
              </a:spcBef>
              <a:buClr>
                <a:srgbClr val="E30613"/>
              </a:buClr>
              <a:buSzPct val="100000"/>
              <a:buFont typeface="Arial"/>
              <a:buChar char="​"/>
              <a:defRPr b="1">
                <a:solidFill>
                  <a:srgbClr val="E30613"/>
                </a:solidFill>
              </a:defRPr>
            </a:pPr>
            <a:endParaRPr/>
          </a:p>
        </p:txBody>
      </p:sp>
      <p:sp>
        <p:nvSpPr>
          <p:cNvPr id="499" name="Rett linje 11"/>
          <p:cNvSpPr/>
          <p:nvPr/>
        </p:nvSpPr>
        <p:spPr>
          <a:xfrm>
            <a:off x="5832730" y="1055806"/>
            <a:ext cx="480061" cy="1"/>
          </a:xfrm>
          <a:prstGeom prst="line">
            <a:avLst/>
          </a:prstGeom>
          <a:ln w="12700">
            <a:solidFill>
              <a:srgbClr val="E30613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157458" y="6506240"/>
            <a:ext cx="196342" cy="185100"/>
          </a:xfrm>
          <a:prstGeom prst="rect">
            <a:avLst/>
          </a:prstGeom>
        </p:spPr>
        <p:txBody>
          <a:bodyPr lIns="0" tIns="0" rIns="0" bIns="0"/>
          <a:lstStyle>
            <a:lvl1pPr>
              <a:defRPr sz="1300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Rett linje 8"/>
          <p:cNvSpPr/>
          <p:nvPr/>
        </p:nvSpPr>
        <p:spPr>
          <a:xfrm>
            <a:off x="5832730" y="1055806"/>
            <a:ext cx="480061" cy="1"/>
          </a:xfrm>
          <a:prstGeom prst="line">
            <a:avLst/>
          </a:prstGeom>
          <a:ln w="12700">
            <a:solidFill>
              <a:srgbClr val="E30613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08" name="Title Text"/>
          <p:cNvSpPr txBox="1">
            <a:spLocks noGrp="1"/>
          </p:cNvSpPr>
          <p:nvPr>
            <p:ph type="title"/>
          </p:nvPr>
        </p:nvSpPr>
        <p:spPr>
          <a:xfrm>
            <a:off x="768097" y="383930"/>
            <a:ext cx="10563605" cy="479912"/>
          </a:xfrm>
          <a:prstGeom prst="rect">
            <a:avLst/>
          </a:prstGeom>
        </p:spPr>
        <p:txBody>
          <a:bodyPr anchor="ctr"/>
          <a:lstStyle>
            <a:lvl1pPr algn="ctr" defTabSz="914103">
              <a:lnSpc>
                <a:spcPct val="100000"/>
              </a:lnSpc>
              <a:defRPr sz="2900" b="1"/>
            </a:lvl1pPr>
          </a:lstStyle>
          <a:p>
            <a:r>
              <a:t>Title Text</a:t>
            </a:r>
          </a:p>
        </p:txBody>
      </p:sp>
      <p:sp>
        <p:nvSpPr>
          <p:cNvPr id="50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768097" y="1919647"/>
            <a:ext cx="5040633" cy="4079252"/>
          </a:xfrm>
          <a:prstGeom prst="rect">
            <a:avLst/>
          </a:prstGeom>
          <a:effectLst/>
        </p:spPr>
        <p:txBody>
          <a:bodyPr/>
          <a:lstStyle>
            <a:lvl1pPr marL="228526" indent="-239922" defTabSz="914103">
              <a:spcBef>
                <a:spcPts val="1000"/>
              </a:spcBef>
              <a:buClr>
                <a:srgbClr val="E30613"/>
              </a:buClr>
              <a:buSzPct val="100000"/>
              <a:buFont typeface="Verdana"/>
              <a:buChar char="•"/>
              <a:defRPr sz="1800"/>
            </a:lvl1pPr>
            <a:lvl2pPr marL="527828" indent="-287906" defTabSz="914103">
              <a:spcBef>
                <a:spcPts val="1000"/>
              </a:spcBef>
              <a:buClr>
                <a:srgbClr val="E30613"/>
              </a:buClr>
              <a:buFont typeface="Verdana"/>
              <a:buChar char="•"/>
              <a:defRPr sz="1800"/>
            </a:lvl2pPr>
            <a:lvl3pPr marL="767750" indent="-287906" defTabSz="914103">
              <a:spcBef>
                <a:spcPts val="1000"/>
              </a:spcBef>
              <a:buClr>
                <a:srgbClr val="E30613"/>
              </a:buClr>
              <a:buFont typeface="Verdana"/>
              <a:buChar char="•"/>
              <a:defRPr sz="1800"/>
            </a:lvl3pPr>
            <a:lvl4pPr marL="1028237" indent="-308471" defTabSz="914103">
              <a:spcBef>
                <a:spcPts val="1000"/>
              </a:spcBef>
              <a:buClr>
                <a:srgbClr val="E30613"/>
              </a:buClr>
              <a:buFont typeface="Verdana"/>
              <a:buChar char="•"/>
              <a:defRPr sz="1800"/>
            </a:lvl4pPr>
            <a:lvl5pPr marL="1268159" indent="-308471" defTabSz="914103">
              <a:spcBef>
                <a:spcPts val="1000"/>
              </a:spcBef>
              <a:buClr>
                <a:srgbClr val="E30613"/>
              </a:buClr>
              <a:buFont typeface="Verdana"/>
              <a:buChar char="•"/>
              <a:defRPr sz="1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157458" y="6506240"/>
            <a:ext cx="196342" cy="185100"/>
          </a:xfrm>
          <a:prstGeom prst="rect">
            <a:avLst/>
          </a:prstGeom>
        </p:spPr>
        <p:txBody>
          <a:bodyPr lIns="0" tIns="0" rIns="0" bIns="0"/>
          <a:lstStyle>
            <a:lvl1pPr>
              <a:defRPr sz="13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Rett linje 8"/>
          <p:cNvSpPr/>
          <p:nvPr/>
        </p:nvSpPr>
        <p:spPr>
          <a:xfrm>
            <a:off x="5832730" y="1055806"/>
            <a:ext cx="480061" cy="1"/>
          </a:xfrm>
          <a:prstGeom prst="line">
            <a:avLst/>
          </a:prstGeom>
          <a:ln w="12700">
            <a:solidFill>
              <a:srgbClr val="E30613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1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68097" y="1919646"/>
            <a:ext cx="5040632" cy="287171"/>
          </a:xfrm>
          <a:prstGeom prst="rect">
            <a:avLst/>
          </a:prstGeom>
          <a:effectLst/>
        </p:spPr>
        <p:txBody>
          <a:bodyPr/>
          <a:lstStyle>
            <a:lvl1pPr marL="0" indent="0" defTabSz="914103">
              <a:spcBef>
                <a:spcPts val="1000"/>
              </a:spcBef>
              <a:defRPr sz="1800" b="1"/>
            </a:lvl1pPr>
            <a:lvl2pPr marL="0" indent="457050" defTabSz="914103">
              <a:spcBef>
                <a:spcPts val="1000"/>
              </a:spcBef>
              <a:buSzTx/>
              <a:buNone/>
              <a:defRPr sz="1800" b="1"/>
            </a:lvl2pPr>
            <a:lvl3pPr marL="0" indent="914103" defTabSz="914103">
              <a:spcBef>
                <a:spcPts val="1000"/>
              </a:spcBef>
              <a:buSzTx/>
              <a:buNone/>
              <a:defRPr sz="1800" b="1"/>
            </a:lvl3pPr>
            <a:lvl4pPr marL="0" indent="1371154" defTabSz="914103">
              <a:spcBef>
                <a:spcPts val="1000"/>
              </a:spcBef>
              <a:buSzTx/>
              <a:buNone/>
              <a:defRPr sz="1800" b="1"/>
            </a:lvl4pPr>
            <a:lvl5pPr marL="0" indent="1828206" defTabSz="914103">
              <a:spcBef>
                <a:spcPts val="1000"/>
              </a:spcBef>
              <a:buSzTx/>
              <a:buNone/>
              <a:defRPr sz="18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9" name="Plassholder for tekst 4"/>
          <p:cNvSpPr>
            <a:spLocks noGrp="1"/>
          </p:cNvSpPr>
          <p:nvPr>
            <p:ph type="body" sz="quarter" idx="21"/>
          </p:nvPr>
        </p:nvSpPr>
        <p:spPr>
          <a:xfrm>
            <a:off x="6291069" y="1919646"/>
            <a:ext cx="5040632" cy="287171"/>
          </a:xfrm>
          <a:prstGeom prst="rect">
            <a:avLst/>
          </a:prstGeom>
          <a:effectLst/>
        </p:spPr>
        <p:txBody>
          <a:bodyPr/>
          <a:lstStyle/>
          <a:p>
            <a:pPr marL="0" indent="0" defTabSz="914103">
              <a:spcBef>
                <a:spcPts val="1000"/>
              </a:spcBef>
              <a:defRPr sz="1800" b="1"/>
            </a:pPr>
            <a:endParaRPr/>
          </a:p>
        </p:txBody>
      </p:sp>
      <p:sp>
        <p:nvSpPr>
          <p:cNvPr id="520" name="Title Text"/>
          <p:cNvSpPr txBox="1">
            <a:spLocks noGrp="1"/>
          </p:cNvSpPr>
          <p:nvPr>
            <p:ph type="title"/>
          </p:nvPr>
        </p:nvSpPr>
        <p:spPr>
          <a:xfrm>
            <a:off x="768097" y="383930"/>
            <a:ext cx="10563605" cy="479912"/>
          </a:xfrm>
          <a:prstGeom prst="rect">
            <a:avLst/>
          </a:prstGeom>
        </p:spPr>
        <p:txBody>
          <a:bodyPr anchor="ctr"/>
          <a:lstStyle>
            <a:lvl1pPr algn="ctr" defTabSz="914103">
              <a:lnSpc>
                <a:spcPct val="100000"/>
              </a:lnSpc>
              <a:defRPr sz="2900" b="1"/>
            </a:lvl1pPr>
          </a:lstStyle>
          <a:p>
            <a:r>
              <a:t>Title Text</a:t>
            </a:r>
          </a:p>
        </p:txBody>
      </p:sp>
      <p:sp>
        <p:nvSpPr>
          <p:cNvPr id="5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157458" y="6506240"/>
            <a:ext cx="196342" cy="185100"/>
          </a:xfrm>
          <a:prstGeom prst="rect">
            <a:avLst/>
          </a:prstGeom>
        </p:spPr>
        <p:txBody>
          <a:bodyPr lIns="0" tIns="0" rIns="0" bIns="0"/>
          <a:lstStyle>
            <a:lvl1pPr>
              <a:defRPr sz="13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Rett linje 8"/>
          <p:cNvSpPr/>
          <p:nvPr/>
        </p:nvSpPr>
        <p:spPr>
          <a:xfrm>
            <a:off x="5832730" y="1055806"/>
            <a:ext cx="480061" cy="1"/>
          </a:xfrm>
          <a:prstGeom prst="line">
            <a:avLst/>
          </a:prstGeom>
          <a:ln w="12700">
            <a:solidFill>
              <a:srgbClr val="E30613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29" name="Title Text"/>
          <p:cNvSpPr txBox="1">
            <a:spLocks noGrp="1"/>
          </p:cNvSpPr>
          <p:nvPr>
            <p:ph type="title"/>
          </p:nvPr>
        </p:nvSpPr>
        <p:spPr>
          <a:xfrm>
            <a:off x="768097" y="383930"/>
            <a:ext cx="10563605" cy="479912"/>
          </a:xfrm>
          <a:prstGeom prst="rect">
            <a:avLst/>
          </a:prstGeom>
        </p:spPr>
        <p:txBody>
          <a:bodyPr anchor="ctr"/>
          <a:lstStyle>
            <a:lvl1pPr algn="ctr" defTabSz="914103">
              <a:lnSpc>
                <a:spcPct val="100000"/>
              </a:lnSpc>
              <a:defRPr sz="2900" b="1"/>
            </a:lvl1pPr>
          </a:lstStyle>
          <a:p>
            <a:r>
              <a:t>Title Text</a:t>
            </a:r>
          </a:p>
        </p:txBody>
      </p:sp>
      <p:sp>
        <p:nvSpPr>
          <p:cNvPr id="53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157458" y="6506240"/>
            <a:ext cx="196342" cy="185100"/>
          </a:xfrm>
          <a:prstGeom prst="rect">
            <a:avLst/>
          </a:prstGeom>
        </p:spPr>
        <p:txBody>
          <a:bodyPr lIns="0" tIns="0" rIns="0" bIns="0"/>
          <a:lstStyle>
            <a:lvl1pPr>
              <a:defRPr sz="13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157458" y="6506240"/>
            <a:ext cx="196342" cy="185100"/>
          </a:xfrm>
          <a:prstGeom prst="rect">
            <a:avLst/>
          </a:prstGeom>
        </p:spPr>
        <p:txBody>
          <a:bodyPr lIns="0" tIns="0" rIns="0" bIns="0"/>
          <a:lstStyle>
            <a:lvl1pPr>
              <a:defRPr sz="13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Rektangel 17"/>
          <p:cNvSpPr/>
          <p:nvPr/>
        </p:nvSpPr>
        <p:spPr>
          <a:xfrm>
            <a:off x="0" y="1495176"/>
            <a:ext cx="12192000" cy="5362824"/>
          </a:xfrm>
          <a:prstGeom prst="rect">
            <a:avLst/>
          </a:prstGeom>
          <a:solidFill>
            <a:srgbClr val="E30613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pPr>
            <a:endParaRPr/>
          </a:p>
        </p:txBody>
      </p:sp>
      <p:sp>
        <p:nvSpPr>
          <p:cNvPr id="545" name="Title Text"/>
          <p:cNvSpPr txBox="1">
            <a:spLocks noGrp="1"/>
          </p:cNvSpPr>
          <p:nvPr>
            <p:ph type="title"/>
          </p:nvPr>
        </p:nvSpPr>
        <p:spPr>
          <a:xfrm>
            <a:off x="1524000" y="2413754"/>
            <a:ext cx="9144000" cy="1316077"/>
          </a:xfrm>
          <a:prstGeom prst="rect">
            <a:avLst/>
          </a:prstGeom>
        </p:spPr>
        <p:txBody>
          <a:bodyPr anchor="b"/>
          <a:lstStyle>
            <a:lvl1pPr algn="ctr" defTabSz="914103">
              <a:lnSpc>
                <a:spcPct val="100000"/>
              </a:lnSpc>
              <a:defRPr sz="3700" b="1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54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796810"/>
            <a:ext cx="9144000" cy="785726"/>
          </a:xfrm>
          <a:prstGeom prst="rect">
            <a:avLst/>
          </a:prstGeom>
          <a:effectLst/>
        </p:spPr>
        <p:txBody>
          <a:bodyPr/>
          <a:lstStyle>
            <a:lvl1pPr marL="0" indent="0" algn="ctr" defTabSz="914103">
              <a:spcBef>
                <a:spcPts val="0"/>
              </a:spcBef>
              <a:defRPr sz="2100" b="1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lvl1pPr>
            <a:lvl2pPr marL="0" indent="457050" algn="ctr" defTabSz="914103">
              <a:spcBef>
                <a:spcPts val="0"/>
              </a:spcBef>
              <a:buSzTx/>
              <a:buNone/>
              <a:defRPr sz="2100" b="1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lvl2pPr>
            <a:lvl3pPr marL="0" indent="914103" algn="ctr" defTabSz="914103">
              <a:spcBef>
                <a:spcPts val="0"/>
              </a:spcBef>
              <a:buSzTx/>
              <a:buNone/>
              <a:defRPr sz="2100" b="1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lvl3pPr>
            <a:lvl4pPr marL="0" indent="1371154" algn="ctr" defTabSz="914103">
              <a:spcBef>
                <a:spcPts val="0"/>
              </a:spcBef>
              <a:buSzTx/>
              <a:buNone/>
              <a:defRPr sz="2100" b="1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lvl4pPr>
            <a:lvl5pPr marL="0" indent="1828206" algn="ctr" defTabSz="914103">
              <a:spcBef>
                <a:spcPts val="0"/>
              </a:spcBef>
              <a:buSzTx/>
              <a:buNone/>
              <a:defRPr sz="2100" b="1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547" name="Bilde 8" descr="Bild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130" y="479913"/>
            <a:ext cx="566930" cy="566755"/>
          </a:xfrm>
          <a:prstGeom prst="rect">
            <a:avLst/>
          </a:prstGeom>
          <a:ln w="12700">
            <a:miter lim="400000"/>
          </a:ln>
        </p:spPr>
      </p:pic>
      <p:sp>
        <p:nvSpPr>
          <p:cNvPr id="548" name="TekstSylinder 7"/>
          <p:cNvSpPr txBox="1"/>
          <p:nvPr/>
        </p:nvSpPr>
        <p:spPr>
          <a:xfrm>
            <a:off x="2321503" y="565715"/>
            <a:ext cx="5397003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800" b="1"/>
            </a:lvl1pPr>
          </a:lstStyle>
          <a:p>
            <a:r>
              <a:t>Det matematisk-naturvitenskapelige fakultet</a:t>
            </a:r>
          </a:p>
        </p:txBody>
      </p:sp>
      <p:grpSp>
        <p:nvGrpSpPr>
          <p:cNvPr id="555" name="Group 4"/>
          <p:cNvGrpSpPr/>
          <p:nvPr/>
        </p:nvGrpSpPr>
        <p:grpSpPr>
          <a:xfrm>
            <a:off x="1749426" y="682938"/>
            <a:ext cx="585601" cy="181409"/>
            <a:chOff x="0" y="0"/>
            <a:chExt cx="585599" cy="181408"/>
          </a:xfrm>
        </p:grpSpPr>
        <p:sp>
          <p:nvSpPr>
            <p:cNvPr id="549" name="Freeform 5"/>
            <p:cNvSpPr/>
            <p:nvPr/>
          </p:nvSpPr>
          <p:spPr>
            <a:xfrm>
              <a:off x="506797" y="2890"/>
              <a:ext cx="78803" cy="8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92" y="8151"/>
                  </a:moveTo>
                  <a:cubicBezTo>
                    <a:pt x="21600" y="8966"/>
                    <a:pt x="21600" y="9781"/>
                    <a:pt x="21600" y="10596"/>
                  </a:cubicBezTo>
                  <a:cubicBezTo>
                    <a:pt x="21600" y="16709"/>
                    <a:pt x="16709" y="21600"/>
                    <a:pt x="10596" y="21600"/>
                  </a:cubicBezTo>
                  <a:cubicBezTo>
                    <a:pt x="4891" y="21600"/>
                    <a:pt x="0" y="16709"/>
                    <a:pt x="0" y="10596"/>
                  </a:cubicBezTo>
                  <a:cubicBezTo>
                    <a:pt x="0" y="4483"/>
                    <a:pt x="4891" y="0"/>
                    <a:pt x="10596" y="0"/>
                  </a:cubicBezTo>
                  <a:cubicBezTo>
                    <a:pt x="15894" y="0"/>
                    <a:pt x="20377" y="3260"/>
                    <a:pt x="21192" y="8151"/>
                  </a:cubicBezTo>
                  <a:close/>
                </a:path>
              </a:pathLst>
            </a:custGeom>
            <a:solidFill>
              <a:srgbClr val="ED1C2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200"/>
              </a:pPr>
              <a:endParaRPr/>
            </a:p>
          </p:txBody>
        </p:sp>
        <p:sp>
          <p:nvSpPr>
            <p:cNvPr id="550" name="Freeform 6"/>
            <p:cNvSpPr/>
            <p:nvPr/>
          </p:nvSpPr>
          <p:spPr>
            <a:xfrm>
              <a:off x="506797" y="99738"/>
              <a:ext cx="78803" cy="80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92" y="8558"/>
                  </a:moveTo>
                  <a:cubicBezTo>
                    <a:pt x="21600" y="9374"/>
                    <a:pt x="21600" y="10189"/>
                    <a:pt x="21600" y="11004"/>
                  </a:cubicBezTo>
                  <a:cubicBezTo>
                    <a:pt x="21600" y="17117"/>
                    <a:pt x="16709" y="21600"/>
                    <a:pt x="10596" y="21600"/>
                  </a:cubicBezTo>
                  <a:cubicBezTo>
                    <a:pt x="4891" y="21600"/>
                    <a:pt x="0" y="17117"/>
                    <a:pt x="0" y="11004"/>
                  </a:cubicBezTo>
                  <a:cubicBezTo>
                    <a:pt x="0" y="4891"/>
                    <a:pt x="4891" y="0"/>
                    <a:pt x="10596" y="0"/>
                  </a:cubicBezTo>
                  <a:cubicBezTo>
                    <a:pt x="15894" y="0"/>
                    <a:pt x="20377" y="3668"/>
                    <a:pt x="21192" y="8558"/>
                  </a:cubicBezTo>
                  <a:close/>
                </a:path>
              </a:pathLst>
            </a:custGeom>
            <a:solidFill>
              <a:srgbClr val="ED1C2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200"/>
              </a:pPr>
              <a:endParaRPr/>
            </a:p>
          </p:txBody>
        </p:sp>
        <p:sp>
          <p:nvSpPr>
            <p:cNvPr id="551" name="Freeform 7"/>
            <p:cNvSpPr/>
            <p:nvPr/>
          </p:nvSpPr>
          <p:spPr>
            <a:xfrm>
              <a:off x="0" y="2890"/>
              <a:ext cx="175681" cy="178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20" y="13729"/>
                  </a:moveTo>
                  <a:cubicBezTo>
                    <a:pt x="19220" y="15010"/>
                    <a:pt x="19037" y="16292"/>
                    <a:pt x="18671" y="17390"/>
                  </a:cubicBezTo>
                  <a:cubicBezTo>
                    <a:pt x="18305" y="18305"/>
                    <a:pt x="17756" y="19220"/>
                    <a:pt x="17024" y="19769"/>
                  </a:cubicBezTo>
                  <a:cubicBezTo>
                    <a:pt x="16475" y="20319"/>
                    <a:pt x="15559" y="20868"/>
                    <a:pt x="14461" y="21051"/>
                  </a:cubicBezTo>
                  <a:cubicBezTo>
                    <a:pt x="13363" y="21417"/>
                    <a:pt x="12081" y="21600"/>
                    <a:pt x="10800" y="21600"/>
                  </a:cubicBezTo>
                  <a:cubicBezTo>
                    <a:pt x="9519" y="21600"/>
                    <a:pt x="8420" y="21417"/>
                    <a:pt x="7322" y="21051"/>
                  </a:cubicBezTo>
                  <a:cubicBezTo>
                    <a:pt x="6407" y="20868"/>
                    <a:pt x="5492" y="20502"/>
                    <a:pt x="4759" y="19769"/>
                  </a:cubicBezTo>
                  <a:cubicBezTo>
                    <a:pt x="4027" y="19220"/>
                    <a:pt x="3478" y="18488"/>
                    <a:pt x="3112" y="17390"/>
                  </a:cubicBezTo>
                  <a:cubicBezTo>
                    <a:pt x="2563" y="16475"/>
                    <a:pt x="2380" y="15376"/>
                    <a:pt x="2380" y="13912"/>
                  </a:cubicBezTo>
                  <a:cubicBezTo>
                    <a:pt x="2380" y="1464"/>
                    <a:pt x="2380" y="1464"/>
                    <a:pt x="2380" y="1464"/>
                  </a:cubicBezTo>
                  <a:cubicBezTo>
                    <a:pt x="0" y="915"/>
                    <a:pt x="0" y="915"/>
                    <a:pt x="0" y="91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505" y="0"/>
                    <a:pt x="7505" y="0"/>
                    <a:pt x="7505" y="0"/>
                  </a:cubicBezTo>
                  <a:cubicBezTo>
                    <a:pt x="7505" y="915"/>
                    <a:pt x="7505" y="915"/>
                    <a:pt x="7505" y="915"/>
                  </a:cubicBezTo>
                  <a:cubicBezTo>
                    <a:pt x="5125" y="1464"/>
                    <a:pt x="5125" y="1464"/>
                    <a:pt x="5125" y="1464"/>
                  </a:cubicBezTo>
                  <a:cubicBezTo>
                    <a:pt x="5125" y="14827"/>
                    <a:pt x="5125" y="14827"/>
                    <a:pt x="5125" y="14827"/>
                  </a:cubicBezTo>
                  <a:cubicBezTo>
                    <a:pt x="5125" y="16658"/>
                    <a:pt x="5675" y="17939"/>
                    <a:pt x="6590" y="18854"/>
                  </a:cubicBezTo>
                  <a:cubicBezTo>
                    <a:pt x="7688" y="19769"/>
                    <a:pt x="9336" y="20319"/>
                    <a:pt x="11349" y="20319"/>
                  </a:cubicBezTo>
                  <a:cubicBezTo>
                    <a:pt x="13363" y="20319"/>
                    <a:pt x="15010" y="19769"/>
                    <a:pt x="15925" y="18854"/>
                  </a:cubicBezTo>
                  <a:cubicBezTo>
                    <a:pt x="16841" y="17756"/>
                    <a:pt x="17390" y="16292"/>
                    <a:pt x="17390" y="14095"/>
                  </a:cubicBezTo>
                  <a:cubicBezTo>
                    <a:pt x="17390" y="1464"/>
                    <a:pt x="17390" y="1464"/>
                    <a:pt x="17390" y="1464"/>
                  </a:cubicBezTo>
                  <a:cubicBezTo>
                    <a:pt x="15010" y="915"/>
                    <a:pt x="15010" y="915"/>
                    <a:pt x="15010" y="915"/>
                  </a:cubicBezTo>
                  <a:cubicBezTo>
                    <a:pt x="15010" y="0"/>
                    <a:pt x="15010" y="0"/>
                    <a:pt x="15010" y="0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21600" y="915"/>
                    <a:pt x="21600" y="915"/>
                    <a:pt x="21600" y="915"/>
                  </a:cubicBezTo>
                  <a:cubicBezTo>
                    <a:pt x="19220" y="1464"/>
                    <a:pt x="19220" y="1464"/>
                    <a:pt x="19220" y="1464"/>
                  </a:cubicBezTo>
                  <a:lnTo>
                    <a:pt x="19220" y="13729"/>
                  </a:lnTo>
                  <a:close/>
                </a:path>
              </a:pathLst>
            </a:custGeom>
            <a:solidFill>
              <a:srgbClr val="231F2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200"/>
              </a:pPr>
              <a:endParaRPr/>
            </a:p>
          </p:txBody>
        </p:sp>
        <p:sp>
          <p:nvSpPr>
            <p:cNvPr id="552" name="Freeform 8"/>
            <p:cNvSpPr/>
            <p:nvPr/>
          </p:nvSpPr>
          <p:spPr>
            <a:xfrm>
              <a:off x="191585" y="49869"/>
              <a:ext cx="57838" cy="1286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040" y="3519"/>
                  </a:moveTo>
                  <a:lnTo>
                    <a:pt x="14040" y="19537"/>
                  </a:lnTo>
                  <a:lnTo>
                    <a:pt x="21600" y="20265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20265"/>
                  </a:lnTo>
                  <a:lnTo>
                    <a:pt x="7290" y="19537"/>
                  </a:lnTo>
                  <a:lnTo>
                    <a:pt x="7290" y="3034"/>
                  </a:lnTo>
                  <a:lnTo>
                    <a:pt x="0" y="1820"/>
                  </a:lnTo>
                  <a:lnTo>
                    <a:pt x="0" y="1335"/>
                  </a:lnTo>
                  <a:lnTo>
                    <a:pt x="14040" y="0"/>
                  </a:lnTo>
                  <a:lnTo>
                    <a:pt x="14580" y="243"/>
                  </a:lnTo>
                  <a:lnTo>
                    <a:pt x="14040" y="3519"/>
                  </a:lnTo>
                  <a:close/>
                </a:path>
              </a:pathLst>
            </a:custGeom>
            <a:solidFill>
              <a:srgbClr val="231F2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200"/>
              </a:pPr>
              <a:endParaRPr/>
            </a:p>
          </p:txBody>
        </p:sp>
        <p:sp>
          <p:nvSpPr>
            <p:cNvPr id="553" name="Freeform 9"/>
            <p:cNvSpPr/>
            <p:nvPr/>
          </p:nvSpPr>
          <p:spPr>
            <a:xfrm>
              <a:off x="271834" y="0"/>
              <a:ext cx="160498" cy="181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00" y="18720"/>
                  </a:moveTo>
                  <a:cubicBezTo>
                    <a:pt x="16800" y="20700"/>
                    <a:pt x="14200" y="21600"/>
                    <a:pt x="10600" y="21600"/>
                  </a:cubicBezTo>
                  <a:cubicBezTo>
                    <a:pt x="7200" y="21600"/>
                    <a:pt x="4600" y="20700"/>
                    <a:pt x="2800" y="18900"/>
                  </a:cubicBezTo>
                  <a:cubicBezTo>
                    <a:pt x="1000" y="17100"/>
                    <a:pt x="0" y="14400"/>
                    <a:pt x="0" y="10980"/>
                  </a:cubicBezTo>
                  <a:cubicBezTo>
                    <a:pt x="0" y="9180"/>
                    <a:pt x="200" y="7560"/>
                    <a:pt x="800" y="6300"/>
                  </a:cubicBezTo>
                  <a:cubicBezTo>
                    <a:pt x="1200" y="4860"/>
                    <a:pt x="2000" y="3780"/>
                    <a:pt x="3000" y="2880"/>
                  </a:cubicBezTo>
                  <a:cubicBezTo>
                    <a:pt x="3800" y="1980"/>
                    <a:pt x="5000" y="1260"/>
                    <a:pt x="6400" y="720"/>
                  </a:cubicBezTo>
                  <a:cubicBezTo>
                    <a:pt x="7800" y="360"/>
                    <a:pt x="9200" y="0"/>
                    <a:pt x="10800" y="0"/>
                  </a:cubicBezTo>
                  <a:cubicBezTo>
                    <a:pt x="12600" y="0"/>
                    <a:pt x="14000" y="360"/>
                    <a:pt x="15400" y="720"/>
                  </a:cubicBezTo>
                  <a:cubicBezTo>
                    <a:pt x="16800" y="1260"/>
                    <a:pt x="17800" y="1980"/>
                    <a:pt x="18800" y="2880"/>
                  </a:cubicBezTo>
                  <a:cubicBezTo>
                    <a:pt x="19600" y="3780"/>
                    <a:pt x="20400" y="4860"/>
                    <a:pt x="20800" y="6120"/>
                  </a:cubicBezTo>
                  <a:cubicBezTo>
                    <a:pt x="21400" y="7380"/>
                    <a:pt x="21600" y="9000"/>
                    <a:pt x="21600" y="10800"/>
                  </a:cubicBezTo>
                  <a:cubicBezTo>
                    <a:pt x="21600" y="14220"/>
                    <a:pt x="20600" y="16920"/>
                    <a:pt x="18800" y="18720"/>
                  </a:cubicBezTo>
                  <a:close/>
                  <a:moveTo>
                    <a:pt x="16400" y="3600"/>
                  </a:moveTo>
                  <a:cubicBezTo>
                    <a:pt x="15000" y="2160"/>
                    <a:pt x="13200" y="1260"/>
                    <a:pt x="10800" y="1260"/>
                  </a:cubicBezTo>
                  <a:cubicBezTo>
                    <a:pt x="8400" y="1260"/>
                    <a:pt x="6600" y="2160"/>
                    <a:pt x="5200" y="3600"/>
                  </a:cubicBezTo>
                  <a:cubicBezTo>
                    <a:pt x="3800" y="5040"/>
                    <a:pt x="3200" y="7560"/>
                    <a:pt x="3200" y="10800"/>
                  </a:cubicBezTo>
                  <a:cubicBezTo>
                    <a:pt x="3200" y="14040"/>
                    <a:pt x="3800" y="16380"/>
                    <a:pt x="5200" y="18000"/>
                  </a:cubicBezTo>
                  <a:cubicBezTo>
                    <a:pt x="6400" y="19440"/>
                    <a:pt x="8400" y="20340"/>
                    <a:pt x="10800" y="20340"/>
                  </a:cubicBezTo>
                  <a:cubicBezTo>
                    <a:pt x="13200" y="20340"/>
                    <a:pt x="15000" y="19620"/>
                    <a:pt x="16400" y="18000"/>
                  </a:cubicBezTo>
                  <a:cubicBezTo>
                    <a:pt x="17800" y="16560"/>
                    <a:pt x="18400" y="14040"/>
                    <a:pt x="18400" y="10980"/>
                  </a:cubicBezTo>
                  <a:cubicBezTo>
                    <a:pt x="18400" y="7560"/>
                    <a:pt x="17800" y="5220"/>
                    <a:pt x="16400" y="3600"/>
                  </a:cubicBezTo>
                  <a:close/>
                </a:path>
              </a:pathLst>
            </a:custGeom>
            <a:solidFill>
              <a:srgbClr val="231F2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200"/>
              </a:pPr>
              <a:endParaRPr/>
            </a:p>
          </p:txBody>
        </p:sp>
        <p:sp>
          <p:nvSpPr>
            <p:cNvPr id="554" name="Freeform 10"/>
            <p:cNvSpPr/>
            <p:nvPr/>
          </p:nvSpPr>
          <p:spPr>
            <a:xfrm>
              <a:off x="208213" y="1445"/>
              <a:ext cx="25305" cy="26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165"/>
                  </a:moveTo>
                  <a:cubicBezTo>
                    <a:pt x="0" y="13976"/>
                    <a:pt x="1271" y="16518"/>
                    <a:pt x="2541" y="17788"/>
                  </a:cubicBezTo>
                  <a:cubicBezTo>
                    <a:pt x="5082" y="20329"/>
                    <a:pt x="7624" y="21600"/>
                    <a:pt x="10165" y="21600"/>
                  </a:cubicBezTo>
                  <a:cubicBezTo>
                    <a:pt x="13976" y="21600"/>
                    <a:pt x="16518" y="20329"/>
                    <a:pt x="17788" y="17788"/>
                  </a:cubicBezTo>
                  <a:cubicBezTo>
                    <a:pt x="20329" y="16518"/>
                    <a:pt x="21600" y="13976"/>
                    <a:pt x="21600" y="10165"/>
                  </a:cubicBezTo>
                  <a:cubicBezTo>
                    <a:pt x="21600" y="7624"/>
                    <a:pt x="20329" y="5082"/>
                    <a:pt x="17788" y="2541"/>
                  </a:cubicBezTo>
                  <a:cubicBezTo>
                    <a:pt x="16518" y="0"/>
                    <a:pt x="13976" y="0"/>
                    <a:pt x="10165" y="0"/>
                  </a:cubicBezTo>
                  <a:cubicBezTo>
                    <a:pt x="7624" y="0"/>
                    <a:pt x="5082" y="0"/>
                    <a:pt x="2541" y="2541"/>
                  </a:cubicBezTo>
                  <a:cubicBezTo>
                    <a:pt x="1271" y="5082"/>
                    <a:pt x="0" y="7624"/>
                    <a:pt x="0" y="10165"/>
                  </a:cubicBezTo>
                  <a:close/>
                </a:path>
              </a:pathLst>
            </a:custGeom>
            <a:solidFill>
              <a:srgbClr val="231F2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200"/>
              </a:pPr>
              <a:endParaRPr/>
            </a:p>
          </p:txBody>
        </p:sp>
      </p:grpSp>
      <p:sp>
        <p:nvSpPr>
          <p:cNvPr id="556" name="Ellipse 18"/>
          <p:cNvSpPr/>
          <p:nvPr/>
        </p:nvSpPr>
        <p:spPr>
          <a:xfrm>
            <a:off x="5855999" y="4419651"/>
            <a:ext cx="480001" cy="479853"/>
          </a:xfrm>
          <a:prstGeom prst="ellipse">
            <a:avLst/>
          </a:prstGeom>
          <a:solidFill>
            <a:srgbClr val="EB5D4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pPr>
            <a:endParaRPr/>
          </a:p>
        </p:txBody>
      </p:sp>
      <p:sp>
        <p:nvSpPr>
          <p:cNvPr id="557" name="Ellipse 19"/>
          <p:cNvSpPr/>
          <p:nvPr/>
        </p:nvSpPr>
        <p:spPr>
          <a:xfrm>
            <a:off x="5855999" y="5031044"/>
            <a:ext cx="480001" cy="479853"/>
          </a:xfrm>
          <a:prstGeom prst="ellipse">
            <a:avLst/>
          </a:prstGeom>
          <a:solidFill>
            <a:srgbClr val="EB5D4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pPr>
            <a:endParaRPr/>
          </a:p>
        </p:txBody>
      </p:sp>
      <p:sp>
        <p:nvSpPr>
          <p:cNvPr id="5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lIns="45719" tIns="45719" rIns="45719" bIns="45719" anchor="b"/>
          <a:lstStyle>
            <a:lvl1pPr algn="ctr" defTabSz="914400"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5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effectLst/>
        </p:spPr>
        <p:txBody>
          <a:bodyPr lIns="45719" tIns="45719" rIns="45719" bIns="45719"/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defRPr sz="2400">
                <a:latin typeface="+mj-lt"/>
                <a:ea typeface="+mj-ea"/>
                <a:cs typeface="+mj-cs"/>
                <a:sym typeface="Calibri"/>
              </a:defRPr>
            </a:lvl1pPr>
            <a:lvl2pPr marL="0" indent="457200" algn="ctr" defTabSz="914400">
              <a:lnSpc>
                <a:spcPct val="90000"/>
              </a:lnSpc>
              <a:spcBef>
                <a:spcPts val="1000"/>
              </a:spcBef>
              <a:buSzTx/>
              <a:buNone/>
              <a:defRPr sz="2400">
                <a:latin typeface="+mj-lt"/>
                <a:ea typeface="+mj-ea"/>
                <a:cs typeface="+mj-cs"/>
                <a:sym typeface="Calibri"/>
              </a:defRPr>
            </a:lvl2pPr>
            <a:lvl3pPr marL="0" indent="914400" algn="ctr" defTabSz="914400">
              <a:lnSpc>
                <a:spcPct val="90000"/>
              </a:lnSpc>
              <a:spcBef>
                <a:spcPts val="1000"/>
              </a:spcBef>
              <a:buSzTx/>
              <a:buNone/>
              <a:defRPr sz="2400">
                <a:latin typeface="+mj-lt"/>
                <a:ea typeface="+mj-ea"/>
                <a:cs typeface="+mj-cs"/>
                <a:sym typeface="Calibri"/>
              </a:defRPr>
            </a:lvl3pPr>
            <a:lvl4pPr marL="0" indent="1371600" algn="ctr" defTabSz="914400">
              <a:lnSpc>
                <a:spcPct val="90000"/>
              </a:lnSpc>
              <a:spcBef>
                <a:spcPts val="1000"/>
              </a:spcBef>
              <a:buSzTx/>
              <a:buNone/>
              <a:defRPr sz="2400">
                <a:latin typeface="+mj-lt"/>
                <a:ea typeface="+mj-ea"/>
                <a:cs typeface="+mj-cs"/>
                <a:sym typeface="Calibri"/>
              </a:defRPr>
            </a:lvl4pPr>
            <a:lvl5pPr marL="0" indent="1828800" algn="ctr" defTabSz="914400">
              <a:lnSpc>
                <a:spcPct val="90000"/>
              </a:lnSpc>
              <a:spcBef>
                <a:spcPts val="1000"/>
              </a:spcBef>
              <a:buSzTx/>
              <a:buNone/>
              <a:defRPr sz="2400"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lIns="45719" tIns="45719" rIns="45719" bIns="45719" anchor="ctr"/>
          <a:lstStyle>
            <a:lvl1pPr defTabSz="914400"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575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effectLst/>
        </p:spPr>
        <p:txBody>
          <a:bodyPr lIns="45719" tIns="45719" rIns="45719" bIns="45719"/>
          <a:lstStyle>
            <a:lvl1pPr marL="228600" indent="-228600" defTabSz="9144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+mj-lt"/>
                <a:ea typeface="+mj-ea"/>
                <a:cs typeface="+mj-cs"/>
                <a:sym typeface="Calibri"/>
              </a:defRPr>
            </a:lvl1pPr>
            <a:lvl2pPr marL="723900" indent="-266700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latin typeface="+mj-lt"/>
                <a:ea typeface="+mj-ea"/>
                <a:cs typeface="+mj-cs"/>
                <a:sym typeface="Calibri"/>
              </a:defRPr>
            </a:lvl2pPr>
            <a:lvl3pPr marL="1234439" indent="-320039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latin typeface="+mj-lt"/>
                <a:ea typeface="+mj-ea"/>
                <a:cs typeface="+mj-cs"/>
                <a:sym typeface="Calibri"/>
              </a:defRPr>
            </a:lvl3pPr>
            <a:lvl4pPr marL="1727200" indent="-355600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latin typeface="+mj-lt"/>
                <a:ea typeface="+mj-ea"/>
                <a:cs typeface="+mj-cs"/>
                <a:sym typeface="Calibri"/>
              </a:defRPr>
            </a:lvl4pPr>
            <a:lvl5pPr marL="2184400" indent="-355600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lIns="45719" tIns="45719" rIns="45719" bIns="45719" anchor="b"/>
          <a:lstStyle>
            <a:lvl1pPr defTabSz="914400"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5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  <a:effectLst/>
        </p:spPr>
        <p:txBody>
          <a:bodyPr lIns="45719" tIns="45719" rIns="45719" bIns="45719"/>
          <a:lstStyle>
            <a:lvl1pPr marL="0" indent="0" defTabSz="914400">
              <a:lnSpc>
                <a:spcPct val="90000"/>
              </a:lnSpc>
              <a:spcBef>
                <a:spcPts val="1000"/>
              </a:spcBef>
              <a:defRPr sz="24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  <a:lvl2pPr marL="0" indent="457200" defTabSz="914400">
              <a:lnSpc>
                <a:spcPct val="90000"/>
              </a:lnSpc>
              <a:spcBef>
                <a:spcPts val="1000"/>
              </a:spcBef>
              <a:buSzTx/>
              <a:buNone/>
              <a:defRPr sz="24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2pPr>
            <a:lvl3pPr marL="0" indent="914400" defTabSz="914400">
              <a:lnSpc>
                <a:spcPct val="90000"/>
              </a:lnSpc>
              <a:spcBef>
                <a:spcPts val="1000"/>
              </a:spcBef>
              <a:buSzTx/>
              <a:buNone/>
              <a:defRPr sz="24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3pPr>
            <a:lvl4pPr marL="0" indent="1371600" defTabSz="914400">
              <a:lnSpc>
                <a:spcPct val="90000"/>
              </a:lnSpc>
              <a:spcBef>
                <a:spcPts val="1000"/>
              </a:spcBef>
              <a:buSzTx/>
              <a:buNone/>
              <a:defRPr sz="24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4pPr>
            <a:lvl5pPr marL="0" indent="1828800" defTabSz="914400">
              <a:lnSpc>
                <a:spcPct val="90000"/>
              </a:lnSpc>
              <a:spcBef>
                <a:spcPts val="1000"/>
              </a:spcBef>
              <a:buSzTx/>
              <a:buNone/>
              <a:defRPr sz="24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lIns="45719" tIns="45719" rIns="45719" bIns="45719" anchor="ctr"/>
          <a:lstStyle>
            <a:lvl1pPr defTabSz="914400"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59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effectLst/>
        </p:spPr>
        <p:txBody>
          <a:bodyPr lIns="45719" tIns="45719" rIns="45719" bIns="45719"/>
          <a:lstStyle>
            <a:lvl1pPr marL="228600" indent="-228600" defTabSz="9144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+mj-lt"/>
                <a:ea typeface="+mj-ea"/>
                <a:cs typeface="+mj-cs"/>
                <a:sym typeface="Calibri"/>
              </a:defRPr>
            </a:lvl1pPr>
            <a:lvl2pPr marL="723900" indent="-266700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latin typeface="+mj-lt"/>
                <a:ea typeface="+mj-ea"/>
                <a:cs typeface="+mj-cs"/>
                <a:sym typeface="Calibri"/>
              </a:defRPr>
            </a:lvl2pPr>
            <a:lvl3pPr marL="1234439" indent="-320039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latin typeface="+mj-lt"/>
                <a:ea typeface="+mj-ea"/>
                <a:cs typeface="+mj-cs"/>
                <a:sym typeface="Calibri"/>
              </a:defRPr>
            </a:lvl3pPr>
            <a:lvl4pPr marL="1727200" indent="-355600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latin typeface="+mj-lt"/>
                <a:ea typeface="+mj-ea"/>
                <a:cs typeface="+mj-cs"/>
                <a:sym typeface="Calibri"/>
              </a:defRPr>
            </a:lvl4pPr>
            <a:lvl5pPr marL="2184400" indent="-355600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 lIns="45719" tIns="45719" rIns="45719" bIns="45719" anchor="ctr"/>
          <a:lstStyle>
            <a:lvl1pPr defTabSz="914400"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60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  <a:effectLst/>
        </p:spPr>
        <p:txBody>
          <a:bodyPr lIns="45719" tIns="45719" rIns="45719" bIns="45719" anchor="b"/>
          <a:lstStyle>
            <a:lvl1pPr marL="0" indent="0" defTabSz="914400">
              <a:lnSpc>
                <a:spcPct val="90000"/>
              </a:lnSpc>
              <a:spcBef>
                <a:spcPts val="1000"/>
              </a:spcBef>
              <a:defRPr sz="2400" b="1">
                <a:latin typeface="+mj-lt"/>
                <a:ea typeface="+mj-ea"/>
                <a:cs typeface="+mj-cs"/>
                <a:sym typeface="Calibri"/>
              </a:defRPr>
            </a:lvl1pPr>
            <a:lvl2pPr marL="0" indent="457200" defTabSz="914400">
              <a:lnSpc>
                <a:spcPct val="90000"/>
              </a:lnSpc>
              <a:spcBef>
                <a:spcPts val="1000"/>
              </a:spcBef>
              <a:buSzTx/>
              <a:buNone/>
              <a:defRPr sz="2400" b="1">
                <a:latin typeface="+mj-lt"/>
                <a:ea typeface="+mj-ea"/>
                <a:cs typeface="+mj-cs"/>
                <a:sym typeface="Calibri"/>
              </a:defRPr>
            </a:lvl2pPr>
            <a:lvl3pPr marL="0" indent="914400" defTabSz="914400">
              <a:lnSpc>
                <a:spcPct val="90000"/>
              </a:lnSpc>
              <a:spcBef>
                <a:spcPts val="1000"/>
              </a:spcBef>
              <a:buSzTx/>
              <a:buNone/>
              <a:defRPr sz="2400" b="1">
                <a:latin typeface="+mj-lt"/>
                <a:ea typeface="+mj-ea"/>
                <a:cs typeface="+mj-cs"/>
                <a:sym typeface="Calibri"/>
              </a:defRPr>
            </a:lvl3pPr>
            <a:lvl4pPr marL="0" indent="1371600" defTabSz="914400">
              <a:lnSpc>
                <a:spcPct val="90000"/>
              </a:lnSpc>
              <a:spcBef>
                <a:spcPts val="1000"/>
              </a:spcBef>
              <a:buSzTx/>
              <a:buNone/>
              <a:defRPr sz="2400" b="1">
                <a:latin typeface="+mj-lt"/>
                <a:ea typeface="+mj-ea"/>
                <a:cs typeface="+mj-cs"/>
                <a:sym typeface="Calibri"/>
              </a:defRPr>
            </a:lvl4pPr>
            <a:lvl5pPr marL="0" indent="1828800" defTabSz="914400">
              <a:lnSpc>
                <a:spcPct val="90000"/>
              </a:lnSpc>
              <a:spcBef>
                <a:spcPts val="1000"/>
              </a:spcBef>
              <a:buSzTx/>
              <a:buNone/>
              <a:defRPr sz="2400" b="1"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03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  <a:effectLst/>
        </p:spPr>
        <p:txBody>
          <a:bodyPr lIns="45719" tIns="45719" rIns="45719" bIns="45719" anchor="b"/>
          <a:lstStyle/>
          <a:p>
            <a:pPr marL="0" indent="0" defTabSz="914400">
              <a:lnSpc>
                <a:spcPct val="90000"/>
              </a:lnSpc>
              <a:spcBef>
                <a:spcPts val="1000"/>
              </a:spcBef>
              <a:defRPr sz="2400" b="1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lIns="45719" tIns="45719" rIns="45719" bIns="45719" anchor="ctr"/>
          <a:lstStyle>
            <a:lvl1pPr defTabSz="914400"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61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lIns="45719" tIns="45719" rIns="45719" bIns="45719" anchor="b"/>
          <a:lstStyle>
            <a:lvl1pPr defTabSz="914400"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62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effectLst/>
        </p:spPr>
        <p:txBody>
          <a:bodyPr lIns="45719" tIns="45719" rIns="45719" bIns="45719"/>
          <a:lstStyle>
            <a:lvl1pPr marL="228600" indent="-228600" defTabSz="9144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3200">
                <a:latin typeface="+mj-lt"/>
                <a:ea typeface="+mj-ea"/>
                <a:cs typeface="+mj-cs"/>
                <a:sym typeface="Calibri"/>
              </a:defRPr>
            </a:lvl1pPr>
            <a:lvl2pPr marL="718457" indent="-261257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3200">
                <a:latin typeface="+mj-lt"/>
                <a:ea typeface="+mj-ea"/>
                <a:cs typeface="+mj-cs"/>
                <a:sym typeface="Calibri"/>
              </a:defRPr>
            </a:lvl2pPr>
            <a:lvl3pPr marL="1219200" indent="-304800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3200">
                <a:latin typeface="+mj-lt"/>
                <a:ea typeface="+mj-ea"/>
                <a:cs typeface="+mj-cs"/>
                <a:sym typeface="Calibri"/>
              </a:defRPr>
            </a:lvl3pPr>
            <a:lvl4pPr marL="1737360" indent="-365760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3200">
                <a:latin typeface="+mj-lt"/>
                <a:ea typeface="+mj-ea"/>
                <a:cs typeface="+mj-cs"/>
                <a:sym typeface="Calibri"/>
              </a:defRPr>
            </a:lvl4pPr>
            <a:lvl5pPr marL="2194560" indent="-365760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3200"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28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  <a:effectLst/>
        </p:spPr>
        <p:txBody>
          <a:bodyPr lIns="45719" tIns="45719" rIns="45719" bIns="45719"/>
          <a:lstStyle/>
          <a:p>
            <a:pPr marL="0" indent="0" defTabSz="914400">
              <a:lnSpc>
                <a:spcPct val="90000"/>
              </a:lnSpc>
              <a:spcBef>
                <a:spcPts val="1000"/>
              </a:spcBef>
              <a:defRPr sz="16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lIns="45719" tIns="45719" rIns="45719" bIns="45719" anchor="b"/>
          <a:lstStyle>
            <a:lvl1pPr defTabSz="914400"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637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effectLst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  <a:effectLst/>
        </p:spPr>
        <p:txBody>
          <a:bodyPr lIns="45719" tIns="45719" rIns="45719" bIns="45719"/>
          <a:lstStyle>
            <a:lvl1pPr marL="0" indent="0" defTabSz="914400">
              <a:lnSpc>
                <a:spcPct val="90000"/>
              </a:lnSpc>
              <a:spcBef>
                <a:spcPts val="1000"/>
              </a:spcBef>
              <a:defRPr sz="1600">
                <a:latin typeface="+mj-lt"/>
                <a:ea typeface="+mj-ea"/>
                <a:cs typeface="+mj-cs"/>
                <a:sym typeface="Calibri"/>
              </a:defRPr>
            </a:lvl1pPr>
            <a:lvl2pPr marL="0" indent="457200" defTabSz="914400">
              <a:lnSpc>
                <a:spcPct val="90000"/>
              </a:lnSpc>
              <a:spcBef>
                <a:spcPts val="1000"/>
              </a:spcBef>
              <a:buSzTx/>
              <a:buNone/>
              <a:defRPr sz="1600">
                <a:latin typeface="+mj-lt"/>
                <a:ea typeface="+mj-ea"/>
                <a:cs typeface="+mj-cs"/>
                <a:sym typeface="Calibri"/>
              </a:defRPr>
            </a:lvl2pPr>
            <a:lvl3pPr marL="0" indent="914400" defTabSz="914400">
              <a:lnSpc>
                <a:spcPct val="90000"/>
              </a:lnSpc>
              <a:spcBef>
                <a:spcPts val="1000"/>
              </a:spcBef>
              <a:buSzTx/>
              <a:buNone/>
              <a:defRPr sz="1600">
                <a:latin typeface="+mj-lt"/>
                <a:ea typeface="+mj-ea"/>
                <a:cs typeface="+mj-cs"/>
                <a:sym typeface="Calibri"/>
              </a:defRPr>
            </a:lvl3pPr>
            <a:lvl4pPr marL="0" indent="1371600" defTabSz="914400">
              <a:lnSpc>
                <a:spcPct val="90000"/>
              </a:lnSpc>
              <a:spcBef>
                <a:spcPts val="1000"/>
              </a:spcBef>
              <a:buSzTx/>
              <a:buNone/>
              <a:defRPr sz="1600">
                <a:latin typeface="+mj-lt"/>
                <a:ea typeface="+mj-ea"/>
                <a:cs typeface="+mj-cs"/>
                <a:sym typeface="Calibri"/>
              </a:defRPr>
            </a:lvl4pPr>
            <a:lvl5pPr marL="0" indent="1828800" defTabSz="914400">
              <a:lnSpc>
                <a:spcPct val="90000"/>
              </a:lnSpc>
              <a:spcBef>
                <a:spcPts val="1000"/>
              </a:spcBef>
              <a:buSzTx/>
              <a:buNone/>
              <a:defRPr sz="1600"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Title Text"/>
          <p:cNvSpPr txBox="1">
            <a:spLocks noGrp="1"/>
          </p:cNvSpPr>
          <p:nvPr>
            <p:ph type="title"/>
          </p:nvPr>
        </p:nvSpPr>
        <p:spPr>
          <a:xfrm>
            <a:off x="844550" y="177800"/>
            <a:ext cx="10502900" cy="1143000"/>
          </a:xfrm>
          <a:prstGeom prst="rect">
            <a:avLst/>
          </a:prstGeom>
        </p:spPr>
        <p:txBody>
          <a:bodyPr lIns="25400" tIns="25400" rIns="25400" bIns="25400" anchor="ctr"/>
          <a:lstStyle>
            <a:lvl1pPr algn="ctr" defTabSz="412750">
              <a:lnSpc>
                <a:spcPct val="100000"/>
              </a:lnSpc>
              <a:defRPr sz="5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Title Text</a:t>
            </a:r>
          </a:p>
        </p:txBody>
      </p:sp>
      <p:sp>
        <p:nvSpPr>
          <p:cNvPr id="647" name="Body Level One…"/>
          <p:cNvSpPr txBox="1">
            <a:spLocks noGrp="1"/>
          </p:cNvSpPr>
          <p:nvPr>
            <p:ph type="body" idx="1"/>
          </p:nvPr>
        </p:nvSpPr>
        <p:spPr>
          <a:xfrm>
            <a:off x="844550" y="1574800"/>
            <a:ext cx="10502900" cy="4648200"/>
          </a:xfrm>
          <a:prstGeom prst="rect">
            <a:avLst/>
          </a:prstGeom>
          <a:effectLst/>
        </p:spPr>
        <p:txBody>
          <a:bodyPr lIns="25400" tIns="25400" rIns="25400" bIns="25400" anchor="ctr"/>
          <a:lstStyle>
            <a:lvl1pPr marL="317500" indent="-317500" defTabSz="412750">
              <a:spcBef>
                <a:spcPts val="2900"/>
              </a:spcBef>
              <a:buSzPct val="125000"/>
              <a:buChar char="•"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52500" indent="-317500" defTabSz="412750">
              <a:spcBef>
                <a:spcPts val="2900"/>
              </a:spcBef>
              <a:buSzPct val="125000"/>
              <a:buChar char="•"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587500" indent="-317500" defTabSz="412750">
              <a:spcBef>
                <a:spcPts val="2900"/>
              </a:spcBef>
              <a:buSzPct val="125000"/>
              <a:buChar char="•"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222500" indent="-317500" defTabSz="412750">
              <a:spcBef>
                <a:spcPts val="2900"/>
              </a:spcBef>
              <a:buSzPct val="125000"/>
              <a:buChar char="•"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857500" indent="-317500" defTabSz="412750">
              <a:spcBef>
                <a:spcPts val="2900"/>
              </a:spcBef>
              <a:buSzPct val="125000"/>
              <a:buChar char="•"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76340" y="6540500"/>
            <a:ext cx="232970" cy="236880"/>
          </a:xfrm>
          <a:prstGeom prst="rect">
            <a:avLst/>
          </a:prstGeom>
        </p:spPr>
        <p:txBody>
          <a:bodyPr lIns="25400" tIns="25400" rIns="25400" bIns="25400" anchor="t"/>
          <a:lstStyle>
            <a:lvl1pPr algn="ctr" defTabSz="412750"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hueOff val="-13536000"/>
            <a:satOff val="-100000"/>
            <a:lumOff val="4901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0" descr="Graphic 10"/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381000" y="6280141"/>
            <a:ext cx="1021263" cy="20298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360044" y="1082725"/>
            <a:ext cx="11471910" cy="4817314"/>
          </a:xfrm>
          <a:prstGeom prst="rect">
            <a:avLst/>
          </a:prstGeom>
          <a:ln w="12700">
            <a:miter lim="400000"/>
          </a:ln>
          <a:effectLst>
            <a:outerShdw blurRad="50800" dist="50800" dir="5400000" rotWithShape="0">
              <a:srgbClr val="010000">
                <a:alpha val="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62812" y="6357374"/>
            <a:ext cx="203025" cy="177433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700">
                <a:solidFill>
                  <a:srgbClr val="524B4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" name="Title Text"/>
          <p:cNvSpPr txBox="1">
            <a:spLocks noGrp="1"/>
          </p:cNvSpPr>
          <p:nvPr>
            <p:ph type="title"/>
          </p:nvPr>
        </p:nvSpPr>
        <p:spPr>
          <a:xfrm>
            <a:off x="360044" y="360045"/>
            <a:ext cx="11471910" cy="542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r>
              <a:t>Title Text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</p:sldLayoutIdLst>
  <p:transition spd="med"/>
  <p:txStyles>
    <p:titleStyle>
      <a:lvl1pPr marL="0" marR="0" indent="0" algn="l" defTabSz="91444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4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4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4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4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4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4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4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4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125437" marR="0" indent="-125437" algn="l" defTabSz="914446" rtl="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15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628681" marR="0" indent="-171458" algn="l" defTabSz="914446" rtl="0" latinLnBrk="0">
        <a:lnSpc>
          <a:spcPct val="100000"/>
        </a:lnSpc>
        <a:spcBef>
          <a:spcPts val="1100"/>
        </a:spcBef>
        <a:spcAft>
          <a:spcPts val="0"/>
        </a:spcAft>
        <a:buClrTx/>
        <a:buSzPct val="100000"/>
        <a:buFontTx/>
        <a:buChar char="▪"/>
        <a:tabLst/>
        <a:defRPr sz="15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085904" marR="0" indent="-171458" algn="l" defTabSz="914446" rtl="0" latinLnBrk="0">
        <a:lnSpc>
          <a:spcPct val="100000"/>
        </a:lnSpc>
        <a:spcBef>
          <a:spcPts val="1100"/>
        </a:spcBef>
        <a:spcAft>
          <a:spcPts val="0"/>
        </a:spcAft>
        <a:buClrTx/>
        <a:buSzPct val="100000"/>
        <a:buFontTx/>
        <a:buChar char="▪"/>
        <a:tabLst/>
        <a:defRPr sz="15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543127" marR="0" indent="-171458" algn="l" defTabSz="914446" rtl="0" latinLnBrk="0">
        <a:lnSpc>
          <a:spcPct val="100000"/>
        </a:lnSpc>
        <a:spcBef>
          <a:spcPts val="1100"/>
        </a:spcBef>
        <a:spcAft>
          <a:spcPts val="0"/>
        </a:spcAft>
        <a:buClrTx/>
        <a:buSzPct val="100000"/>
        <a:buFontTx/>
        <a:buChar char="▪"/>
        <a:tabLst/>
        <a:defRPr sz="15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000350" marR="0" indent="-171458" algn="l" defTabSz="914446" rtl="0" latinLnBrk="0">
        <a:lnSpc>
          <a:spcPct val="100000"/>
        </a:lnSpc>
        <a:spcBef>
          <a:spcPts val="1100"/>
        </a:spcBef>
        <a:spcAft>
          <a:spcPts val="0"/>
        </a:spcAft>
        <a:buClrTx/>
        <a:buSzPct val="100000"/>
        <a:buFontTx/>
        <a:buChar char="▪"/>
        <a:tabLst/>
        <a:defRPr sz="15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476624" marR="0" indent="-190509" algn="l" defTabSz="914446" rtl="0" latinLnBrk="0">
        <a:lnSpc>
          <a:spcPct val="100000"/>
        </a:lnSpc>
        <a:spcBef>
          <a:spcPts val="1100"/>
        </a:spcBef>
        <a:spcAft>
          <a:spcPts val="0"/>
        </a:spcAft>
        <a:buClrTx/>
        <a:buSzPct val="100000"/>
        <a:buFontTx/>
        <a:buChar char="•"/>
        <a:tabLst/>
        <a:defRPr sz="15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2933846" marR="0" indent="-190509" algn="l" defTabSz="914446" rtl="0" latinLnBrk="0">
        <a:lnSpc>
          <a:spcPct val="100000"/>
        </a:lnSpc>
        <a:spcBef>
          <a:spcPts val="1100"/>
        </a:spcBef>
        <a:spcAft>
          <a:spcPts val="0"/>
        </a:spcAft>
        <a:buClrTx/>
        <a:buSzPct val="100000"/>
        <a:buFontTx/>
        <a:buChar char="•"/>
        <a:tabLst/>
        <a:defRPr sz="15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391068" marR="0" indent="-190509" algn="l" defTabSz="914446" rtl="0" latinLnBrk="0">
        <a:lnSpc>
          <a:spcPct val="100000"/>
        </a:lnSpc>
        <a:spcBef>
          <a:spcPts val="1100"/>
        </a:spcBef>
        <a:spcAft>
          <a:spcPts val="0"/>
        </a:spcAft>
        <a:buClrTx/>
        <a:buSzPct val="100000"/>
        <a:buFontTx/>
        <a:buChar char="•"/>
        <a:tabLst/>
        <a:defRPr sz="15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3848292" marR="0" indent="-190508" algn="l" defTabSz="914446" rtl="0" latinLnBrk="0">
        <a:lnSpc>
          <a:spcPct val="100000"/>
        </a:lnSpc>
        <a:spcBef>
          <a:spcPts val="1100"/>
        </a:spcBef>
        <a:spcAft>
          <a:spcPts val="0"/>
        </a:spcAft>
        <a:buClrTx/>
        <a:buSzPct val="100000"/>
        <a:buFontTx/>
        <a:buChar char="•"/>
        <a:tabLst/>
        <a:defRPr sz="15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228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228600" algn="r" defTabSz="228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457200" algn="r" defTabSz="228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685800" algn="r" defTabSz="228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914400" algn="r" defTabSz="228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1143000" algn="r" defTabSz="228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1371600" algn="r" defTabSz="228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1600200" algn="r" defTabSz="228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1828800" algn="r" defTabSz="228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Krevende økonomi"/>
          <p:cNvSpPr txBox="1">
            <a:spLocks noGrp="1"/>
          </p:cNvSpPr>
          <p:nvPr>
            <p:ph type="title"/>
          </p:nvPr>
        </p:nvSpPr>
        <p:spPr>
          <a:xfrm>
            <a:off x="1524000" y="2234517"/>
            <a:ext cx="9144000" cy="1316077"/>
          </a:xfrm>
        </p:spPr>
        <p:txBody>
          <a:bodyPr anchor="b">
            <a:normAutofit/>
          </a:bodyPr>
          <a:lstStyle/>
          <a:p>
            <a:r>
              <a:t>Krevende økonomi</a:t>
            </a:r>
          </a:p>
        </p:txBody>
      </p:sp>
      <p:sp>
        <p:nvSpPr>
          <p:cNvPr id="658" name="SFO, 16. januar 2023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581725"/>
            <a:ext cx="9144000" cy="78572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nb-NO" dirty="0"/>
              <a:t>STUA 25. januar </a:t>
            </a:r>
            <a:r>
              <a:rPr dirty="0"/>
              <a:t>2023</a:t>
            </a:r>
            <a:endParaRPr lang="nb-NO"/>
          </a:p>
          <a:p>
            <a:pPr>
              <a:spcAft>
                <a:spcPts val="600"/>
              </a:spcAft>
            </a:pPr>
            <a:r>
              <a:rPr lang="nb-NO" dirty="0"/>
              <a:t>Knut og Hanne</a:t>
            </a:r>
            <a:endParaRPr lang="nb-NO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Text Placeholder 9"/>
          <p:cNvSpPr txBox="1">
            <a:spLocks noGrp="1"/>
          </p:cNvSpPr>
          <p:nvPr>
            <p:ph type="body" sz="quarter" idx="1"/>
          </p:nvPr>
        </p:nvSpPr>
        <p:spPr>
          <a:xfrm>
            <a:off x="379038" y="3469709"/>
            <a:ext cx="5716962" cy="1525302"/>
          </a:xfrm>
          <a:prstGeom prst="rect">
            <a:avLst/>
          </a:prstGeom>
          <a:noFill/>
        </p:spPr>
        <p:txBody>
          <a:bodyPr/>
          <a:lstStyle/>
          <a:p>
            <a:pPr marL="0" indent="0" algn="ctr" defTabSz="630967">
              <a:spcBef>
                <a:spcPts val="0"/>
              </a:spcBef>
              <a:defRPr sz="1932" i="1"/>
            </a:pPr>
            <a:r>
              <a:t>Instituttmøter  IBV + FaI</a:t>
            </a:r>
          </a:p>
          <a:p>
            <a:pPr marL="0" indent="0" algn="ctr" defTabSz="630967">
              <a:spcBef>
                <a:spcPts val="0"/>
              </a:spcBef>
              <a:defRPr sz="1932" i="1"/>
            </a:pPr>
            <a:r>
              <a:t>Økonomi</a:t>
            </a:r>
          </a:p>
          <a:p>
            <a:pPr marL="0" indent="0" algn="ctr" defTabSz="630967">
              <a:spcBef>
                <a:spcPts val="0"/>
              </a:spcBef>
              <a:defRPr sz="1932" i="1"/>
            </a:pPr>
            <a:endParaRPr/>
          </a:p>
          <a:p>
            <a:pPr marL="0" indent="0" algn="ctr" defTabSz="630967">
              <a:spcBef>
                <a:spcPts val="0"/>
              </a:spcBef>
              <a:defRPr sz="1380" i="1"/>
            </a:pPr>
            <a:r>
              <a:t>5. Januar 2023</a:t>
            </a:r>
          </a:p>
          <a:p>
            <a:pPr marL="0" indent="0" algn="ctr" defTabSz="630967">
              <a:spcBef>
                <a:spcPts val="0"/>
              </a:spcBef>
              <a:defRPr sz="1932" i="1"/>
            </a:pPr>
            <a:endParaRPr/>
          </a:p>
          <a:p>
            <a:pPr marL="0" indent="0" algn="ctr" defTabSz="630967">
              <a:spcBef>
                <a:spcPts val="0"/>
              </a:spcBef>
              <a:defRPr sz="1242" i="1"/>
            </a:pPr>
            <a:r>
              <a:t>Solveig Kristensen, dekan</a:t>
            </a:r>
          </a:p>
        </p:txBody>
      </p:sp>
      <p:sp>
        <p:nvSpPr>
          <p:cNvPr id="661" name="Title 3"/>
          <p:cNvSpPr txBox="1">
            <a:spLocks noGrp="1"/>
          </p:cNvSpPr>
          <p:nvPr>
            <p:ph type="title"/>
          </p:nvPr>
        </p:nvSpPr>
        <p:spPr>
          <a:xfrm>
            <a:off x="390823" y="368449"/>
            <a:ext cx="5819057" cy="645806"/>
          </a:xfrm>
          <a:prstGeom prst="rect">
            <a:avLst/>
          </a:prstGeom>
        </p:spPr>
        <p:txBody>
          <a:bodyPr/>
          <a:lstStyle/>
          <a:p>
            <a:pPr defTabSz="521234">
              <a:defRPr sz="2166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DET MATEMATISK-NATURVITENSKAPELIGE</a:t>
            </a:r>
            <a:br/>
            <a:r>
              <a:t>FAKULTET</a:t>
            </a:r>
          </a:p>
        </p:txBody>
      </p:sp>
      <p:sp>
        <p:nvSpPr>
          <p:cNvPr id="662" name="Text Placeholder 8"/>
          <p:cNvSpPr>
            <a:spLocks noGrp="1"/>
          </p:cNvSpPr>
          <p:nvPr>
            <p:ph type="body" idx="2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663" name="Picture Placeholder 11" descr="Picture Placeholder 11"/>
          <p:cNvPicPr>
            <a:picLocks noGrp="1" noChangeAspect="1"/>
          </p:cNvPicPr>
          <p:nvPr>
            <p:ph type="pic" idx="21"/>
          </p:nvPr>
        </p:nvPicPr>
        <p:blipFill>
          <a:blip r:embed="rId2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664" name="Picture Placeholder 3" descr="Picture Placeholder 3"/>
          <p:cNvPicPr>
            <a:picLocks noChangeAspect="1"/>
          </p:cNvPicPr>
          <p:nvPr/>
        </p:nvPicPr>
        <p:blipFill>
          <a:blip r:embed="rId3"/>
          <a:srcRect l="20685" t="467" r="20836" b="467"/>
          <a:stretch>
            <a:fillRect/>
          </a:stretch>
        </p:blipFill>
        <p:spPr>
          <a:xfrm>
            <a:off x="6200384" y="-1"/>
            <a:ext cx="6050073" cy="6858002"/>
          </a:xfrm>
          <a:prstGeom prst="rect">
            <a:avLst/>
          </a:prstGeom>
          <a:ln w="12700">
            <a:miter lim="400000"/>
          </a:ln>
        </p:spPr>
      </p:pic>
      <p:sp>
        <p:nvSpPr>
          <p:cNvPr id="665" name="Text Placeholder 6"/>
          <p:cNvSpPr>
            <a:spLocks noGrp="1"/>
          </p:cNvSpPr>
          <p:nvPr>
            <p:ph type="body" idx="23"/>
          </p:nvPr>
        </p:nvSpPr>
        <p:spPr>
          <a:xfrm>
            <a:off x="7679218" y="5870278"/>
            <a:ext cx="4152736" cy="18260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algn="r" defTabSz="914446">
              <a:spcBef>
                <a:spcPts val="1100"/>
              </a:spcBef>
              <a:defRPr sz="700">
                <a:solidFill>
                  <a:schemeClr val="accent4">
                    <a:hueOff val="-13536000"/>
                    <a:satOff val="-100000"/>
                    <a:lumOff val="4901"/>
                  </a:schemeClr>
                </a:solidFill>
              </a:defRPr>
            </a:lvl1pPr>
          </a:lstStyle>
          <a:p>
            <a:r>
              <a:t>Morten Brun / UiO</a:t>
            </a:r>
          </a:p>
        </p:txBody>
      </p:sp>
      <p:pic>
        <p:nvPicPr>
          <p:cNvPr id="666" name="Content Placeholder 5" descr="Content Placeholder 5"/>
          <p:cNvPicPr>
            <a:picLocks noChangeAspect="1"/>
          </p:cNvPicPr>
          <p:nvPr/>
        </p:nvPicPr>
        <p:blipFill>
          <a:blip r:embed="rId4"/>
          <a:srcRect l="37238" t="38877" r="16682" b="38798"/>
          <a:stretch>
            <a:fillRect/>
          </a:stretch>
        </p:blipFill>
        <p:spPr>
          <a:xfrm>
            <a:off x="362621" y="6248332"/>
            <a:ext cx="1051480" cy="2665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Hvordan var situasjonen i 2021 (og inngangen til 2022)?</a:t>
            </a:r>
          </a:p>
        </p:txBody>
      </p:sp>
      <p:sp>
        <p:nvSpPr>
          <p:cNvPr id="669" name="TextBox 2"/>
          <p:cNvSpPr txBox="1"/>
          <p:nvPr/>
        </p:nvSpPr>
        <p:spPr>
          <a:xfrm>
            <a:off x="1199034" y="2206171"/>
            <a:ext cx="10095296" cy="3467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marL="342900" indent="-342900">
              <a:buSzPct val="100000"/>
              <a:buFont typeface="Arial"/>
              <a:buChar char="•"/>
              <a:defRPr sz="2800">
                <a:latin typeface="+mj-lt"/>
                <a:ea typeface="+mj-ea"/>
                <a:cs typeface="+mj-cs"/>
                <a:sym typeface="Calibri"/>
              </a:defRPr>
            </a:pPr>
            <a:r>
              <a:t>Forutsigbar basisfinansiering (KD) dog med (forutsigbare) ABE-kutt</a:t>
            </a:r>
          </a:p>
          <a:p>
            <a:pPr marL="342900" indent="-342900">
              <a:buSzPct val="100000"/>
              <a:buFont typeface="Arial"/>
              <a:buChar char="•"/>
              <a:defRPr sz="2800">
                <a:latin typeface="+mj-lt"/>
                <a:ea typeface="+mj-ea"/>
                <a:cs typeface="+mj-cs"/>
                <a:sym typeface="Calibri"/>
              </a:defRPr>
            </a:pPr>
            <a:r>
              <a:t>Forutsigbar ekstern finansiering (NFR), nettobidrag, insentiver</a:t>
            </a:r>
          </a:p>
          <a:p>
            <a:pPr marL="342900" indent="-342900">
              <a:buSzPct val="100000"/>
              <a:buFont typeface="Arial"/>
              <a:buChar char="•"/>
              <a:defRPr sz="2800">
                <a:latin typeface="+mj-lt"/>
                <a:ea typeface="+mj-ea"/>
                <a:cs typeface="+mj-cs"/>
                <a:sym typeface="Calibri"/>
              </a:defRPr>
            </a:pPr>
            <a:r>
              <a:t>Høy saldo på basis</a:t>
            </a:r>
          </a:p>
          <a:p>
            <a:pPr marL="342900" indent="-342900">
              <a:buSzPct val="100000"/>
              <a:buFont typeface="Arial"/>
              <a:buChar char="•"/>
              <a:defRPr sz="2800">
                <a:latin typeface="+mj-lt"/>
                <a:ea typeface="+mj-ea"/>
                <a:cs typeface="+mj-cs"/>
                <a:sym typeface="Calibri"/>
              </a:defRPr>
            </a:pPr>
            <a:r>
              <a:t>Styrte mot økt merforbruk og langsiktig forbrukt saldo (2026-2027)</a:t>
            </a:r>
          </a:p>
          <a:p>
            <a:pPr marL="342900" indent="-342900">
              <a:buSzPct val="100000"/>
              <a:buFont typeface="Arial"/>
              <a:buChar char="•"/>
              <a:defRPr sz="2800">
                <a:latin typeface="+mj-lt"/>
                <a:ea typeface="+mj-ea"/>
                <a:cs typeface="+mj-cs"/>
                <a:sym typeface="Calibri"/>
              </a:defRPr>
            </a:pPr>
            <a:r>
              <a:t>Innføring av ny økonomimodell</a:t>
            </a:r>
          </a:p>
          <a:p>
            <a:pPr marL="342900" indent="-342900">
              <a:buSzPct val="100000"/>
              <a:buFont typeface="Arial"/>
              <a:buChar char="•"/>
              <a:defRPr sz="2800">
                <a:latin typeface="+mj-lt"/>
                <a:ea typeface="+mj-ea"/>
                <a:cs typeface="+mj-cs"/>
                <a:sym typeface="Calibri"/>
              </a:defRPr>
            </a:pPr>
            <a:r>
              <a:t>Store utfordring ved to institutter</a:t>
            </a:r>
          </a:p>
          <a:p>
            <a:pPr marL="342900" indent="-342900">
              <a:buSzPct val="100000"/>
              <a:buFont typeface="Arial"/>
              <a:buChar char="•"/>
              <a:defRPr sz="28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Plassholder for tekst 7"/>
          <p:cNvSpPr txBox="1">
            <a:spLocks noGrp="1"/>
          </p:cNvSpPr>
          <p:nvPr>
            <p:ph type="body" sz="quarter" idx="1"/>
          </p:nvPr>
        </p:nvSpPr>
        <p:spPr>
          <a:xfrm>
            <a:off x="768095" y="1576615"/>
            <a:ext cx="4800601" cy="287171"/>
          </a:xfrm>
          <a:prstGeom prst="rect">
            <a:avLst/>
          </a:prstGeom>
        </p:spPr>
        <p:txBody>
          <a:bodyPr/>
          <a:lstStyle>
            <a:lvl1pPr algn="ctr" defTabSz="886679">
              <a:defRPr sz="2037"/>
            </a:lvl1pPr>
          </a:lstStyle>
          <a:p>
            <a:r>
              <a:t>Hovedmål</a:t>
            </a:r>
          </a:p>
        </p:txBody>
      </p:sp>
      <p:sp>
        <p:nvSpPr>
          <p:cNvPr id="672" name="Tittel 6"/>
          <p:cNvSpPr txBox="1">
            <a:spLocks noGrp="1"/>
          </p:cNvSpPr>
          <p:nvPr>
            <p:ph type="title"/>
          </p:nvPr>
        </p:nvSpPr>
        <p:spPr>
          <a:xfrm>
            <a:off x="768096" y="383930"/>
            <a:ext cx="10563606" cy="479912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r>
              <a:t>Utviklingsavtale 2021: Bærekraftig økonomi</a:t>
            </a:r>
          </a:p>
        </p:txBody>
      </p:sp>
      <p:sp>
        <p:nvSpPr>
          <p:cNvPr id="673" name="Plassholder for innhold 9"/>
          <p:cNvSpPr txBox="1"/>
          <p:nvPr/>
        </p:nvSpPr>
        <p:spPr>
          <a:xfrm>
            <a:off x="768095" y="2351569"/>
            <a:ext cx="4800601" cy="3647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marL="457050" indent="-457050" defTabSz="914103">
              <a:spcBef>
                <a:spcPts val="1000"/>
              </a:spcBef>
              <a:buClr>
                <a:srgbClr val="E30613"/>
              </a:buClr>
              <a:buSzPct val="100000"/>
              <a:buAutoNum type="arabicPeriod"/>
              <a:defRPr sz="1800" i="1"/>
            </a:pPr>
            <a:r>
              <a:t>Utvikle en forutsigbar og bærekraftig økonomisk fordelingsmodell basert på strategiske valg</a:t>
            </a:r>
          </a:p>
          <a:p>
            <a:pPr marL="457050" indent="-457050" defTabSz="914103">
              <a:spcBef>
                <a:spcPts val="1000"/>
              </a:spcBef>
              <a:buClr>
                <a:srgbClr val="E30613"/>
              </a:buClr>
              <a:buSzPct val="100000"/>
              <a:buAutoNum type="arabicPeriod"/>
              <a:defRPr sz="1800" i="1"/>
            </a:pPr>
            <a:r>
              <a:t>Skape økonomisk balanse ved instituttene og fakultetet som helhet</a:t>
            </a:r>
          </a:p>
          <a:p>
            <a:pPr marL="457050" indent="-457050" defTabSz="914103">
              <a:spcBef>
                <a:spcPts val="1000"/>
              </a:spcBef>
              <a:buClr>
                <a:srgbClr val="E30613"/>
              </a:buClr>
              <a:buSzPct val="100000"/>
              <a:buAutoNum type="arabicPeriod"/>
              <a:defRPr sz="1800" i="1"/>
            </a:pPr>
            <a:r>
              <a:t>Sikre utnyttelse av fakultetets samlede økonomiske ressurser for å unngå inndragning pga. «mindreforbruk»</a:t>
            </a:r>
          </a:p>
        </p:txBody>
      </p:sp>
      <p:pic>
        <p:nvPicPr>
          <p:cNvPr id="674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7241" y="2351570"/>
            <a:ext cx="5235074" cy="31660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Hva skjedde ved MN i løpet av 2022?</a:t>
            </a:r>
          </a:p>
        </p:txBody>
      </p:sp>
      <p:sp>
        <p:nvSpPr>
          <p:cNvPr id="677" name="TextBox 2"/>
          <p:cNvSpPr txBox="1"/>
          <p:nvPr/>
        </p:nvSpPr>
        <p:spPr>
          <a:xfrm>
            <a:off x="423092" y="1814286"/>
            <a:ext cx="12419875" cy="44437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457200" indent="-457200"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pPr>
            <a:r>
              <a:t>Saldoen (basis, 200 MNOK) ved fakultetet forbrukes ila. 2023-2024</a:t>
            </a:r>
          </a:p>
          <a:p>
            <a:pPr marL="457200" indent="-457200"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pPr>
            <a:r>
              <a:t>Prognostisert merforbruk (underskudd) ved fakultetet samlet i 5-års perioden: 376 MNOK </a:t>
            </a:r>
          </a:p>
          <a:p>
            <a:pPr marL="457200" indent="-457200"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pPr>
            <a:r>
              <a:t>6 (av 9) institutter går med underskudd, snur for 1 (2) institutt ila. 5-års perioden</a:t>
            </a:r>
          </a:p>
          <a:p>
            <a:pPr marL="457200" indent="-457200"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pPr>
            <a:r>
              <a:t>IBV: 103 MNOK</a:t>
            </a:r>
          </a:p>
          <a:p>
            <a:pPr marL="457200" indent="-457200"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pPr>
            <a:r>
              <a:t>ITS: 78 MNOK</a:t>
            </a:r>
          </a:p>
          <a:p>
            <a:pPr marL="457200" indent="-457200"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pPr>
            <a:r>
              <a:t>KI: 75 MNOK</a:t>
            </a:r>
          </a:p>
          <a:p>
            <a:pPr marL="457200" indent="-457200"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pPr>
            <a:r>
              <a:t>FaI: 67 MNOK</a:t>
            </a:r>
          </a:p>
          <a:p>
            <a:pPr marL="457200" indent="-457200"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pPr>
            <a:r>
              <a:t>Justert akkumulert resultat (fakultetets nivå) etter toppvurderinger = 222 MNOK </a:t>
            </a:r>
          </a:p>
          <a:p>
            <a:pPr marL="457200" indent="-457200"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pPr>
            <a:endParaRPr/>
          </a:p>
          <a:p>
            <a:pPr marL="457200" indent="-457200"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pPr>
            <a:endParaRPr/>
          </a:p>
          <a:p>
            <a:pPr marL="457200" indent="-457200"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Title 1"/>
          <p:cNvSpPr txBox="1">
            <a:spLocks noGrp="1"/>
          </p:cNvSpPr>
          <p:nvPr>
            <p:ph type="title"/>
          </p:nvPr>
        </p:nvSpPr>
        <p:spPr>
          <a:xfrm>
            <a:off x="640080" y="110009"/>
            <a:ext cx="10515601" cy="1325563"/>
          </a:xfrm>
          <a:prstGeom prst="rect">
            <a:avLst/>
          </a:prstGeom>
        </p:spPr>
        <p:txBody>
          <a:bodyPr/>
          <a:lstStyle>
            <a:lvl1pPr algn="ctr"/>
          </a:lstStyle>
          <a:p>
            <a:r>
              <a:t>Hvordan havnet vi her?</a:t>
            </a:r>
          </a:p>
        </p:txBody>
      </p:sp>
      <p:sp>
        <p:nvSpPr>
          <p:cNvPr id="680" name="TextBox 2"/>
          <p:cNvSpPr txBox="1"/>
          <p:nvPr/>
        </p:nvSpPr>
        <p:spPr>
          <a:xfrm>
            <a:off x="1082040" y="2148840"/>
            <a:ext cx="10027920" cy="396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 defTabSz="914400">
              <a:buSzPct val="100000"/>
              <a:buFont typeface="Arial"/>
              <a:buChar char="•"/>
              <a:defRPr sz="3200">
                <a:latin typeface="+mj-lt"/>
                <a:ea typeface="+mj-ea"/>
                <a:cs typeface="+mj-cs"/>
                <a:sym typeface="Calibri"/>
              </a:defRPr>
            </a:pPr>
            <a:r>
              <a:t>Økende antall årsverk</a:t>
            </a:r>
          </a:p>
          <a:p>
            <a:pPr marL="285750" indent="-285750" defTabSz="914400">
              <a:buSzPct val="100000"/>
              <a:buFont typeface="Arial"/>
              <a:buChar char="•"/>
              <a:defRPr sz="3200">
                <a:latin typeface="+mj-lt"/>
                <a:ea typeface="+mj-ea"/>
                <a:cs typeface="+mj-cs"/>
                <a:sym typeface="Calibri"/>
              </a:defRPr>
            </a:pPr>
            <a:r>
              <a:t>ABE kutt</a:t>
            </a:r>
          </a:p>
          <a:p>
            <a:pPr marL="285750" indent="-285750" defTabSz="914400">
              <a:buSzPct val="100000"/>
              <a:buFont typeface="Arial"/>
              <a:buChar char="•"/>
              <a:defRPr sz="3200">
                <a:latin typeface="+mj-lt"/>
                <a:ea typeface="+mj-ea"/>
                <a:cs typeface="+mj-cs"/>
                <a:sym typeface="Calibri"/>
              </a:defRPr>
            </a:pPr>
            <a:r>
              <a:t>Øvrige kutt i sektoren</a:t>
            </a:r>
          </a:p>
          <a:p>
            <a:pPr marL="285750" indent="-285750" defTabSz="914400">
              <a:buSzPct val="100000"/>
              <a:buFont typeface="Arial"/>
              <a:buChar char="•"/>
              <a:defRPr sz="3200">
                <a:latin typeface="+mj-lt"/>
                <a:ea typeface="+mj-ea"/>
                <a:cs typeface="+mj-cs"/>
                <a:sym typeface="Calibri"/>
              </a:defRPr>
            </a:pPr>
            <a:r>
              <a:t>Øvrige UiO kutt</a:t>
            </a:r>
          </a:p>
          <a:p>
            <a:pPr marL="285750" indent="-285750" defTabSz="914400">
              <a:buSzPct val="100000"/>
              <a:buFont typeface="Arial"/>
              <a:buChar char="•"/>
              <a:defRPr sz="3200">
                <a:latin typeface="+mj-lt"/>
                <a:ea typeface="+mj-ea"/>
                <a:cs typeface="+mj-cs"/>
                <a:sym typeface="Calibri"/>
              </a:defRPr>
            </a:pPr>
            <a:r>
              <a:t>Fremover – nedgang i studieplasser</a:t>
            </a:r>
          </a:p>
          <a:p>
            <a:pPr marL="285750" indent="-285750" defTabSz="914400">
              <a:buSzPct val="100000"/>
              <a:buFont typeface="Arial"/>
              <a:buChar char="•"/>
              <a:defRPr sz="3200">
                <a:latin typeface="+mj-lt"/>
                <a:ea typeface="+mj-ea"/>
                <a:cs typeface="+mj-cs"/>
                <a:sym typeface="Calibri"/>
              </a:defRPr>
            </a:pPr>
            <a:r>
              <a:t>Lavere uttelling hos NFR</a:t>
            </a:r>
          </a:p>
          <a:p>
            <a:pPr marL="285750" indent="-285750" defTabSz="914400">
              <a:buSzPct val="100000"/>
              <a:buFont typeface="Arial"/>
              <a:buChar char="•"/>
              <a:defRPr sz="3200">
                <a:latin typeface="+mj-lt"/>
                <a:ea typeface="+mj-ea"/>
                <a:cs typeface="+mj-cs"/>
                <a:sym typeface="Calibri"/>
              </a:defRPr>
            </a:pPr>
            <a:r>
              <a:t>Økte strømutgifter</a:t>
            </a:r>
          </a:p>
          <a:p>
            <a:pPr marL="285750" indent="-285750" defTabSz="914400">
              <a:buSzPct val="100000"/>
              <a:buFont typeface="Arial"/>
              <a:buChar char="•"/>
              <a:defRPr sz="3200">
                <a:latin typeface="+mj-lt"/>
                <a:ea typeface="+mj-ea"/>
                <a:cs typeface="+mj-cs"/>
                <a:sym typeface="Calibri"/>
              </a:defRPr>
            </a:pPr>
            <a:r>
              <a:t>Underkompensert lønns og prisvekst </a:t>
            </a:r>
            <a:r>
              <a:rPr sz="1400" i="1"/>
              <a:t>(3% i 2023 mot et lønnsoppgjør på 3,84% i 2022)</a:t>
            </a:r>
          </a:p>
        </p:txBody>
      </p:sp>
      <p:pic>
        <p:nvPicPr>
          <p:cNvPr id="681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6837" y="3322747"/>
            <a:ext cx="3119105" cy="1876716"/>
          </a:xfrm>
          <a:prstGeom prst="rect">
            <a:avLst/>
          </a:prstGeom>
          <a:ln w="12700">
            <a:miter lim="400000"/>
          </a:ln>
        </p:spPr>
      </p:pic>
      <p:pic>
        <p:nvPicPr>
          <p:cNvPr id="682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9014" y="1435571"/>
            <a:ext cx="3274748" cy="16581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TextBox 3"/>
          <p:cNvSpPr txBox="1"/>
          <p:nvPr/>
        </p:nvSpPr>
        <p:spPr>
          <a:xfrm>
            <a:off x="676079" y="5871410"/>
            <a:ext cx="1082049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I denne illustrasjonen er negative tall merforbruk. Vi ser at i årene fram mot 2019 hadde vi et mindreforbruk og årene etter viser et merforbruk i regnskap og prognoser</a:t>
            </a:r>
          </a:p>
        </p:txBody>
      </p:sp>
      <p:pic>
        <p:nvPicPr>
          <p:cNvPr id="685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360" y="551013"/>
            <a:ext cx="10872182" cy="50557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83" y="479796"/>
            <a:ext cx="10282990" cy="58521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Title 1"/>
          <p:cNvSpPr txBox="1">
            <a:spLocks noGrp="1"/>
          </p:cNvSpPr>
          <p:nvPr>
            <p:ph type="title"/>
          </p:nvPr>
        </p:nvSpPr>
        <p:spPr>
          <a:xfrm>
            <a:off x="838200" y="134215"/>
            <a:ext cx="10515600" cy="1325563"/>
          </a:xfrm>
          <a:prstGeom prst="rect">
            <a:avLst/>
          </a:prstGeom>
          <a:solidFill>
            <a:srgbClr val="4472C4"/>
          </a:solidFill>
        </p:spPr>
        <p:txBody>
          <a:bodyPr/>
          <a:lstStyle/>
          <a:p>
            <a:r>
              <a:t>Prosesser</a:t>
            </a:r>
          </a:p>
        </p:txBody>
      </p:sp>
      <p:sp>
        <p:nvSpPr>
          <p:cNvPr id="694" name="TextBox 2"/>
          <p:cNvSpPr txBox="1"/>
          <p:nvPr/>
        </p:nvSpPr>
        <p:spPr>
          <a:xfrm>
            <a:off x="1073646" y="1780027"/>
            <a:ext cx="11648990" cy="48120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pPr>
            <a:r>
              <a:t>Instituttledermøtet (± kontorsjefer)</a:t>
            </a:r>
          </a:p>
          <a:p>
            <a:pPr marL="342900" indent="-342900"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pPr>
            <a:r>
              <a:t>Kontorsjefmøtet</a:t>
            </a:r>
          </a:p>
          <a:p>
            <a:pPr marL="342900" indent="-342900"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pPr>
            <a:r>
              <a:t>Dekanat</a:t>
            </a:r>
          </a:p>
          <a:p>
            <a:pPr marL="342900" indent="-342900"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pPr>
            <a:r>
              <a:t>Husøyseminaret</a:t>
            </a:r>
          </a:p>
          <a:p>
            <a:pPr marL="342900" indent="-342900"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pPr>
            <a:r>
              <a:t>Fakultetsstyret + instituttstyrene</a:t>
            </a:r>
          </a:p>
          <a:p>
            <a:pPr marL="342900" indent="-342900"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pPr>
            <a:r>
              <a:t>Ledelsesdialog med instituttene – bestillinger</a:t>
            </a:r>
          </a:p>
          <a:p>
            <a:pPr marL="342900" indent="-342900"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pPr>
            <a:r>
              <a:t>Prosesser ved/på tvers av institutter</a:t>
            </a:r>
          </a:p>
          <a:p>
            <a:pPr marL="342900" indent="-342900"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pPr>
            <a:r>
              <a:t>Allmøter ved instituttene</a:t>
            </a:r>
          </a:p>
          <a:p>
            <a:pPr marL="342900" indent="-342900"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pPr>
            <a:r>
              <a:t>IDF-møter</a:t>
            </a:r>
          </a:p>
          <a:p>
            <a:pPr marL="342900" indent="-342900"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pPr>
            <a:r>
              <a:t>Dialogmøter med rektorat</a:t>
            </a:r>
          </a:p>
          <a:p>
            <a:pPr marL="342900" indent="-342900"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pPr>
            <a:r>
              <a:t>Arbeidsmøter med sentralt ledernivå</a:t>
            </a:r>
          </a:p>
          <a:p>
            <a:pPr marL="342900" indent="-342900"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pPr>
            <a:r>
              <a:t>Ledersamling V22 med endringsledelse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TextBox 2"/>
          <p:cNvSpPr txBox="1"/>
          <p:nvPr/>
        </p:nvSpPr>
        <p:spPr>
          <a:xfrm>
            <a:off x="1112373" y="2276714"/>
            <a:ext cx="9962963" cy="33388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marL="171450" indent="-171450"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pPr>
            <a:r>
              <a:t>Innstramming på utøvelse av BDM</a:t>
            </a:r>
          </a:p>
          <a:p>
            <a:pPr marL="171450" indent="-171450"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pPr>
            <a:r>
              <a:t>Prosesser lokalt for å identifisere og konkretisere forslag til spissede tiltak </a:t>
            </a:r>
          </a:p>
          <a:p>
            <a:pPr marL="171450" indent="-171450"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pPr>
            <a:r>
              <a:t>Prosesser på tvers av institutter for samhandling og koordinering</a:t>
            </a:r>
          </a:p>
          <a:p>
            <a:pPr marL="171450" indent="-171450"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pPr>
            <a:r>
              <a:t>Gjennomgang av fakultetsadministrasjonens utgifter og forpliktelser</a:t>
            </a:r>
          </a:p>
          <a:p>
            <a:pPr marL="171450" indent="-171450"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pPr>
            <a:r>
              <a:t>Innføre administrativt tilskudd fra eksterne phd-kandidater (ref. UHR-rapport)</a:t>
            </a:r>
          </a:p>
          <a:p>
            <a:pPr marL="171450" indent="-171450"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pPr>
            <a:r>
              <a:t>Fylle opptaksrammer på studieprogrammer v/ forflytning mellom programmer</a:t>
            </a:r>
          </a:p>
          <a:p>
            <a:pPr marL="171450" indent="-171450"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pPr>
            <a:endParaRPr/>
          </a:p>
          <a:p>
            <a:pPr marL="171450" indent="-171450"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pPr>
            <a:r>
              <a:t>Joker: Livsvitenskapsbygget</a:t>
            </a:r>
          </a:p>
        </p:txBody>
      </p:sp>
      <p:grpSp>
        <p:nvGrpSpPr>
          <p:cNvPr id="699" name="Title 1"/>
          <p:cNvGrpSpPr/>
          <p:nvPr/>
        </p:nvGrpSpPr>
        <p:grpSpPr>
          <a:xfrm>
            <a:off x="875145" y="254289"/>
            <a:ext cx="10515601" cy="1325564"/>
            <a:chOff x="0" y="0"/>
            <a:chExt cx="10515600" cy="1325562"/>
          </a:xfrm>
        </p:grpSpPr>
        <p:sp>
          <p:nvSpPr>
            <p:cNvPr id="697" name="Rectangle"/>
            <p:cNvSpPr/>
            <p:nvPr/>
          </p:nvSpPr>
          <p:spPr>
            <a:xfrm>
              <a:off x="0" y="0"/>
              <a:ext cx="10515600" cy="1325563"/>
            </a:xfrm>
            <a:prstGeom prst="rect">
              <a:avLst/>
            </a:prstGeom>
            <a:solidFill>
              <a:srgbClr val="5B9BD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lnSpc>
                  <a:spcPct val="90000"/>
                </a:lnSpc>
                <a:defRPr sz="4400">
                  <a:latin typeface="Calibri Light"/>
                  <a:ea typeface="Calibri Light"/>
                  <a:cs typeface="Calibri Light"/>
                  <a:sym typeface="Calibri Light"/>
                </a:defRPr>
              </a:pPr>
              <a:endParaRPr/>
            </a:p>
          </p:txBody>
        </p:sp>
        <p:sp>
          <p:nvSpPr>
            <p:cNvPr id="698" name="Tiltak"/>
            <p:cNvSpPr txBox="1"/>
            <p:nvPr/>
          </p:nvSpPr>
          <p:spPr>
            <a:xfrm>
              <a:off x="45719" y="0"/>
              <a:ext cx="10424162" cy="13255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/>
            </a:bodyPr>
            <a:lstStyle>
              <a:lvl1pPr defTabSz="914400">
                <a:lnSpc>
                  <a:spcPct val="90000"/>
                </a:lnSpc>
                <a:defRPr sz="4400">
                  <a:latin typeface="Calibri Light"/>
                  <a:ea typeface="Calibri Light"/>
                  <a:cs typeface="Calibri Light"/>
                  <a:sym typeface="Calibri Light"/>
                </a:defRPr>
              </a:lvl1pPr>
            </a:lstStyle>
            <a:p>
              <a:r>
                <a:t>Tiltak</a:t>
              </a:r>
            </a:p>
          </p:txBody>
        </p:sp>
      </p:grp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9DC3E6"/>
          </a:solidFill>
        </p:spPr>
        <p:txBody>
          <a:bodyPr/>
          <a:lstStyle/>
          <a:p>
            <a:r>
              <a:t>Oppsummering</a:t>
            </a:r>
          </a:p>
        </p:txBody>
      </p:sp>
      <p:sp>
        <p:nvSpPr>
          <p:cNvPr id="702" name="TextBox 2"/>
          <p:cNvSpPr txBox="1"/>
          <p:nvPr/>
        </p:nvSpPr>
        <p:spPr>
          <a:xfrm>
            <a:off x="1221377" y="2206170"/>
            <a:ext cx="9821823" cy="38991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marL="342900" indent="-342900">
              <a:buSzPct val="100000"/>
              <a:buFont typeface="Arial"/>
              <a:buChar char="•"/>
              <a:defRPr sz="2800">
                <a:latin typeface="+mj-lt"/>
                <a:ea typeface="+mj-ea"/>
                <a:cs typeface="+mj-cs"/>
                <a:sym typeface="Calibri"/>
              </a:defRPr>
            </a:pPr>
            <a:r>
              <a:t>Ivareta suksessrik (eksternfinansiert) forskning</a:t>
            </a:r>
          </a:p>
          <a:p>
            <a:pPr marL="342900" indent="-342900">
              <a:buSzPct val="100000"/>
              <a:buFont typeface="Arial"/>
              <a:buChar char="•"/>
              <a:defRPr sz="2800">
                <a:latin typeface="+mj-lt"/>
                <a:ea typeface="+mj-ea"/>
                <a:cs typeface="+mj-cs"/>
                <a:sym typeface="Calibri"/>
              </a:defRPr>
            </a:pPr>
            <a:r>
              <a:t>Ivareta undervisningsoppdraget</a:t>
            </a:r>
          </a:p>
          <a:p>
            <a:pPr marL="342900" indent="-342900">
              <a:buSzPct val="100000"/>
              <a:buFont typeface="Arial"/>
              <a:buChar char="•"/>
              <a:defRPr sz="2800">
                <a:latin typeface="+mj-lt"/>
                <a:ea typeface="+mj-ea"/>
                <a:cs typeface="+mj-cs"/>
                <a:sym typeface="Calibri"/>
              </a:defRPr>
            </a:pPr>
            <a:r>
              <a:t>Identifisere hva vi må ha og hva vi kan slutte med</a:t>
            </a:r>
          </a:p>
          <a:p>
            <a:pPr marL="342900" indent="-342900">
              <a:buSzPct val="100000"/>
              <a:buFont typeface="Arial"/>
              <a:buChar char="•"/>
              <a:defRPr sz="2800">
                <a:latin typeface="+mj-lt"/>
                <a:ea typeface="+mj-ea"/>
                <a:cs typeface="+mj-cs"/>
                <a:sym typeface="Calibri"/>
              </a:defRPr>
            </a:pPr>
            <a:r>
              <a:t>Prioritere hardt – og gjennomføre</a:t>
            </a:r>
          </a:p>
          <a:p>
            <a:pPr marL="342900" indent="-342900">
              <a:buSzPct val="100000"/>
              <a:buFont typeface="Arial"/>
              <a:buChar char="•"/>
              <a:defRPr sz="2800">
                <a:latin typeface="+mj-lt"/>
                <a:ea typeface="+mj-ea"/>
                <a:cs typeface="+mj-cs"/>
                <a:sym typeface="Calibri"/>
              </a:defRPr>
            </a:pPr>
            <a:endParaRPr/>
          </a:p>
          <a:p>
            <a:pPr marL="342900" indent="-342900">
              <a:buSzPct val="100000"/>
              <a:buFont typeface="Arial"/>
              <a:buChar char="•"/>
              <a:defRPr sz="2800">
                <a:latin typeface="+mj-lt"/>
                <a:ea typeface="+mj-ea"/>
                <a:cs typeface="+mj-cs"/>
                <a:sym typeface="Calibri"/>
              </a:defRPr>
            </a:pPr>
            <a:r>
              <a:t>Unngå bruk av KD-stillingene for å dekke underskudd!</a:t>
            </a:r>
          </a:p>
          <a:p>
            <a:pPr marL="342900" indent="-342900">
              <a:buSzPct val="100000"/>
              <a:buFont typeface="Arial"/>
              <a:buChar char="•"/>
              <a:defRPr sz="2800">
                <a:latin typeface="+mj-lt"/>
                <a:ea typeface="+mj-ea"/>
                <a:cs typeface="+mj-cs"/>
                <a:sym typeface="Calibri"/>
              </a:defRPr>
            </a:pPr>
            <a:endParaRPr/>
          </a:p>
          <a:p>
            <a:pPr marL="342900" indent="-342900">
              <a:buSzPct val="100000"/>
              <a:buFont typeface="Arial"/>
              <a:buChar char="•"/>
              <a:defRPr sz="2800">
                <a:latin typeface="+mj-lt"/>
                <a:ea typeface="+mj-ea"/>
                <a:cs typeface="+mj-cs"/>
                <a:sym typeface="Calibri"/>
              </a:defRPr>
            </a:pPr>
            <a:r>
              <a:t>Ta grep nå innenfor eget handlingsrom – ellers styres vi av andre!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Hvordan møter vi dette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Hvordan møter vi dette?</a:t>
            </a:r>
          </a:p>
        </p:txBody>
      </p:sp>
      <p:sp>
        <p:nvSpPr>
          <p:cNvPr id="705" name="Redusere utgifter og øke inntekter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396239">
              <a:spcBef>
                <a:spcPts val="2800"/>
              </a:spcBef>
              <a:buSzTx/>
              <a:buNone/>
              <a:defRPr sz="2880" b="1"/>
            </a:pPr>
            <a:r>
              <a:t>Redusere utgifter og øke inntekter</a:t>
            </a:r>
          </a:p>
          <a:p>
            <a:pPr marL="304800" indent="-304800" defTabSz="396239">
              <a:spcBef>
                <a:spcPts val="2800"/>
              </a:spcBef>
              <a:defRPr sz="2304"/>
            </a:pPr>
            <a:r>
              <a:t>Basisfinansiering basert på utdanning: Bedre rekruttering og gjennomføring, bedre forvaltning av studieplassene/opptaksrammene</a:t>
            </a:r>
          </a:p>
          <a:p>
            <a:pPr marL="914400" lvl="1" indent="-304800" defTabSz="396239">
              <a:spcBef>
                <a:spcPts val="1400"/>
              </a:spcBef>
              <a:defRPr sz="2304"/>
            </a:pPr>
            <a:r>
              <a:t>Vi kan kanskje hente mer fra EVU, særlig mot skolen</a:t>
            </a:r>
          </a:p>
          <a:p>
            <a:pPr marL="914400" lvl="1" indent="-304800" defTabSz="396239">
              <a:spcBef>
                <a:spcPts val="1400"/>
              </a:spcBef>
              <a:defRPr sz="2304"/>
            </a:pPr>
            <a:r>
              <a:t>Bygge omdømme gjennom samarbeid med næringslivet</a:t>
            </a:r>
          </a:p>
          <a:p>
            <a:pPr marL="304800" indent="-304800" defTabSz="396239">
              <a:spcBef>
                <a:spcPts val="2800"/>
              </a:spcBef>
              <a:defRPr sz="2304"/>
            </a:pPr>
            <a:r>
              <a:t>Hvor kan vi redusere utgifter, og ikke samtidig fjerne grunnlaget for inntekter?</a:t>
            </a:r>
          </a:p>
          <a:p>
            <a:pPr marL="914400" lvl="1" indent="-304800" defTabSz="396239">
              <a:spcBef>
                <a:spcPts val="1400"/>
              </a:spcBef>
              <a:defRPr sz="2304"/>
            </a:pPr>
            <a:r>
              <a:t>Forenkle administrative rutiner, sammen med instituttene</a:t>
            </a:r>
          </a:p>
          <a:p>
            <a:pPr marL="914400" lvl="1" indent="-304800" defTabSz="396239">
              <a:spcBef>
                <a:spcPts val="1400"/>
              </a:spcBef>
              <a:defRPr sz="2304"/>
            </a:pPr>
            <a:r>
              <a:t>Er det noe vi bør slutte å gjøre?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Mer konkre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Mer konkret</a:t>
            </a:r>
          </a:p>
        </p:txBody>
      </p:sp>
      <p:sp>
        <p:nvSpPr>
          <p:cNvPr id="708" name="Fått forslag til forenkling av adm rutiner fra MI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14325" indent="-314325" defTabSz="408622">
              <a:defRPr sz="2376"/>
            </a:pPr>
            <a:r>
              <a:rPr dirty="0" err="1"/>
              <a:t>Fått</a:t>
            </a:r>
            <a:r>
              <a:rPr dirty="0"/>
              <a:t> </a:t>
            </a:r>
            <a:r>
              <a:rPr dirty="0" err="1"/>
              <a:t>forslag</a:t>
            </a:r>
            <a:r>
              <a:rPr dirty="0"/>
              <a:t> </a:t>
            </a:r>
            <a:r>
              <a:rPr dirty="0" err="1"/>
              <a:t>til</a:t>
            </a:r>
            <a:r>
              <a:rPr dirty="0"/>
              <a:t> </a:t>
            </a:r>
            <a:r>
              <a:rPr dirty="0" err="1"/>
              <a:t>forenkling</a:t>
            </a:r>
            <a:r>
              <a:rPr dirty="0"/>
              <a:t> av </a:t>
            </a:r>
            <a:r>
              <a:rPr dirty="0" err="1"/>
              <a:t>adm</a:t>
            </a:r>
            <a:r>
              <a:rPr dirty="0"/>
              <a:t> </a:t>
            </a:r>
            <a:r>
              <a:rPr dirty="0" err="1"/>
              <a:t>rutiner</a:t>
            </a:r>
            <a:r>
              <a:rPr dirty="0"/>
              <a:t> </a:t>
            </a:r>
            <a:r>
              <a:rPr dirty="0" err="1"/>
              <a:t>fra</a:t>
            </a:r>
            <a:r>
              <a:rPr dirty="0"/>
              <a:t> MI</a:t>
            </a:r>
          </a:p>
          <a:p>
            <a:pPr marL="942975" lvl="1" indent="-314325" defTabSz="408622">
              <a:defRPr sz="2376"/>
            </a:pPr>
            <a:r>
              <a:rPr dirty="0" err="1"/>
              <a:t>Innlevering</a:t>
            </a:r>
            <a:r>
              <a:rPr dirty="0"/>
              <a:t> (Canvas), SFM, </a:t>
            </a:r>
            <a:r>
              <a:rPr dirty="0" err="1"/>
              <a:t>Inspera</a:t>
            </a:r>
            <a:r>
              <a:rPr dirty="0"/>
              <a:t> (</a:t>
            </a:r>
            <a:r>
              <a:rPr dirty="0" err="1"/>
              <a:t>masteroppgaver</a:t>
            </a:r>
            <a:r>
              <a:rPr dirty="0"/>
              <a:t>), </a:t>
            </a:r>
            <a:r>
              <a:rPr dirty="0" err="1"/>
              <a:t>Phd</a:t>
            </a:r>
            <a:r>
              <a:rPr dirty="0"/>
              <a:t>, </a:t>
            </a:r>
            <a:r>
              <a:rPr dirty="0" err="1"/>
              <a:t>Phd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ePhorte</a:t>
            </a:r>
            <a:r>
              <a:rPr dirty="0"/>
              <a:t>, </a:t>
            </a:r>
            <a:r>
              <a:rPr dirty="0" err="1"/>
              <a:t>eksamen</a:t>
            </a:r>
            <a:r>
              <a:rPr dirty="0"/>
              <a:t> (for </a:t>
            </a:r>
            <a:r>
              <a:rPr dirty="0" err="1"/>
              <a:t>lett</a:t>
            </a:r>
            <a:r>
              <a:rPr dirty="0"/>
              <a:t> å </a:t>
            </a:r>
            <a:r>
              <a:rPr dirty="0" err="1"/>
              <a:t>klage</a:t>
            </a:r>
            <a:r>
              <a:rPr dirty="0"/>
              <a:t>), </a:t>
            </a:r>
            <a:r>
              <a:rPr dirty="0" err="1"/>
              <a:t>masteropptak</a:t>
            </a:r>
            <a:endParaRPr dirty="0"/>
          </a:p>
          <a:p>
            <a:pPr marL="942975" lvl="1" indent="-314325" defTabSz="408622">
              <a:defRPr sz="2376"/>
            </a:pPr>
            <a:r>
              <a:rPr dirty="0" err="1"/>
              <a:t>Innspill</a:t>
            </a:r>
            <a:r>
              <a:rPr dirty="0"/>
              <a:t> </a:t>
            </a:r>
            <a:r>
              <a:rPr dirty="0" err="1"/>
              <a:t>fra</a:t>
            </a:r>
            <a:r>
              <a:rPr dirty="0"/>
              <a:t> </a:t>
            </a:r>
            <a:r>
              <a:rPr dirty="0" err="1"/>
              <a:t>andre</a:t>
            </a:r>
            <a:r>
              <a:rPr dirty="0"/>
              <a:t> </a:t>
            </a:r>
            <a:r>
              <a:rPr dirty="0" err="1"/>
              <a:t>institutter</a:t>
            </a:r>
            <a:r>
              <a:rPr dirty="0"/>
              <a:t> </a:t>
            </a:r>
            <a:r>
              <a:rPr dirty="0" err="1"/>
              <a:t>også</a:t>
            </a:r>
            <a:endParaRPr dirty="0"/>
          </a:p>
          <a:p>
            <a:pPr marL="314325" indent="-314325" defTabSz="408622">
              <a:defRPr sz="2376"/>
            </a:pPr>
            <a:r>
              <a:rPr dirty="0"/>
              <a:t>Jobber med </a:t>
            </a:r>
            <a:r>
              <a:rPr dirty="0" err="1"/>
              <a:t>prosess</a:t>
            </a:r>
            <a:r>
              <a:rPr dirty="0"/>
              <a:t> for </a:t>
            </a:r>
            <a:r>
              <a:rPr dirty="0" err="1"/>
              <a:t>bedre</a:t>
            </a:r>
            <a:r>
              <a:rPr dirty="0"/>
              <a:t> </a:t>
            </a:r>
            <a:r>
              <a:rPr dirty="0" err="1"/>
              <a:t>forvaltning</a:t>
            </a:r>
            <a:r>
              <a:rPr dirty="0"/>
              <a:t> av </a:t>
            </a:r>
            <a:r>
              <a:rPr dirty="0" err="1"/>
              <a:t>studieplasser</a:t>
            </a:r>
            <a:r>
              <a:rPr dirty="0"/>
              <a:t>/</a:t>
            </a:r>
            <a:r>
              <a:rPr dirty="0" err="1"/>
              <a:t>opptaksrammer</a:t>
            </a:r>
            <a:endParaRPr dirty="0"/>
          </a:p>
          <a:p>
            <a:pPr marL="314325" indent="-314325" defTabSz="408622">
              <a:defRPr sz="2376"/>
            </a:pPr>
            <a:r>
              <a:rPr dirty="0"/>
              <a:t>Jobber med (rammer for) </a:t>
            </a:r>
            <a:r>
              <a:rPr dirty="0" err="1"/>
              <a:t>rekruttering</a:t>
            </a:r>
            <a:endParaRPr dirty="0"/>
          </a:p>
          <a:p>
            <a:pPr marL="314325" indent="-314325" defTabSz="408622">
              <a:defRPr sz="2376"/>
            </a:pPr>
            <a:r>
              <a:rPr lang="nb-NO" dirty="0"/>
              <a:t>Jobbe med bedre gjennomføring</a:t>
            </a:r>
            <a:endParaRPr dirty="0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Anne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Annet</a:t>
            </a:r>
          </a:p>
        </p:txBody>
      </p:sp>
      <p:sp>
        <p:nvSpPr>
          <p:cNvPr id="711" name="Hva med kommende budsjetter?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Hva med kommende budsjetter?</a:t>
            </a:r>
          </a:p>
          <a:p>
            <a:r>
              <a:t>Modellen til KD er merkelig?</a:t>
            </a:r>
          </a:p>
          <a:p>
            <a:r>
              <a:t>Flytte midler fra HK-dir til institusjonene?</a:t>
            </a:r>
          </a:p>
          <a:p>
            <a:r>
              <a:t>Prioritering sentralt…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>
            <a:hueOff val="-13536000"/>
            <a:satOff val="-100000"/>
            <a:lumOff val="4901"/>
          </a:schemeClr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2286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9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2286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9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>
            <a:hueOff val="-13536000"/>
            <a:satOff val="-100000"/>
            <a:lumOff val="4901"/>
          </a:schemeClr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2286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9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2286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9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685</Words>
  <Application>Microsoft Office PowerPoint</Application>
  <PresentationFormat>Widescreen</PresentationFormat>
  <Paragraphs>98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Arial</vt:lpstr>
      <vt:lpstr>Arial, sans-serif</vt:lpstr>
      <vt:lpstr>Calibri</vt:lpstr>
      <vt:lpstr>Calibri Light</vt:lpstr>
      <vt:lpstr>Helvetica Neue</vt:lpstr>
      <vt:lpstr>Helvetica Neue Light</vt:lpstr>
      <vt:lpstr>Helvetica Neue Medium</vt:lpstr>
      <vt:lpstr>Times New Roman</vt:lpstr>
      <vt:lpstr>Verdana</vt:lpstr>
      <vt:lpstr>Office Theme</vt:lpstr>
      <vt:lpstr>Krevende økonomi</vt:lpstr>
      <vt:lpstr>DET MATEMATISK-NATURVITENSKAPELIGE FAKULTET</vt:lpstr>
      <vt:lpstr>Hvordan var situasjonen i 2021 (og inngangen til 2022)?</vt:lpstr>
      <vt:lpstr>Utviklingsavtale 2021: Bærekraftig økonomi</vt:lpstr>
      <vt:lpstr>Hva skjedde ved MN i løpet av 2022?</vt:lpstr>
      <vt:lpstr>Hvordan havnet vi her?</vt:lpstr>
      <vt:lpstr>PowerPoint Presentation</vt:lpstr>
      <vt:lpstr>PowerPoint Presentation</vt:lpstr>
      <vt:lpstr>Prosesser</vt:lpstr>
      <vt:lpstr>PowerPoint Presentation</vt:lpstr>
      <vt:lpstr>Oppsummering</vt:lpstr>
      <vt:lpstr>Hvordan møter vi dette?</vt:lpstr>
      <vt:lpstr>Mer konkret</vt:lpstr>
      <vt:lpstr>Annet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Krevende økonomi</dc:title>
  <dc:creator>Hanne Sølna</dc:creator>
  <cp:lastModifiedBy>Hanne Sølna</cp:lastModifiedBy>
  <cp:revision>5</cp:revision>
  <dcterms:modified xsi:type="dcterms:W3CDTF">2023-01-25T10:30:27Z</dcterms:modified>
</cp:coreProperties>
</file>