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1" r:id="rId4"/>
    <p:sldId id="260" r:id="rId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24" d="100"/>
          <a:sy n="124" d="100"/>
        </p:scale>
        <p:origin x="101" y="2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783FE-97B8-458A-8AD6-5048905678BB}" type="datetimeFigureOut">
              <a:rPr lang="nb-NO" smtClean="0"/>
              <a:t>19.11.2019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2F315-DD0F-4F8D-996D-7C78DEE428E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1706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783FE-97B8-458A-8AD6-5048905678BB}" type="datetimeFigureOut">
              <a:rPr lang="nb-NO" smtClean="0"/>
              <a:t>19.11.2019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2F315-DD0F-4F8D-996D-7C78DEE428E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90171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783FE-97B8-458A-8AD6-5048905678BB}" type="datetimeFigureOut">
              <a:rPr lang="nb-NO" smtClean="0"/>
              <a:t>19.11.2019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2F315-DD0F-4F8D-996D-7C78DEE428E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01691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783FE-97B8-458A-8AD6-5048905678BB}" type="datetimeFigureOut">
              <a:rPr lang="nb-NO" smtClean="0"/>
              <a:t>19.11.2019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2F315-DD0F-4F8D-996D-7C78DEE428E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1215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783FE-97B8-458A-8AD6-5048905678BB}" type="datetimeFigureOut">
              <a:rPr lang="nb-NO" smtClean="0"/>
              <a:t>19.11.2019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2F315-DD0F-4F8D-996D-7C78DEE428E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36581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783FE-97B8-458A-8AD6-5048905678BB}" type="datetimeFigureOut">
              <a:rPr lang="nb-NO" smtClean="0"/>
              <a:t>19.11.2019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2F315-DD0F-4F8D-996D-7C78DEE428E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26466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783FE-97B8-458A-8AD6-5048905678BB}" type="datetimeFigureOut">
              <a:rPr lang="nb-NO" smtClean="0"/>
              <a:t>19.11.2019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2F315-DD0F-4F8D-996D-7C78DEE428E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53239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783FE-97B8-458A-8AD6-5048905678BB}" type="datetimeFigureOut">
              <a:rPr lang="nb-NO" smtClean="0"/>
              <a:t>19.11.2019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2F315-DD0F-4F8D-996D-7C78DEE428E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8905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783FE-97B8-458A-8AD6-5048905678BB}" type="datetimeFigureOut">
              <a:rPr lang="nb-NO" smtClean="0"/>
              <a:t>19.11.2019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2F315-DD0F-4F8D-996D-7C78DEE428E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5751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783FE-97B8-458A-8AD6-5048905678BB}" type="datetimeFigureOut">
              <a:rPr lang="nb-NO" smtClean="0"/>
              <a:t>19.11.2019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2F315-DD0F-4F8D-996D-7C78DEE428E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69322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783FE-97B8-458A-8AD6-5048905678BB}" type="datetimeFigureOut">
              <a:rPr lang="nb-NO" smtClean="0"/>
              <a:t>19.11.2019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2F315-DD0F-4F8D-996D-7C78DEE428E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0899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5783FE-97B8-458A-8AD6-5048905678BB}" type="datetimeFigureOut">
              <a:rPr lang="nb-NO" smtClean="0"/>
              <a:t>19.11.2019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52F315-DD0F-4F8D-996D-7C78DEE428E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67835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err="1" smtClean="0"/>
              <a:t>EpN</a:t>
            </a:r>
            <a:r>
              <a:rPr lang="nb-NO" dirty="0" smtClean="0"/>
              <a:t>: Evalueringsseminar</a:t>
            </a:r>
            <a:br>
              <a:rPr lang="nb-NO" dirty="0" smtClean="0"/>
            </a:br>
            <a:r>
              <a:rPr lang="nb-NO" dirty="0" smtClean="0"/>
              <a:t>- </a:t>
            </a:r>
            <a:r>
              <a:rPr lang="nb-NO" dirty="0" err="1" smtClean="0"/>
              <a:t>Mentimeter</a:t>
            </a:r>
            <a:r>
              <a:rPr lang="nb-NO" dirty="0" smtClean="0"/>
              <a:t> -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19.11.2019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93848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598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250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595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392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573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1834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4</Words>
  <Application>Microsoft Office PowerPoint</Application>
  <PresentationFormat>Widescreen</PresentationFormat>
  <Paragraphs>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EpN: Evalueringsseminar - Mentimeter -</vt:lpstr>
      <vt:lpstr>PowerPoint Presentation</vt:lpstr>
      <vt:lpstr>PowerPoint Presentation</vt:lpstr>
      <vt:lpstr>PowerPoint Presentation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EpN</dc:title>
  <dc:creator>Ina Hodnebrug</dc:creator>
  <cp:lastModifiedBy>Ina Hodnebrug</cp:lastModifiedBy>
  <cp:revision>2</cp:revision>
  <dcterms:created xsi:type="dcterms:W3CDTF">2019-11-19T09:04:10Z</dcterms:created>
  <dcterms:modified xsi:type="dcterms:W3CDTF">2019-11-19T12:28:16Z</dcterms:modified>
</cp:coreProperties>
</file>