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heme/theme4.xml" ContentType="application/vnd.openxmlformats-officedocument.them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2" r:id="rId4"/>
    <p:sldMasterId id="2147483693" r:id="rId5"/>
    <p:sldMasterId id="2147483773" r:id="rId6"/>
    <p:sldMasterId id="2147483801" r:id="rId7"/>
  </p:sldMasterIdLst>
  <p:notesMasterIdLst>
    <p:notesMasterId r:id="rId47"/>
  </p:notesMasterIdLst>
  <p:sldIdLst>
    <p:sldId id="529" r:id="rId8"/>
    <p:sldId id="614" r:id="rId9"/>
    <p:sldId id="591" r:id="rId10"/>
    <p:sldId id="586" r:id="rId11"/>
    <p:sldId id="356" r:id="rId12"/>
    <p:sldId id="562" r:id="rId13"/>
    <p:sldId id="561" r:id="rId14"/>
    <p:sldId id="560" r:id="rId15"/>
    <p:sldId id="581" r:id="rId16"/>
    <p:sldId id="579" r:id="rId17"/>
    <p:sldId id="582" r:id="rId18"/>
    <p:sldId id="580" r:id="rId19"/>
    <p:sldId id="533" r:id="rId20"/>
    <p:sldId id="532" r:id="rId21"/>
    <p:sldId id="531" r:id="rId22"/>
    <p:sldId id="530" r:id="rId23"/>
    <p:sldId id="572" r:id="rId24"/>
    <p:sldId id="571" r:id="rId25"/>
    <p:sldId id="570" r:id="rId26"/>
    <p:sldId id="589" r:id="rId27"/>
    <p:sldId id="460" r:id="rId28"/>
    <p:sldId id="600" r:id="rId29"/>
    <p:sldId id="599" r:id="rId30"/>
    <p:sldId id="603" r:id="rId31"/>
    <p:sldId id="605" r:id="rId32"/>
    <p:sldId id="604" r:id="rId33"/>
    <p:sldId id="602" r:id="rId34"/>
    <p:sldId id="593" r:id="rId35"/>
    <p:sldId id="594" r:id="rId36"/>
    <p:sldId id="601" r:id="rId37"/>
    <p:sldId id="534" r:id="rId38"/>
    <p:sldId id="615" r:id="rId39"/>
    <p:sldId id="606" r:id="rId40"/>
    <p:sldId id="613" r:id="rId41"/>
    <p:sldId id="609" r:id="rId42"/>
    <p:sldId id="608" r:id="rId43"/>
    <p:sldId id="612" r:id="rId44"/>
    <p:sldId id="611" r:id="rId45"/>
    <p:sldId id="610" r:id="rId4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855E126-DDEB-0E6F-C44E-ED1A20891117}" name="Andreas Tandberg" initials="AT" userId="S::andreata@uio.no::e1b1e038-d23c-4ed1-9f42-59e4090f17ce" providerId="AD"/>
  <p188:author id="{D2991B63-E66E-2919-92BD-395AD1AF4A3C}" name="Anne-Lise Lande" initials="AL" userId="S::annelll@uio.no::a3e35d91-04e9-41ae-a3b5-011ae602d97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49AA558-8CBB-4F8B-3313-77A8AF1BEE34}" v="63" dt="2023-10-10T12:31:45.022"/>
    <p1510:client id="{14E48575-1C20-4ED0-AFDB-B97538F3F39D}" vWet="2" dt="2023-10-11T13:26:06.932"/>
    <p1510:client id="{1B46F12E-7CCA-61EA-1D70-A68511A8D5B1}" v="67" dt="2023-10-13T07:16:27.997"/>
    <p1510:client id="{321F2194-9551-704E-88FF-82FC4AE24DB2}" v="14" dt="2023-10-09T13:08:11.761"/>
    <p1510:client id="{48E17081-0A8F-5FEE-84AB-48BB0D38BBC2}" v="6" dt="2023-10-10T12:41:17.824"/>
    <p1510:client id="{4C0A95CC-2931-0854-0690-E37D3D73BD8B}" v="90" dt="2023-10-09T13:42:50.190"/>
    <p1510:client id="{4EB50FFC-D925-F8D0-C88B-C90D917137DC}" v="130" dt="2023-10-10T13:11:14.316"/>
    <p1510:client id="{4F856B4F-0672-2BC6-D266-55233BD0D5BF}" v="67" dt="2023-10-11T08:54:43.947"/>
    <p1510:client id="{6F385331-A169-FCAE-03A8-ACB6C8FE2C70}" v="94" dt="2023-10-11T19:37:33.023"/>
    <p1510:client id="{7391C452-6427-A3C6-866F-7152D3902A27}" v="320" dt="2023-10-09T13:57:20.744"/>
    <p1510:client id="{7D3FBCD1-B062-7FCF-4EC9-0043C6CC7BED}" v="8" dt="2023-10-10T10:57:13.168"/>
    <p1510:client id="{8B6F84B7-BBBE-CC62-EF90-79A4FB7780B1}" v="20" dt="2023-10-10T13:14:52.334"/>
    <p1510:client id="{93F6CF9A-C71B-89C2-179D-A14AC83B90BD}" v="404" dt="2023-10-10T08:24:59.061"/>
    <p1510:client id="{A362E282-3DAD-DABD-56D6-DA990EAFCDB8}" v="38" dt="2023-10-11T07:59:36.995"/>
    <p1510:client id="{A535599B-34C5-21B2-9283-79441E4B060F}" v="3" dt="2023-10-13T07:36:35.083"/>
    <p1510:client id="{C19091CA-2A38-81AC-B34B-909696CB3729}" v="4" dt="2023-10-11T19:28:34.117"/>
    <p1510:client id="{CFFA291A-EBE2-3F56-66BF-A06F0E9334F7}" v="174" dt="2023-10-11T13:54:47.378"/>
    <p1510:client id="{D1DBEBE0-EA79-5586-D82A-26ECC6551DDA}" v="1" dt="2023-10-10T12:42:30.010"/>
    <p1510:client id="{D7723926-D647-4D66-8E5A-9E34941DEDAC}" v="1" dt="2023-10-09T13:21:49.212"/>
    <p1510:client id="{F35A3D03-298D-4C42-BE00-C17664792150}" v="4" dt="2023-10-10T12:35:36.21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slide" Target="slides/slide32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slide" Target="slides/slide35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53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presProps" Target="presProps.xml"/><Relationship Id="rId8" Type="http://schemas.openxmlformats.org/officeDocument/2006/relationships/slide" Target="slides/slide1.xml"/><Relationship Id="rId51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dreas Tandberg" userId="S::andreata@uio.no::e1b1e038-d23c-4ed1-9f42-59e4090f17ce" providerId="AD" clId="Web-{4F856B4F-0672-2BC6-D266-55233BD0D5BF}"/>
    <pc:docChg chg="addSld delSld modSld sldOrd">
      <pc:chgData name="Andreas Tandberg" userId="S::andreata@uio.no::e1b1e038-d23c-4ed1-9f42-59e4090f17ce" providerId="AD" clId="Web-{4F856B4F-0672-2BC6-D266-55233BD0D5BF}" dt="2023-10-11T08:54:43.947" v="65" actId="20577"/>
      <pc:docMkLst>
        <pc:docMk/>
      </pc:docMkLst>
      <pc:sldChg chg="del">
        <pc:chgData name="Andreas Tandberg" userId="S::andreata@uio.no::e1b1e038-d23c-4ed1-9f42-59e4090f17ce" providerId="AD" clId="Web-{4F856B4F-0672-2BC6-D266-55233BD0D5BF}" dt="2023-10-11T08:21:05.584" v="48"/>
        <pc:sldMkLst>
          <pc:docMk/>
          <pc:sldMk cId="3238854325" sldId="320"/>
        </pc:sldMkLst>
      </pc:sldChg>
      <pc:sldChg chg="del">
        <pc:chgData name="Andreas Tandberg" userId="S::andreata@uio.no::e1b1e038-d23c-4ed1-9f42-59e4090f17ce" providerId="AD" clId="Web-{4F856B4F-0672-2BC6-D266-55233BD0D5BF}" dt="2023-10-11T08:21:04.397" v="47"/>
        <pc:sldMkLst>
          <pc:docMk/>
          <pc:sldMk cId="2612984529" sldId="535"/>
        </pc:sldMkLst>
      </pc:sldChg>
      <pc:sldChg chg="del">
        <pc:chgData name="Andreas Tandberg" userId="S::andreata@uio.no::e1b1e038-d23c-4ed1-9f42-59e4090f17ce" providerId="AD" clId="Web-{4F856B4F-0672-2BC6-D266-55233BD0D5BF}" dt="2023-10-11T08:21:01.287" v="46"/>
        <pc:sldMkLst>
          <pc:docMk/>
          <pc:sldMk cId="3668439990" sldId="536"/>
        </pc:sldMkLst>
      </pc:sldChg>
      <pc:sldChg chg="del">
        <pc:chgData name="Andreas Tandberg" userId="S::andreata@uio.no::e1b1e038-d23c-4ed1-9f42-59e4090f17ce" providerId="AD" clId="Web-{4F856B4F-0672-2BC6-D266-55233BD0D5BF}" dt="2023-10-11T08:20:59.162" v="43"/>
        <pc:sldMkLst>
          <pc:docMk/>
          <pc:sldMk cId="3701184098" sldId="537"/>
        </pc:sldMkLst>
      </pc:sldChg>
      <pc:sldChg chg="del">
        <pc:chgData name="Andreas Tandberg" userId="S::andreata@uio.no::e1b1e038-d23c-4ed1-9f42-59e4090f17ce" providerId="AD" clId="Web-{4F856B4F-0672-2BC6-D266-55233BD0D5BF}" dt="2023-10-11T08:20:59.818" v="44"/>
        <pc:sldMkLst>
          <pc:docMk/>
          <pc:sldMk cId="976732927" sldId="538"/>
        </pc:sldMkLst>
      </pc:sldChg>
      <pc:sldChg chg="del">
        <pc:chgData name="Andreas Tandberg" userId="S::andreata@uio.no::e1b1e038-d23c-4ed1-9f42-59e4090f17ce" providerId="AD" clId="Web-{4F856B4F-0672-2BC6-D266-55233BD0D5BF}" dt="2023-10-11T08:20:57.959" v="41"/>
        <pc:sldMkLst>
          <pc:docMk/>
          <pc:sldMk cId="349929054" sldId="546"/>
        </pc:sldMkLst>
      </pc:sldChg>
      <pc:sldChg chg="del">
        <pc:chgData name="Andreas Tandberg" userId="S::andreata@uio.no::e1b1e038-d23c-4ed1-9f42-59e4090f17ce" providerId="AD" clId="Web-{4F856B4F-0672-2BC6-D266-55233BD0D5BF}" dt="2023-10-11T08:20:56.850" v="40"/>
        <pc:sldMkLst>
          <pc:docMk/>
          <pc:sldMk cId="3231451237" sldId="547"/>
        </pc:sldMkLst>
      </pc:sldChg>
      <pc:sldChg chg="del">
        <pc:chgData name="Andreas Tandberg" userId="S::andreata@uio.no::e1b1e038-d23c-4ed1-9f42-59e4090f17ce" providerId="AD" clId="Web-{4F856B4F-0672-2BC6-D266-55233BD0D5BF}" dt="2023-10-11T08:20:55.053" v="38"/>
        <pc:sldMkLst>
          <pc:docMk/>
          <pc:sldMk cId="407851982" sldId="550"/>
        </pc:sldMkLst>
      </pc:sldChg>
      <pc:sldChg chg="del">
        <pc:chgData name="Andreas Tandberg" userId="S::andreata@uio.no::e1b1e038-d23c-4ed1-9f42-59e4090f17ce" providerId="AD" clId="Web-{4F856B4F-0672-2BC6-D266-55233BD0D5BF}" dt="2023-10-11T08:20:52.584" v="37"/>
        <pc:sldMkLst>
          <pc:docMk/>
          <pc:sldMk cId="382117403" sldId="557"/>
        </pc:sldMkLst>
      </pc:sldChg>
      <pc:sldChg chg="del">
        <pc:chgData name="Andreas Tandberg" userId="S::andreata@uio.no::e1b1e038-d23c-4ed1-9f42-59e4090f17ce" providerId="AD" clId="Web-{4F856B4F-0672-2BC6-D266-55233BD0D5BF}" dt="2023-10-11T08:21:00.178" v="45"/>
        <pc:sldMkLst>
          <pc:docMk/>
          <pc:sldMk cId="1958762069" sldId="564"/>
        </pc:sldMkLst>
      </pc:sldChg>
      <pc:sldChg chg="del">
        <pc:chgData name="Andreas Tandberg" userId="S::andreata@uio.no::e1b1e038-d23c-4ed1-9f42-59e4090f17ce" providerId="AD" clId="Web-{4F856B4F-0672-2BC6-D266-55233BD0D5BF}" dt="2023-10-11T08:20:58.615" v="42"/>
        <pc:sldMkLst>
          <pc:docMk/>
          <pc:sldMk cId="4219900274" sldId="565"/>
        </pc:sldMkLst>
      </pc:sldChg>
      <pc:sldChg chg="del">
        <pc:chgData name="Andreas Tandberg" userId="S::andreata@uio.no::e1b1e038-d23c-4ed1-9f42-59e4090f17ce" providerId="AD" clId="Web-{4F856B4F-0672-2BC6-D266-55233BD0D5BF}" dt="2023-10-11T08:21:07.865" v="49"/>
        <pc:sldMkLst>
          <pc:docMk/>
          <pc:sldMk cId="3098321721" sldId="566"/>
        </pc:sldMkLst>
      </pc:sldChg>
      <pc:sldChg chg="del">
        <pc:chgData name="Andreas Tandberg" userId="S::andreata@uio.no::e1b1e038-d23c-4ed1-9f42-59e4090f17ce" providerId="AD" clId="Web-{4F856B4F-0672-2BC6-D266-55233BD0D5BF}" dt="2023-10-11T08:20:55.975" v="39"/>
        <pc:sldMkLst>
          <pc:docMk/>
          <pc:sldMk cId="2268448782" sldId="590"/>
        </pc:sldMkLst>
      </pc:sldChg>
      <pc:sldChg chg="del">
        <pc:chgData name="Andreas Tandberg" userId="S::andreata@uio.no::e1b1e038-d23c-4ed1-9f42-59e4090f17ce" providerId="AD" clId="Web-{4F856B4F-0672-2BC6-D266-55233BD0D5BF}" dt="2023-10-11T08:21:09.162" v="50"/>
        <pc:sldMkLst>
          <pc:docMk/>
          <pc:sldMk cId="2918934431" sldId="592"/>
        </pc:sldMkLst>
      </pc:sldChg>
      <pc:sldChg chg="modSp">
        <pc:chgData name="Andreas Tandberg" userId="S::andreata@uio.no::e1b1e038-d23c-4ed1-9f42-59e4090f17ce" providerId="AD" clId="Web-{4F856B4F-0672-2BC6-D266-55233BD0D5BF}" dt="2023-10-11T08:17:56.488" v="0" actId="14100"/>
        <pc:sldMkLst>
          <pc:docMk/>
          <pc:sldMk cId="702665290" sldId="593"/>
        </pc:sldMkLst>
        <pc:spChg chg="mod">
          <ac:chgData name="Andreas Tandberg" userId="S::andreata@uio.no::e1b1e038-d23c-4ed1-9f42-59e4090f17ce" providerId="AD" clId="Web-{4F856B4F-0672-2BC6-D266-55233BD0D5BF}" dt="2023-10-11T08:17:56.488" v="0" actId="14100"/>
          <ac:spMkLst>
            <pc:docMk/>
            <pc:sldMk cId="702665290" sldId="593"/>
            <ac:spMk id="14" creationId="{9285ECE1-44E3-F0B0-2046-1695C3CEEDA7}"/>
          </ac:spMkLst>
        </pc:spChg>
      </pc:sldChg>
      <pc:sldChg chg="modSp">
        <pc:chgData name="Andreas Tandberg" userId="S::andreata@uio.no::e1b1e038-d23c-4ed1-9f42-59e4090f17ce" providerId="AD" clId="Web-{4F856B4F-0672-2BC6-D266-55233BD0D5BF}" dt="2023-10-11T08:22:14.319" v="51" actId="20577"/>
        <pc:sldMkLst>
          <pc:docMk/>
          <pc:sldMk cId="4215037292" sldId="594"/>
        </pc:sldMkLst>
        <pc:spChg chg="mod">
          <ac:chgData name="Andreas Tandberg" userId="S::andreata@uio.no::e1b1e038-d23c-4ed1-9f42-59e4090f17ce" providerId="AD" clId="Web-{4F856B4F-0672-2BC6-D266-55233BD0D5BF}" dt="2023-10-11T08:22:14.319" v="51" actId="20577"/>
          <ac:spMkLst>
            <pc:docMk/>
            <pc:sldMk cId="4215037292" sldId="594"/>
            <ac:spMk id="3" creationId="{00000000-0000-0000-0000-000000000000}"/>
          </ac:spMkLst>
        </pc:spChg>
      </pc:sldChg>
      <pc:sldChg chg="del">
        <pc:chgData name="Andreas Tandberg" userId="S::andreata@uio.no::e1b1e038-d23c-4ed1-9f42-59e4090f17ce" providerId="AD" clId="Web-{4F856B4F-0672-2BC6-D266-55233BD0D5BF}" dt="2023-10-11T08:18:13.348" v="1"/>
        <pc:sldMkLst>
          <pc:docMk/>
          <pc:sldMk cId="667828734" sldId="595"/>
        </pc:sldMkLst>
      </pc:sldChg>
      <pc:sldChg chg="del">
        <pc:chgData name="Andreas Tandberg" userId="S::andreata@uio.no::e1b1e038-d23c-4ed1-9f42-59e4090f17ce" providerId="AD" clId="Web-{4F856B4F-0672-2BC6-D266-55233BD0D5BF}" dt="2023-10-11T08:18:13.363" v="2"/>
        <pc:sldMkLst>
          <pc:docMk/>
          <pc:sldMk cId="3309966117" sldId="596"/>
        </pc:sldMkLst>
      </pc:sldChg>
      <pc:sldChg chg="del">
        <pc:chgData name="Andreas Tandberg" userId="S::andreata@uio.no::e1b1e038-d23c-4ed1-9f42-59e4090f17ce" providerId="AD" clId="Web-{4F856B4F-0672-2BC6-D266-55233BD0D5BF}" dt="2023-10-11T08:18:13.363" v="3"/>
        <pc:sldMkLst>
          <pc:docMk/>
          <pc:sldMk cId="1480386800" sldId="597"/>
        </pc:sldMkLst>
      </pc:sldChg>
      <pc:sldChg chg="del">
        <pc:chgData name="Andreas Tandberg" userId="S::andreata@uio.no::e1b1e038-d23c-4ed1-9f42-59e4090f17ce" providerId="AD" clId="Web-{4F856B4F-0672-2BC6-D266-55233BD0D5BF}" dt="2023-10-11T08:18:13.379" v="4"/>
        <pc:sldMkLst>
          <pc:docMk/>
          <pc:sldMk cId="1744339835" sldId="598"/>
        </pc:sldMkLst>
      </pc:sldChg>
      <pc:sldChg chg="ord">
        <pc:chgData name="Andreas Tandberg" userId="S::andreata@uio.no::e1b1e038-d23c-4ed1-9f42-59e4090f17ce" providerId="AD" clId="Web-{4F856B4F-0672-2BC6-D266-55233BD0D5BF}" dt="2023-10-11T08:19:57.161" v="34"/>
        <pc:sldMkLst>
          <pc:docMk/>
          <pc:sldMk cId="7199940" sldId="599"/>
        </pc:sldMkLst>
      </pc:sldChg>
      <pc:sldChg chg="delSp add ord replId">
        <pc:chgData name="Andreas Tandberg" userId="S::andreata@uio.no::e1b1e038-d23c-4ed1-9f42-59e4090f17ce" providerId="AD" clId="Web-{4F856B4F-0672-2BC6-D266-55233BD0D5BF}" dt="2023-10-11T08:18:25.051" v="11"/>
        <pc:sldMkLst>
          <pc:docMk/>
          <pc:sldMk cId="3374903613" sldId="602"/>
        </pc:sldMkLst>
        <pc:spChg chg="del">
          <ac:chgData name="Andreas Tandberg" userId="S::andreata@uio.no::e1b1e038-d23c-4ed1-9f42-59e4090f17ce" providerId="AD" clId="Web-{4F856B4F-0672-2BC6-D266-55233BD0D5BF}" dt="2023-10-11T08:18:22.270" v="9"/>
          <ac:spMkLst>
            <pc:docMk/>
            <pc:sldMk cId="3374903613" sldId="602"/>
            <ac:spMk id="4" creationId="{62B306DA-D949-A2C2-F69E-2C169C00DA78}"/>
          </ac:spMkLst>
        </pc:spChg>
        <pc:spChg chg="del">
          <ac:chgData name="Andreas Tandberg" userId="S::andreata@uio.no::e1b1e038-d23c-4ed1-9f42-59e4090f17ce" providerId="AD" clId="Web-{4F856B4F-0672-2BC6-D266-55233BD0D5BF}" dt="2023-10-11T08:18:22.270" v="7"/>
          <ac:spMkLst>
            <pc:docMk/>
            <pc:sldMk cId="3374903613" sldId="602"/>
            <ac:spMk id="8" creationId="{5FE5EB79-1A19-0CFF-9065-E4434191FD96}"/>
          </ac:spMkLst>
        </pc:spChg>
        <pc:spChg chg="del">
          <ac:chgData name="Andreas Tandberg" userId="S::andreata@uio.no::e1b1e038-d23c-4ed1-9f42-59e4090f17ce" providerId="AD" clId="Web-{4F856B4F-0672-2BC6-D266-55233BD0D5BF}" dt="2023-10-11T08:18:22.270" v="6"/>
          <ac:spMkLst>
            <pc:docMk/>
            <pc:sldMk cId="3374903613" sldId="602"/>
            <ac:spMk id="9" creationId="{4E4C47A3-2558-7D23-B471-1BC50F698E8E}"/>
          </ac:spMkLst>
        </pc:spChg>
        <pc:cxnChg chg="del">
          <ac:chgData name="Andreas Tandberg" userId="S::andreata@uio.no::e1b1e038-d23c-4ed1-9f42-59e4090f17ce" providerId="AD" clId="Web-{4F856B4F-0672-2BC6-D266-55233BD0D5BF}" dt="2023-10-11T08:18:22.270" v="10"/>
          <ac:cxnSpMkLst>
            <pc:docMk/>
            <pc:sldMk cId="3374903613" sldId="602"/>
            <ac:cxnSpMk id="3" creationId="{36F433C3-91EE-A78D-8121-C0839B46CD14}"/>
          </ac:cxnSpMkLst>
        </pc:cxnChg>
        <pc:cxnChg chg="del">
          <ac:chgData name="Andreas Tandberg" userId="S::andreata@uio.no::e1b1e038-d23c-4ed1-9f42-59e4090f17ce" providerId="AD" clId="Web-{4F856B4F-0672-2BC6-D266-55233BD0D5BF}" dt="2023-10-11T08:18:22.270" v="8"/>
          <ac:cxnSpMkLst>
            <pc:docMk/>
            <pc:sldMk cId="3374903613" sldId="602"/>
            <ac:cxnSpMk id="6" creationId="{C8CA7602-053B-1F11-15F2-F1DFD7E6EFDF}"/>
          </ac:cxnSpMkLst>
        </pc:cxnChg>
      </pc:sldChg>
      <pc:sldChg chg="delSp add ord replId">
        <pc:chgData name="Andreas Tandberg" userId="S::andreata@uio.no::e1b1e038-d23c-4ed1-9f42-59e4090f17ce" providerId="AD" clId="Web-{4F856B4F-0672-2BC6-D266-55233BD0D5BF}" dt="2023-10-11T08:19:36.536" v="33"/>
        <pc:sldMkLst>
          <pc:docMk/>
          <pc:sldMk cId="1461599147" sldId="603"/>
        </pc:sldMkLst>
        <pc:spChg chg="del">
          <ac:chgData name="Andreas Tandberg" userId="S::andreata@uio.no::e1b1e038-d23c-4ed1-9f42-59e4090f17ce" providerId="AD" clId="Web-{4F856B4F-0672-2BC6-D266-55233BD0D5BF}" dt="2023-10-11T08:18:48.286" v="19"/>
          <ac:spMkLst>
            <pc:docMk/>
            <pc:sldMk cId="1461599147" sldId="603"/>
            <ac:spMk id="4" creationId="{62B306DA-D949-A2C2-F69E-2C169C00DA78}"/>
          </ac:spMkLst>
        </pc:spChg>
        <pc:spChg chg="del">
          <ac:chgData name="Andreas Tandberg" userId="S::andreata@uio.no::e1b1e038-d23c-4ed1-9f42-59e4090f17ce" providerId="AD" clId="Web-{4F856B4F-0672-2BC6-D266-55233BD0D5BF}" dt="2023-10-11T08:18:48.286" v="17"/>
          <ac:spMkLst>
            <pc:docMk/>
            <pc:sldMk cId="1461599147" sldId="603"/>
            <ac:spMk id="9" creationId="{4E4C47A3-2558-7D23-B471-1BC50F698E8E}"/>
          </ac:spMkLst>
        </pc:spChg>
        <pc:spChg chg="del">
          <ac:chgData name="Andreas Tandberg" userId="S::andreata@uio.no::e1b1e038-d23c-4ed1-9f42-59e4090f17ce" providerId="AD" clId="Web-{4F856B4F-0672-2BC6-D266-55233BD0D5BF}" dt="2023-10-11T08:18:48.286" v="13"/>
          <ac:spMkLst>
            <pc:docMk/>
            <pc:sldMk cId="1461599147" sldId="603"/>
            <ac:spMk id="27" creationId="{0DA1590E-B724-F42F-C62C-1B431964B4B3}"/>
          </ac:spMkLst>
        </pc:spChg>
        <pc:spChg chg="del">
          <ac:chgData name="Andreas Tandberg" userId="S::andreata@uio.no::e1b1e038-d23c-4ed1-9f42-59e4090f17ce" providerId="AD" clId="Web-{4F856B4F-0672-2BC6-D266-55233BD0D5BF}" dt="2023-10-11T08:18:48.286" v="14"/>
          <ac:spMkLst>
            <pc:docMk/>
            <pc:sldMk cId="1461599147" sldId="603"/>
            <ac:spMk id="37" creationId="{F264EE64-24CF-895D-AE19-E82C314996EF}"/>
          </ac:spMkLst>
        </pc:spChg>
        <pc:spChg chg="del">
          <ac:chgData name="Andreas Tandberg" userId="S::andreata@uio.no::e1b1e038-d23c-4ed1-9f42-59e4090f17ce" providerId="AD" clId="Web-{4F856B4F-0672-2BC6-D266-55233BD0D5BF}" dt="2023-10-11T08:19:36.536" v="32"/>
          <ac:spMkLst>
            <pc:docMk/>
            <pc:sldMk cId="1461599147" sldId="603"/>
            <ac:spMk id="39" creationId="{4EDF137C-A382-EBAA-A760-C32345DE5E4F}"/>
          </ac:spMkLst>
        </pc:spChg>
        <pc:spChg chg="del">
          <ac:chgData name="Andreas Tandberg" userId="S::andreata@uio.no::e1b1e038-d23c-4ed1-9f42-59e4090f17ce" providerId="AD" clId="Web-{4F856B4F-0672-2BC6-D266-55233BD0D5BF}" dt="2023-10-11T08:19:36.521" v="30"/>
          <ac:spMkLst>
            <pc:docMk/>
            <pc:sldMk cId="1461599147" sldId="603"/>
            <ac:spMk id="42" creationId="{3D220A3B-462D-D75F-BD2D-CF54D8E1A17A}"/>
          </ac:spMkLst>
        </pc:spChg>
        <pc:spChg chg="del">
          <ac:chgData name="Andreas Tandberg" userId="S::andreata@uio.no::e1b1e038-d23c-4ed1-9f42-59e4090f17ce" providerId="AD" clId="Web-{4F856B4F-0672-2BC6-D266-55233BD0D5BF}" dt="2023-10-11T08:19:19.880" v="28"/>
          <ac:spMkLst>
            <pc:docMk/>
            <pc:sldMk cId="1461599147" sldId="603"/>
            <ac:spMk id="44" creationId="{3ECB8055-1F4C-E3C8-5C5E-DE7F8D2FFF0A}"/>
          </ac:spMkLst>
        </pc:spChg>
        <pc:spChg chg="del">
          <ac:chgData name="Andreas Tandberg" userId="S::andreata@uio.no::e1b1e038-d23c-4ed1-9f42-59e4090f17ce" providerId="AD" clId="Web-{4F856B4F-0672-2BC6-D266-55233BD0D5BF}" dt="2023-10-11T08:19:19.880" v="25"/>
          <ac:spMkLst>
            <pc:docMk/>
            <pc:sldMk cId="1461599147" sldId="603"/>
            <ac:spMk id="46" creationId="{1D6C4400-FAD7-7F18-7F2B-D9781F016EB1}"/>
          </ac:spMkLst>
        </pc:spChg>
        <pc:spChg chg="del">
          <ac:chgData name="Andreas Tandberg" userId="S::andreata@uio.no::e1b1e038-d23c-4ed1-9f42-59e4090f17ce" providerId="AD" clId="Web-{4F856B4F-0672-2BC6-D266-55233BD0D5BF}" dt="2023-10-11T08:19:19.880" v="24"/>
          <ac:spMkLst>
            <pc:docMk/>
            <pc:sldMk cId="1461599147" sldId="603"/>
            <ac:spMk id="47" creationId="{8C33AF10-0FC1-8074-72A5-24F049EA5F07}"/>
          </ac:spMkLst>
        </pc:spChg>
        <pc:cxnChg chg="del">
          <ac:chgData name="Andreas Tandberg" userId="S::andreata@uio.no::e1b1e038-d23c-4ed1-9f42-59e4090f17ce" providerId="AD" clId="Web-{4F856B4F-0672-2BC6-D266-55233BD0D5BF}" dt="2023-10-11T08:18:48.286" v="20"/>
          <ac:cxnSpMkLst>
            <pc:docMk/>
            <pc:sldMk cId="1461599147" sldId="603"/>
            <ac:cxnSpMk id="3" creationId="{36F433C3-91EE-A78D-8121-C0839B46CD14}"/>
          </ac:cxnSpMkLst>
        </pc:cxnChg>
        <pc:cxnChg chg="del">
          <ac:chgData name="Andreas Tandberg" userId="S::andreata@uio.no::e1b1e038-d23c-4ed1-9f42-59e4090f17ce" providerId="AD" clId="Web-{4F856B4F-0672-2BC6-D266-55233BD0D5BF}" dt="2023-10-11T08:18:48.286" v="18"/>
          <ac:cxnSpMkLst>
            <pc:docMk/>
            <pc:sldMk cId="1461599147" sldId="603"/>
            <ac:cxnSpMk id="6" creationId="{C8CA7602-053B-1F11-15F2-F1DFD7E6EFDF}"/>
          </ac:cxnSpMkLst>
        </pc:cxnChg>
        <pc:cxnChg chg="del">
          <ac:chgData name="Andreas Tandberg" userId="S::andreata@uio.no::e1b1e038-d23c-4ed1-9f42-59e4090f17ce" providerId="AD" clId="Web-{4F856B4F-0672-2BC6-D266-55233BD0D5BF}" dt="2023-10-11T08:18:48.286" v="16"/>
          <ac:cxnSpMkLst>
            <pc:docMk/>
            <pc:sldMk cId="1461599147" sldId="603"/>
            <ac:cxnSpMk id="25" creationId="{07A8C56A-F7A3-AF20-651C-A88EEB882C39}"/>
          </ac:cxnSpMkLst>
        </pc:cxnChg>
        <pc:cxnChg chg="del">
          <ac:chgData name="Andreas Tandberg" userId="S::andreata@uio.no::e1b1e038-d23c-4ed1-9f42-59e4090f17ce" providerId="AD" clId="Web-{4F856B4F-0672-2BC6-D266-55233BD0D5BF}" dt="2023-10-11T08:18:48.286" v="15"/>
          <ac:cxnSpMkLst>
            <pc:docMk/>
            <pc:sldMk cId="1461599147" sldId="603"/>
            <ac:cxnSpMk id="35" creationId="{25A56AE2-F843-E240-97AA-B80AD18A14C6}"/>
          </ac:cxnSpMkLst>
        </pc:cxnChg>
        <pc:cxnChg chg="del">
          <ac:chgData name="Andreas Tandberg" userId="S::andreata@uio.no::e1b1e038-d23c-4ed1-9f42-59e4090f17ce" providerId="AD" clId="Web-{4F856B4F-0672-2BC6-D266-55233BD0D5BF}" dt="2023-10-11T08:19:36.536" v="33"/>
          <ac:cxnSpMkLst>
            <pc:docMk/>
            <pc:sldMk cId="1461599147" sldId="603"/>
            <ac:cxnSpMk id="38" creationId="{77E92C12-B437-BE12-9974-9DDCA9CF3199}"/>
          </ac:cxnSpMkLst>
        </pc:cxnChg>
        <pc:cxnChg chg="del">
          <ac:chgData name="Andreas Tandberg" userId="S::andreata@uio.no::e1b1e038-d23c-4ed1-9f42-59e4090f17ce" providerId="AD" clId="Web-{4F856B4F-0672-2BC6-D266-55233BD0D5BF}" dt="2023-10-11T08:19:36.521" v="31"/>
          <ac:cxnSpMkLst>
            <pc:docMk/>
            <pc:sldMk cId="1461599147" sldId="603"/>
            <ac:cxnSpMk id="40" creationId="{EAF0A7C3-6A52-9CDB-D928-AA3D0000AD2C}"/>
          </ac:cxnSpMkLst>
        </pc:cxnChg>
        <pc:cxnChg chg="del">
          <ac:chgData name="Andreas Tandberg" userId="S::andreata@uio.no::e1b1e038-d23c-4ed1-9f42-59e4090f17ce" providerId="AD" clId="Web-{4F856B4F-0672-2BC6-D266-55233BD0D5BF}" dt="2023-10-11T08:19:19.880" v="27"/>
          <ac:cxnSpMkLst>
            <pc:docMk/>
            <pc:sldMk cId="1461599147" sldId="603"/>
            <ac:cxnSpMk id="43" creationId="{A2E6DC21-853F-0243-647F-52343519B832}"/>
          </ac:cxnSpMkLst>
        </pc:cxnChg>
        <pc:cxnChg chg="del">
          <ac:chgData name="Andreas Tandberg" userId="S::andreata@uio.no::e1b1e038-d23c-4ed1-9f42-59e4090f17ce" providerId="AD" clId="Web-{4F856B4F-0672-2BC6-D266-55233BD0D5BF}" dt="2023-10-11T08:19:19.880" v="26"/>
          <ac:cxnSpMkLst>
            <pc:docMk/>
            <pc:sldMk cId="1461599147" sldId="603"/>
            <ac:cxnSpMk id="45" creationId="{EB1E56FD-6CBF-0ED1-E345-3D76E12F49EF}"/>
          </ac:cxnSpMkLst>
        </pc:cxnChg>
      </pc:sldChg>
      <pc:sldChg chg="add ord replId">
        <pc:chgData name="Andreas Tandberg" userId="S::andreata@uio.no::e1b1e038-d23c-4ed1-9f42-59e4090f17ce" providerId="AD" clId="Web-{4F856B4F-0672-2BC6-D266-55233BD0D5BF}" dt="2023-10-11T08:20:22.084" v="36"/>
        <pc:sldMkLst>
          <pc:docMk/>
          <pc:sldMk cId="922220812" sldId="604"/>
        </pc:sldMkLst>
      </pc:sldChg>
      <pc:sldChg chg="add replId">
        <pc:chgData name="Andreas Tandberg" userId="S::andreata@uio.no::e1b1e038-d23c-4ed1-9f42-59e4090f17ce" providerId="AD" clId="Web-{4F856B4F-0672-2BC6-D266-55233BD0D5BF}" dt="2023-10-11T08:19:26.770" v="29"/>
        <pc:sldMkLst>
          <pc:docMk/>
          <pc:sldMk cId="4284435642" sldId="605"/>
        </pc:sldMkLst>
      </pc:sldChg>
      <pc:sldChg chg="modSp add ord replId">
        <pc:chgData name="Andreas Tandberg" userId="S::andreata@uio.no::e1b1e038-d23c-4ed1-9f42-59e4090f17ce" providerId="AD" clId="Web-{4F856B4F-0672-2BC6-D266-55233BD0D5BF}" dt="2023-10-11T08:54:43.947" v="65" actId="20577"/>
        <pc:sldMkLst>
          <pc:docMk/>
          <pc:sldMk cId="3762300749" sldId="606"/>
        </pc:sldMkLst>
        <pc:spChg chg="mod">
          <ac:chgData name="Andreas Tandberg" userId="S::andreata@uio.no::e1b1e038-d23c-4ed1-9f42-59e4090f17ce" providerId="AD" clId="Web-{4F856B4F-0672-2BC6-D266-55233BD0D5BF}" dt="2023-10-11T08:54:39.025" v="64" actId="20577"/>
          <ac:spMkLst>
            <pc:docMk/>
            <pc:sldMk cId="3762300749" sldId="606"/>
            <ac:spMk id="2" creationId="{00000000-0000-0000-0000-000000000000}"/>
          </ac:spMkLst>
        </pc:spChg>
        <pc:spChg chg="mod">
          <ac:chgData name="Andreas Tandberg" userId="S::andreata@uio.no::e1b1e038-d23c-4ed1-9f42-59e4090f17ce" providerId="AD" clId="Web-{4F856B4F-0672-2BC6-D266-55233BD0D5BF}" dt="2023-10-11T08:54:43.947" v="65" actId="20577"/>
          <ac:spMkLst>
            <pc:docMk/>
            <pc:sldMk cId="3762300749" sldId="606"/>
            <ac:spMk id="3" creationId="{00000000-0000-0000-0000-000000000000}"/>
          </ac:spMkLst>
        </pc:spChg>
      </pc:sldChg>
    </pc:docChg>
  </pc:docChgLst>
  <pc:docChgLst>
    <pc:chgData name="Andreas Tandberg" userId="S::andreata@uio.no::e1b1e038-d23c-4ed1-9f42-59e4090f17ce" providerId="AD" clId="Web-{049AA558-8CBB-4F8B-3313-77A8AF1BEE34}"/>
    <pc:docChg chg="delSld modSld">
      <pc:chgData name="Andreas Tandberg" userId="S::andreata@uio.no::e1b1e038-d23c-4ed1-9f42-59e4090f17ce" providerId="AD" clId="Web-{049AA558-8CBB-4F8B-3313-77A8AF1BEE34}" dt="2023-10-10T12:31:45.022" v="52"/>
      <pc:docMkLst>
        <pc:docMk/>
      </pc:docMkLst>
      <pc:sldChg chg="del">
        <pc:chgData name="Andreas Tandberg" userId="S::andreata@uio.no::e1b1e038-d23c-4ed1-9f42-59e4090f17ce" providerId="AD" clId="Web-{049AA558-8CBB-4F8B-3313-77A8AF1BEE34}" dt="2023-10-10T12:31:45.022" v="52"/>
        <pc:sldMkLst>
          <pc:docMk/>
          <pc:sldMk cId="1268791052" sldId="262"/>
        </pc:sldMkLst>
      </pc:sldChg>
      <pc:sldChg chg="addSp delSp modSp del">
        <pc:chgData name="Andreas Tandberg" userId="S::andreata@uio.no::e1b1e038-d23c-4ed1-9f42-59e4090f17ce" providerId="AD" clId="Web-{049AA558-8CBB-4F8B-3313-77A8AF1BEE34}" dt="2023-10-10T12:29:05.614" v="37"/>
        <pc:sldMkLst>
          <pc:docMk/>
          <pc:sldMk cId="2728235398" sldId="282"/>
        </pc:sldMkLst>
        <pc:graphicFrameChg chg="add del mod">
          <ac:chgData name="Andreas Tandberg" userId="S::andreata@uio.no::e1b1e038-d23c-4ed1-9f42-59e4090f17ce" providerId="AD" clId="Web-{049AA558-8CBB-4F8B-3313-77A8AF1BEE34}" dt="2023-10-10T12:28:32.488" v="36"/>
          <ac:graphicFrameMkLst>
            <pc:docMk/>
            <pc:sldMk cId="2728235398" sldId="282"/>
            <ac:graphicFrameMk id="4" creationId="{1A259426-F924-ADCA-E109-BD157759AB1C}"/>
          </ac:graphicFrameMkLst>
        </pc:graphicFrameChg>
        <pc:graphicFrameChg chg="add del mod modGraphic">
          <ac:chgData name="Andreas Tandberg" userId="S::andreata@uio.no::e1b1e038-d23c-4ed1-9f42-59e4090f17ce" providerId="AD" clId="Web-{049AA558-8CBB-4F8B-3313-77A8AF1BEE34}" dt="2023-10-10T12:28:27.973" v="35"/>
          <ac:graphicFrameMkLst>
            <pc:docMk/>
            <pc:sldMk cId="2728235398" sldId="282"/>
            <ac:graphicFrameMk id="6" creationId="{2F3FDF96-1992-38C4-52AC-96050EBBA0F3}"/>
          </ac:graphicFrameMkLst>
        </pc:graphicFrameChg>
        <pc:picChg chg="add del mod">
          <ac:chgData name="Andreas Tandberg" userId="S::andreata@uio.no::e1b1e038-d23c-4ed1-9f42-59e4090f17ce" providerId="AD" clId="Web-{049AA558-8CBB-4F8B-3313-77A8AF1BEE34}" dt="2023-10-10T12:28:24.582" v="34"/>
          <ac:picMkLst>
            <pc:docMk/>
            <pc:sldMk cId="2728235398" sldId="282"/>
            <ac:picMk id="7" creationId="{7CC06BAF-D7FF-BEFA-25C3-DFA6060BBFB2}"/>
          </ac:picMkLst>
        </pc:picChg>
      </pc:sldChg>
      <pc:sldChg chg="modSp">
        <pc:chgData name="Andreas Tandberg" userId="S::andreata@uio.no::e1b1e038-d23c-4ed1-9f42-59e4090f17ce" providerId="AD" clId="Web-{049AA558-8CBB-4F8B-3313-77A8AF1BEE34}" dt="2023-10-10T12:24:50.360" v="22" actId="14100"/>
        <pc:sldMkLst>
          <pc:docMk/>
          <pc:sldMk cId="2134569622" sldId="529"/>
        </pc:sldMkLst>
        <pc:spChg chg="mod">
          <ac:chgData name="Andreas Tandberg" userId="S::andreata@uio.no::e1b1e038-d23c-4ed1-9f42-59e4090f17ce" providerId="AD" clId="Web-{049AA558-8CBB-4F8B-3313-77A8AF1BEE34}" dt="2023-10-10T12:24:50.360" v="22" actId="14100"/>
          <ac:spMkLst>
            <pc:docMk/>
            <pc:sldMk cId="2134569622" sldId="529"/>
            <ac:spMk id="4" creationId="{34EA57F7-F7FD-4CED-5881-1C4F2B06C266}"/>
          </ac:spMkLst>
        </pc:spChg>
      </pc:sldChg>
      <pc:sldChg chg="addSp delSp modSp">
        <pc:chgData name="Andreas Tandberg" userId="S::andreata@uio.no::e1b1e038-d23c-4ed1-9f42-59e4090f17ce" providerId="AD" clId="Web-{049AA558-8CBB-4F8B-3313-77A8AF1BEE34}" dt="2023-10-10T12:28:18.535" v="33"/>
        <pc:sldMkLst>
          <pc:docMk/>
          <pc:sldMk cId="98591732" sldId="581"/>
        </pc:sldMkLst>
        <pc:graphicFrameChg chg="add del mod">
          <ac:chgData name="Andreas Tandberg" userId="S::andreata@uio.no::e1b1e038-d23c-4ed1-9f42-59e4090f17ce" providerId="AD" clId="Web-{049AA558-8CBB-4F8B-3313-77A8AF1BEE34}" dt="2023-10-10T12:28:18.535" v="33"/>
          <ac:graphicFrameMkLst>
            <pc:docMk/>
            <pc:sldMk cId="98591732" sldId="581"/>
            <ac:graphicFrameMk id="4" creationId="{22E4A3D0-7756-DBE3-B6D6-D43A597317F1}"/>
          </ac:graphicFrameMkLst>
        </pc:graphicFrameChg>
        <pc:graphicFrameChg chg="add del mod">
          <ac:chgData name="Andreas Tandberg" userId="S::andreata@uio.no::e1b1e038-d23c-4ed1-9f42-59e4090f17ce" providerId="AD" clId="Web-{049AA558-8CBB-4F8B-3313-77A8AF1BEE34}" dt="2023-10-10T12:28:18.535" v="32"/>
          <ac:graphicFrameMkLst>
            <pc:docMk/>
            <pc:sldMk cId="98591732" sldId="581"/>
            <ac:graphicFrameMk id="6" creationId="{8E729EF5-1E3B-B2B1-30EA-574F3E98F99E}"/>
          </ac:graphicFrameMkLst>
        </pc:graphicFrameChg>
        <pc:picChg chg="add del mod">
          <ac:chgData name="Andreas Tandberg" userId="S::andreata@uio.no::e1b1e038-d23c-4ed1-9f42-59e4090f17ce" providerId="AD" clId="Web-{049AA558-8CBB-4F8B-3313-77A8AF1BEE34}" dt="2023-10-10T12:28:18.535" v="31"/>
          <ac:picMkLst>
            <pc:docMk/>
            <pc:sldMk cId="98591732" sldId="581"/>
            <ac:picMk id="7" creationId="{66275693-3561-38AA-0999-D450A75E6278}"/>
          </ac:picMkLst>
        </pc:picChg>
      </pc:sldChg>
      <pc:sldChg chg="modSp">
        <pc:chgData name="Andreas Tandberg" userId="S::andreata@uio.no::e1b1e038-d23c-4ed1-9f42-59e4090f17ce" providerId="AD" clId="Web-{049AA558-8CBB-4F8B-3313-77A8AF1BEE34}" dt="2023-10-10T12:31:33.975" v="50" actId="20577"/>
        <pc:sldMkLst>
          <pc:docMk/>
          <pc:sldMk cId="2779331945" sldId="586"/>
        </pc:sldMkLst>
        <pc:spChg chg="mod">
          <ac:chgData name="Andreas Tandberg" userId="S::andreata@uio.no::e1b1e038-d23c-4ed1-9f42-59e4090f17ce" providerId="AD" clId="Web-{049AA558-8CBB-4F8B-3313-77A8AF1BEE34}" dt="2023-10-10T12:30:08.037" v="46" actId="20577"/>
          <ac:spMkLst>
            <pc:docMk/>
            <pc:sldMk cId="2779331945" sldId="586"/>
            <ac:spMk id="2" creationId="{73840C88-2FC3-F036-7724-2DE7C42F1999}"/>
          </ac:spMkLst>
        </pc:spChg>
        <pc:spChg chg="mod">
          <ac:chgData name="Andreas Tandberg" userId="S::andreata@uio.no::e1b1e038-d23c-4ed1-9f42-59e4090f17ce" providerId="AD" clId="Web-{049AA558-8CBB-4F8B-3313-77A8AF1BEE34}" dt="2023-10-10T12:31:33.975" v="50" actId="20577"/>
          <ac:spMkLst>
            <pc:docMk/>
            <pc:sldMk cId="2779331945" sldId="586"/>
            <ac:spMk id="3" creationId="{5C9A5739-AC87-C1A2-55B7-AF4EAAD4692A}"/>
          </ac:spMkLst>
        </pc:spChg>
      </pc:sldChg>
      <pc:sldChg chg="del">
        <pc:chgData name="Andreas Tandberg" userId="S::andreata@uio.no::e1b1e038-d23c-4ed1-9f42-59e4090f17ce" providerId="AD" clId="Web-{049AA558-8CBB-4F8B-3313-77A8AF1BEE34}" dt="2023-10-10T12:31:44.163" v="51"/>
        <pc:sldMkLst>
          <pc:docMk/>
          <pc:sldMk cId="585907605" sldId="588"/>
        </pc:sldMkLst>
      </pc:sldChg>
    </pc:docChg>
  </pc:docChgLst>
  <pc:docChgLst>
    <pc:chgData name="Andreas Tandberg" userId="S::andreata@uio.no::e1b1e038-d23c-4ed1-9f42-59e4090f17ce" providerId="AD" clId="Web-{D1DBEBE0-EA79-5586-D82A-26ECC6551DDA}"/>
    <pc:docChg chg="modSld">
      <pc:chgData name="Andreas Tandberg" userId="S::andreata@uio.no::e1b1e038-d23c-4ed1-9f42-59e4090f17ce" providerId="AD" clId="Web-{D1DBEBE0-EA79-5586-D82A-26ECC6551DDA}" dt="2023-10-10T12:42:30.010" v="0" actId="20577"/>
      <pc:docMkLst>
        <pc:docMk/>
      </pc:docMkLst>
      <pc:sldChg chg="modSp">
        <pc:chgData name="Andreas Tandberg" userId="S::andreata@uio.no::e1b1e038-d23c-4ed1-9f42-59e4090f17ce" providerId="AD" clId="Web-{D1DBEBE0-EA79-5586-D82A-26ECC6551DDA}" dt="2023-10-10T12:42:30.010" v="0" actId="20577"/>
        <pc:sldMkLst>
          <pc:docMk/>
          <pc:sldMk cId="2779331945" sldId="586"/>
        </pc:sldMkLst>
        <pc:spChg chg="mod">
          <ac:chgData name="Andreas Tandberg" userId="S::andreata@uio.no::e1b1e038-d23c-4ed1-9f42-59e4090f17ce" providerId="AD" clId="Web-{D1DBEBE0-EA79-5586-D82A-26ECC6551DDA}" dt="2023-10-10T12:42:30.010" v="0" actId="20577"/>
          <ac:spMkLst>
            <pc:docMk/>
            <pc:sldMk cId="2779331945" sldId="586"/>
            <ac:spMk id="3" creationId="{5C9A5739-AC87-C1A2-55B7-AF4EAAD4692A}"/>
          </ac:spMkLst>
        </pc:spChg>
      </pc:sldChg>
    </pc:docChg>
  </pc:docChgLst>
  <pc:docChgLst>
    <pc:chgData name="Andreas Tandberg" userId="e1b1e038-d23c-4ed1-9f42-59e4090f17ce" providerId="ADAL" clId="{F35A3D03-298D-4C42-BE00-C17664792150}"/>
    <pc:docChg chg="modSld">
      <pc:chgData name="Andreas Tandberg" userId="e1b1e038-d23c-4ed1-9f42-59e4090f17ce" providerId="ADAL" clId="{F35A3D03-298D-4C42-BE00-C17664792150}" dt="2023-10-10T12:35:39.354" v="0" actId="20577"/>
      <pc:docMkLst>
        <pc:docMk/>
      </pc:docMkLst>
      <pc:sldChg chg="modSp mod">
        <pc:chgData name="Andreas Tandberg" userId="e1b1e038-d23c-4ed1-9f42-59e4090f17ce" providerId="ADAL" clId="{F35A3D03-298D-4C42-BE00-C17664792150}" dt="2023-10-10T12:35:39.354" v="0" actId="20577"/>
        <pc:sldMkLst>
          <pc:docMk/>
          <pc:sldMk cId="2779331945" sldId="586"/>
        </pc:sldMkLst>
        <pc:spChg chg="mod">
          <ac:chgData name="Andreas Tandberg" userId="e1b1e038-d23c-4ed1-9f42-59e4090f17ce" providerId="ADAL" clId="{F35A3D03-298D-4C42-BE00-C17664792150}" dt="2023-10-10T12:35:39.354" v="0" actId="20577"/>
          <ac:spMkLst>
            <pc:docMk/>
            <pc:sldMk cId="2779331945" sldId="586"/>
            <ac:spMk id="3" creationId="{5C9A5739-AC87-C1A2-55B7-AF4EAAD4692A}"/>
          </ac:spMkLst>
        </pc:spChg>
      </pc:sldChg>
    </pc:docChg>
  </pc:docChgLst>
  <pc:docChgLst>
    <pc:chgData name="Andreas Tandberg" userId="S::andreata@uio.no::e1b1e038-d23c-4ed1-9f42-59e4090f17ce" providerId="AD" clId="Web-{4EB50FFC-D925-F8D0-C88B-C90D917137DC}"/>
    <pc:docChg chg="addSld delSld modSld">
      <pc:chgData name="Andreas Tandberg" userId="S::andreata@uio.no::e1b1e038-d23c-4ed1-9f42-59e4090f17ce" providerId="AD" clId="Web-{4EB50FFC-D925-F8D0-C88B-C90D917137DC}" dt="2023-10-10T13:11:14.316" v="307"/>
      <pc:docMkLst>
        <pc:docMk/>
      </pc:docMkLst>
      <pc:sldChg chg="delSp modSp">
        <pc:chgData name="Andreas Tandberg" userId="S::andreata@uio.no::e1b1e038-d23c-4ed1-9f42-59e4090f17ce" providerId="AD" clId="Web-{4EB50FFC-D925-F8D0-C88B-C90D917137DC}" dt="2023-10-10T13:11:14.316" v="307"/>
        <pc:sldMkLst>
          <pc:docMk/>
          <pc:sldMk cId="3849896397" sldId="460"/>
        </pc:sldMkLst>
        <pc:spChg chg="del">
          <ac:chgData name="Andreas Tandberg" userId="S::andreata@uio.no::e1b1e038-d23c-4ed1-9f42-59e4090f17ce" providerId="AD" clId="Web-{4EB50FFC-D925-F8D0-C88B-C90D917137DC}" dt="2023-10-10T13:11:14.316" v="305"/>
          <ac:spMkLst>
            <pc:docMk/>
            <pc:sldMk cId="3849896397" sldId="460"/>
            <ac:spMk id="11" creationId="{32C3E6F4-9D14-06AE-D62F-92577F5C5656}"/>
          </ac:spMkLst>
        </pc:spChg>
        <pc:spChg chg="del">
          <ac:chgData name="Andreas Tandberg" userId="S::andreata@uio.no::e1b1e038-d23c-4ed1-9f42-59e4090f17ce" providerId="AD" clId="Web-{4EB50FFC-D925-F8D0-C88B-C90D917137DC}" dt="2023-10-10T13:11:14.316" v="303"/>
          <ac:spMkLst>
            <pc:docMk/>
            <pc:sldMk cId="3849896397" sldId="460"/>
            <ac:spMk id="21" creationId="{F793B1DC-4F79-AB58-E10D-35B772FBDD90}"/>
          </ac:spMkLst>
        </pc:spChg>
        <pc:spChg chg="del">
          <ac:chgData name="Andreas Tandberg" userId="S::andreata@uio.no::e1b1e038-d23c-4ed1-9f42-59e4090f17ce" providerId="AD" clId="Web-{4EB50FFC-D925-F8D0-C88B-C90D917137DC}" dt="2023-10-10T13:11:14.316" v="302"/>
          <ac:spMkLst>
            <pc:docMk/>
            <pc:sldMk cId="3849896397" sldId="460"/>
            <ac:spMk id="22" creationId="{3FDF1E69-CB45-FAF8-9E1E-6CFCB309F639}"/>
          </ac:spMkLst>
        </pc:spChg>
        <pc:spChg chg="del">
          <ac:chgData name="Andreas Tandberg" userId="S::andreata@uio.no::e1b1e038-d23c-4ed1-9f42-59e4090f17ce" providerId="AD" clId="Web-{4EB50FFC-D925-F8D0-C88B-C90D917137DC}" dt="2023-10-10T13:11:14.300" v="292"/>
          <ac:spMkLst>
            <pc:docMk/>
            <pc:sldMk cId="3849896397" sldId="460"/>
            <ac:spMk id="24" creationId="{C1CF525D-B79A-23F2-3D7E-C0C74E05EB76}"/>
          </ac:spMkLst>
        </pc:spChg>
        <pc:spChg chg="del">
          <ac:chgData name="Andreas Tandberg" userId="S::andreata@uio.no::e1b1e038-d23c-4ed1-9f42-59e4090f17ce" providerId="AD" clId="Web-{4EB50FFC-D925-F8D0-C88B-C90D917137DC}" dt="2023-10-10T13:11:14.300" v="291"/>
          <ac:spMkLst>
            <pc:docMk/>
            <pc:sldMk cId="3849896397" sldId="460"/>
            <ac:spMk id="26" creationId="{89A4A27D-CAB7-E747-3829-D246B20BF1EF}"/>
          </ac:spMkLst>
        </pc:spChg>
        <pc:spChg chg="del">
          <ac:chgData name="Andreas Tandberg" userId="S::andreata@uio.no::e1b1e038-d23c-4ed1-9f42-59e4090f17ce" providerId="AD" clId="Web-{4EB50FFC-D925-F8D0-C88B-C90D917137DC}" dt="2023-10-10T13:11:14.300" v="289"/>
          <ac:spMkLst>
            <pc:docMk/>
            <pc:sldMk cId="3849896397" sldId="460"/>
            <ac:spMk id="29" creationId="{9419D721-8281-43AB-8B70-4897BDE7C304}"/>
          </ac:spMkLst>
        </pc:spChg>
        <pc:spChg chg="mod">
          <ac:chgData name="Andreas Tandberg" userId="S::andreata@uio.no::e1b1e038-d23c-4ed1-9f42-59e4090f17ce" providerId="AD" clId="Web-{4EB50FFC-D925-F8D0-C88B-C90D917137DC}" dt="2023-10-10T13:06:24.970" v="287" actId="20577"/>
          <ac:spMkLst>
            <pc:docMk/>
            <pc:sldMk cId="3849896397" sldId="460"/>
            <ac:spMk id="31" creationId="{CACB4B6E-1203-40C8-9527-1A52545FBBB7}"/>
          </ac:spMkLst>
        </pc:spChg>
        <pc:spChg chg="del">
          <ac:chgData name="Andreas Tandberg" userId="S::andreata@uio.no::e1b1e038-d23c-4ed1-9f42-59e4090f17ce" providerId="AD" clId="Web-{4EB50FFC-D925-F8D0-C88B-C90D917137DC}" dt="2023-10-10T13:11:14.316" v="300"/>
          <ac:spMkLst>
            <pc:docMk/>
            <pc:sldMk cId="3849896397" sldId="460"/>
            <ac:spMk id="32" creationId="{16525B1C-A0E8-D254-A9AA-41C4043712FE}"/>
          </ac:spMkLst>
        </pc:spChg>
        <pc:spChg chg="del">
          <ac:chgData name="Andreas Tandberg" userId="S::andreata@uio.no::e1b1e038-d23c-4ed1-9f42-59e4090f17ce" providerId="AD" clId="Web-{4EB50FFC-D925-F8D0-C88B-C90D917137DC}" dt="2023-10-10T13:11:14.316" v="298"/>
          <ac:spMkLst>
            <pc:docMk/>
            <pc:sldMk cId="3849896397" sldId="460"/>
            <ac:spMk id="34" creationId="{614B780D-2103-BA1D-14AE-2645C22D8923}"/>
          </ac:spMkLst>
        </pc:spChg>
        <pc:spChg chg="del">
          <ac:chgData name="Andreas Tandberg" userId="S::andreata@uio.no::e1b1e038-d23c-4ed1-9f42-59e4090f17ce" providerId="AD" clId="Web-{4EB50FFC-D925-F8D0-C88B-C90D917137DC}" dt="2023-10-10T13:11:14.300" v="297"/>
          <ac:spMkLst>
            <pc:docMk/>
            <pc:sldMk cId="3849896397" sldId="460"/>
            <ac:spMk id="49" creationId="{086B6D40-AE0A-982A-0D2B-588F74C0F3F3}"/>
          </ac:spMkLst>
        </pc:spChg>
        <pc:cxnChg chg="del">
          <ac:chgData name="Andreas Tandberg" userId="S::andreata@uio.no::e1b1e038-d23c-4ed1-9f42-59e4090f17ce" providerId="AD" clId="Web-{4EB50FFC-D925-F8D0-C88B-C90D917137DC}" dt="2023-10-10T13:11:14.316" v="307"/>
          <ac:cxnSpMkLst>
            <pc:docMk/>
            <pc:sldMk cId="3849896397" sldId="460"/>
            <ac:cxnSpMk id="2" creationId="{6DC29832-C2C3-0862-D31E-AF6753854E36}"/>
          </ac:cxnSpMkLst>
        </pc:cxnChg>
        <pc:cxnChg chg="del">
          <ac:chgData name="Andreas Tandberg" userId="S::andreata@uio.no::e1b1e038-d23c-4ed1-9f42-59e4090f17ce" providerId="AD" clId="Web-{4EB50FFC-D925-F8D0-C88B-C90D917137DC}" dt="2023-10-10T13:11:14.316" v="306"/>
          <ac:cxnSpMkLst>
            <pc:docMk/>
            <pc:sldMk cId="3849896397" sldId="460"/>
            <ac:cxnSpMk id="5" creationId="{A1931573-F93D-47D4-11A6-48A61C23740C}"/>
          </ac:cxnSpMkLst>
        </pc:cxnChg>
        <pc:cxnChg chg="del">
          <ac:chgData name="Andreas Tandberg" userId="S::andreata@uio.no::e1b1e038-d23c-4ed1-9f42-59e4090f17ce" providerId="AD" clId="Web-{4EB50FFC-D925-F8D0-C88B-C90D917137DC}" dt="2023-10-10T13:11:14.300" v="295"/>
          <ac:cxnSpMkLst>
            <pc:docMk/>
            <pc:sldMk cId="3849896397" sldId="460"/>
            <ac:cxnSpMk id="7" creationId="{C68956A8-1553-35B9-BF09-BF7B1C6C0B1E}"/>
          </ac:cxnSpMkLst>
        </pc:cxnChg>
        <pc:cxnChg chg="del">
          <ac:chgData name="Andreas Tandberg" userId="S::andreata@uio.no::e1b1e038-d23c-4ed1-9f42-59e4090f17ce" providerId="AD" clId="Web-{4EB50FFC-D925-F8D0-C88B-C90D917137DC}" dt="2023-10-10T13:11:14.316" v="301"/>
          <ac:cxnSpMkLst>
            <pc:docMk/>
            <pc:sldMk cId="3849896397" sldId="460"/>
            <ac:cxnSpMk id="10" creationId="{16925DEE-4D28-0CD3-9ACE-64AADE212B2D}"/>
          </ac:cxnSpMkLst>
        </pc:cxnChg>
        <pc:cxnChg chg="del">
          <ac:chgData name="Andreas Tandberg" userId="S::andreata@uio.no::e1b1e038-d23c-4ed1-9f42-59e4090f17ce" providerId="AD" clId="Web-{4EB50FFC-D925-F8D0-C88B-C90D917137DC}" dt="2023-10-10T13:11:14.316" v="304"/>
          <ac:cxnSpMkLst>
            <pc:docMk/>
            <pc:sldMk cId="3849896397" sldId="460"/>
            <ac:cxnSpMk id="12" creationId="{288B5C8B-4E70-BB6A-F63D-265F4FA8A686}"/>
          </ac:cxnSpMkLst>
        </pc:cxnChg>
        <pc:cxnChg chg="del">
          <ac:chgData name="Andreas Tandberg" userId="S::andreata@uio.no::e1b1e038-d23c-4ed1-9f42-59e4090f17ce" providerId="AD" clId="Web-{4EB50FFC-D925-F8D0-C88B-C90D917137DC}" dt="2023-10-10T13:11:14.300" v="294"/>
          <ac:cxnSpMkLst>
            <pc:docMk/>
            <pc:sldMk cId="3849896397" sldId="460"/>
            <ac:cxnSpMk id="18" creationId="{EAA2B16B-D757-344A-1940-D0AD30428A44}"/>
          </ac:cxnSpMkLst>
        </pc:cxnChg>
        <pc:cxnChg chg="del">
          <ac:chgData name="Andreas Tandberg" userId="S::andreata@uio.no::e1b1e038-d23c-4ed1-9f42-59e4090f17ce" providerId="AD" clId="Web-{4EB50FFC-D925-F8D0-C88B-C90D917137DC}" dt="2023-10-10T13:11:14.300" v="293"/>
          <ac:cxnSpMkLst>
            <pc:docMk/>
            <pc:sldMk cId="3849896397" sldId="460"/>
            <ac:cxnSpMk id="20" creationId="{13360ACF-881E-9AAA-0ACB-177D267377F6}"/>
          </ac:cxnSpMkLst>
        </pc:cxnChg>
        <pc:cxnChg chg="del">
          <ac:chgData name="Andreas Tandberg" userId="S::andreata@uio.no::e1b1e038-d23c-4ed1-9f42-59e4090f17ce" providerId="AD" clId="Web-{4EB50FFC-D925-F8D0-C88B-C90D917137DC}" dt="2023-10-10T13:11:14.300" v="290"/>
          <ac:cxnSpMkLst>
            <pc:docMk/>
            <pc:sldMk cId="3849896397" sldId="460"/>
            <ac:cxnSpMk id="28" creationId="{9639E8E8-4AC7-A87C-6A8F-A9D13FCFAB9B}"/>
          </ac:cxnSpMkLst>
        </pc:cxnChg>
        <pc:cxnChg chg="del">
          <ac:chgData name="Andreas Tandberg" userId="S::andreata@uio.no::e1b1e038-d23c-4ed1-9f42-59e4090f17ce" providerId="AD" clId="Web-{4EB50FFC-D925-F8D0-C88B-C90D917137DC}" dt="2023-10-10T13:11:14.316" v="299"/>
          <ac:cxnSpMkLst>
            <pc:docMk/>
            <pc:sldMk cId="3849896397" sldId="460"/>
            <ac:cxnSpMk id="33" creationId="{38705A17-2B1C-2A4F-6069-1B2865267555}"/>
          </ac:cxnSpMkLst>
        </pc:cxnChg>
        <pc:cxnChg chg="del">
          <ac:chgData name="Andreas Tandberg" userId="S::andreata@uio.no::e1b1e038-d23c-4ed1-9f42-59e4090f17ce" providerId="AD" clId="Web-{4EB50FFC-D925-F8D0-C88B-C90D917137DC}" dt="2023-10-10T13:11:14.300" v="296"/>
          <ac:cxnSpMkLst>
            <pc:docMk/>
            <pc:sldMk cId="3849896397" sldId="460"/>
            <ac:cxnSpMk id="50" creationId="{FA6DD1F4-3C06-360A-5E9A-A57F4466C56D}"/>
          </ac:cxnSpMkLst>
        </pc:cxnChg>
      </pc:sldChg>
      <pc:sldChg chg="del">
        <pc:chgData name="Andreas Tandberg" userId="S::andreata@uio.no::e1b1e038-d23c-4ed1-9f42-59e4090f17ce" providerId="AD" clId="Web-{4EB50FFC-D925-F8D0-C88B-C90D917137DC}" dt="2023-10-10T13:05:23.641" v="268"/>
        <pc:sldMkLst>
          <pc:docMk/>
          <pc:sldMk cId="491349476" sldId="573"/>
        </pc:sldMkLst>
      </pc:sldChg>
      <pc:sldChg chg="del">
        <pc:chgData name="Andreas Tandberg" userId="S::andreata@uio.no::e1b1e038-d23c-4ed1-9f42-59e4090f17ce" providerId="AD" clId="Web-{4EB50FFC-D925-F8D0-C88B-C90D917137DC}" dt="2023-10-10T13:05:23.657" v="269"/>
        <pc:sldMkLst>
          <pc:docMk/>
          <pc:sldMk cId="4076469792" sldId="574"/>
        </pc:sldMkLst>
      </pc:sldChg>
      <pc:sldChg chg="del">
        <pc:chgData name="Andreas Tandberg" userId="S::andreata@uio.no::e1b1e038-d23c-4ed1-9f42-59e4090f17ce" providerId="AD" clId="Web-{4EB50FFC-D925-F8D0-C88B-C90D917137DC}" dt="2023-10-10T13:05:23.657" v="270"/>
        <pc:sldMkLst>
          <pc:docMk/>
          <pc:sldMk cId="866756178" sldId="575"/>
        </pc:sldMkLst>
      </pc:sldChg>
      <pc:sldChg chg="del">
        <pc:chgData name="Andreas Tandberg" userId="S::andreata@uio.no::e1b1e038-d23c-4ed1-9f42-59e4090f17ce" providerId="AD" clId="Web-{4EB50FFC-D925-F8D0-C88B-C90D917137DC}" dt="2023-10-10T13:05:23.657" v="271"/>
        <pc:sldMkLst>
          <pc:docMk/>
          <pc:sldMk cId="1662113251" sldId="576"/>
        </pc:sldMkLst>
      </pc:sldChg>
      <pc:sldChg chg="del">
        <pc:chgData name="Andreas Tandberg" userId="S::andreata@uio.no::e1b1e038-d23c-4ed1-9f42-59e4090f17ce" providerId="AD" clId="Web-{4EB50FFC-D925-F8D0-C88B-C90D917137DC}" dt="2023-10-10T13:05:23.657" v="272"/>
        <pc:sldMkLst>
          <pc:docMk/>
          <pc:sldMk cId="25614215" sldId="577"/>
        </pc:sldMkLst>
      </pc:sldChg>
      <pc:sldChg chg="modNotes">
        <pc:chgData name="Andreas Tandberg" userId="S::andreata@uio.no::e1b1e038-d23c-4ed1-9f42-59e4090f17ce" providerId="AD" clId="Web-{4EB50FFC-D925-F8D0-C88B-C90D917137DC}" dt="2023-10-10T13:04:53.750" v="259"/>
        <pc:sldMkLst>
          <pc:docMk/>
          <pc:sldMk cId="1798363738" sldId="580"/>
        </pc:sldMkLst>
      </pc:sldChg>
      <pc:sldChg chg="modSp add">
        <pc:chgData name="Andreas Tandberg" userId="S::andreata@uio.no::e1b1e038-d23c-4ed1-9f42-59e4090f17ce" providerId="AD" clId="Web-{4EB50FFC-D925-F8D0-C88B-C90D917137DC}" dt="2023-10-10T13:05:09.344" v="267" actId="20577"/>
        <pc:sldMkLst>
          <pc:docMk/>
          <pc:sldMk cId="4273488026" sldId="591"/>
        </pc:sldMkLst>
        <pc:spChg chg="mod">
          <ac:chgData name="Andreas Tandberg" userId="S::andreata@uio.no::e1b1e038-d23c-4ed1-9f42-59e4090f17ce" providerId="AD" clId="Web-{4EB50FFC-D925-F8D0-C88B-C90D917137DC}" dt="2023-10-10T13:05:09.344" v="267" actId="20577"/>
          <ac:spMkLst>
            <pc:docMk/>
            <pc:sldMk cId="4273488026" sldId="591"/>
            <ac:spMk id="2" creationId="{73840C88-2FC3-F036-7724-2DE7C42F1999}"/>
          </ac:spMkLst>
        </pc:spChg>
        <pc:spChg chg="mod">
          <ac:chgData name="Andreas Tandberg" userId="S::andreata@uio.no::e1b1e038-d23c-4ed1-9f42-59e4090f17ce" providerId="AD" clId="Web-{4EB50FFC-D925-F8D0-C88B-C90D917137DC}" dt="2023-10-10T13:02:38.484" v="81" actId="20577"/>
          <ac:spMkLst>
            <pc:docMk/>
            <pc:sldMk cId="4273488026" sldId="591"/>
            <ac:spMk id="3" creationId="{5C9A5739-AC87-C1A2-55B7-AF4EAAD4692A}"/>
          </ac:spMkLst>
        </pc:spChg>
      </pc:sldChg>
      <pc:sldChg chg="add replId">
        <pc:chgData name="Andreas Tandberg" userId="S::andreata@uio.no::e1b1e038-d23c-4ed1-9f42-59e4090f17ce" providerId="AD" clId="Web-{4EB50FFC-D925-F8D0-C88B-C90D917137DC}" dt="2023-10-10T13:11:06.222" v="288"/>
        <pc:sldMkLst>
          <pc:docMk/>
          <pc:sldMk cId="2918934431" sldId="592"/>
        </pc:sldMkLst>
      </pc:sldChg>
    </pc:docChg>
  </pc:docChgLst>
  <pc:docChgLst>
    <pc:chgData name="Andreas Tandberg" userId="S::andreata@uio.no::e1b1e038-d23c-4ed1-9f42-59e4090f17ce" providerId="AD" clId="Web-{1B46F12E-7CCA-61EA-1D70-A68511A8D5B1}"/>
    <pc:docChg chg="addSld modSld sldOrd">
      <pc:chgData name="Andreas Tandberg" userId="S::andreata@uio.no::e1b1e038-d23c-4ed1-9f42-59e4090f17ce" providerId="AD" clId="Web-{1B46F12E-7CCA-61EA-1D70-A68511A8D5B1}" dt="2023-10-13T07:16:27.997" v="65"/>
      <pc:docMkLst>
        <pc:docMk/>
      </pc:docMkLst>
      <pc:sldChg chg="ord">
        <pc:chgData name="Andreas Tandberg" userId="S::andreata@uio.no::e1b1e038-d23c-4ed1-9f42-59e4090f17ce" providerId="AD" clId="Web-{1B46F12E-7CCA-61EA-1D70-A68511A8D5B1}" dt="2023-10-13T07:16:27.997" v="65"/>
        <pc:sldMkLst>
          <pc:docMk/>
          <pc:sldMk cId="2779331945" sldId="586"/>
        </pc:sldMkLst>
      </pc:sldChg>
      <pc:sldChg chg="ord">
        <pc:chgData name="Andreas Tandberg" userId="S::andreata@uio.no::e1b1e038-d23c-4ed1-9f42-59e4090f17ce" providerId="AD" clId="Web-{1B46F12E-7CCA-61EA-1D70-A68511A8D5B1}" dt="2023-10-13T07:09:29.603" v="64"/>
        <pc:sldMkLst>
          <pc:docMk/>
          <pc:sldMk cId="879505232" sldId="614"/>
        </pc:sldMkLst>
      </pc:sldChg>
      <pc:sldChg chg="modSp add ord replId">
        <pc:chgData name="Andreas Tandberg" userId="S::andreata@uio.no::e1b1e038-d23c-4ed1-9f42-59e4090f17ce" providerId="AD" clId="Web-{1B46F12E-7CCA-61EA-1D70-A68511A8D5B1}" dt="2023-10-13T07:08:58.524" v="63" actId="20577"/>
        <pc:sldMkLst>
          <pc:docMk/>
          <pc:sldMk cId="2707958157" sldId="615"/>
        </pc:sldMkLst>
        <pc:spChg chg="mod">
          <ac:chgData name="Andreas Tandberg" userId="S::andreata@uio.no::e1b1e038-d23c-4ed1-9f42-59e4090f17ce" providerId="AD" clId="Web-{1B46F12E-7CCA-61EA-1D70-A68511A8D5B1}" dt="2023-10-13T07:08:58.524" v="63" actId="20577"/>
          <ac:spMkLst>
            <pc:docMk/>
            <pc:sldMk cId="2707958157" sldId="615"/>
            <ac:spMk id="11" creationId="{97C3270A-2E9E-41F9-9B5C-BE848231287B}"/>
          </ac:spMkLst>
        </pc:spChg>
      </pc:sldChg>
    </pc:docChg>
  </pc:docChgLst>
  <pc:docChgLst>
    <pc:chgData name="Andreas Tandberg" userId="S::andreata@uio.no::e1b1e038-d23c-4ed1-9f42-59e4090f17ce" providerId="AD" clId="Web-{6F385331-A169-FCAE-03A8-ACB6C8FE2C70}"/>
    <pc:docChg chg="addSld modSld">
      <pc:chgData name="Andreas Tandberg" userId="S::andreata@uio.no::e1b1e038-d23c-4ed1-9f42-59e4090f17ce" providerId="AD" clId="Web-{6F385331-A169-FCAE-03A8-ACB6C8FE2C70}" dt="2023-10-11T19:37:33.023" v="100" actId="20577"/>
      <pc:docMkLst>
        <pc:docMk/>
      </pc:docMkLst>
      <pc:sldChg chg="modSp add">
        <pc:chgData name="Andreas Tandberg" userId="S::andreata@uio.no::e1b1e038-d23c-4ed1-9f42-59e4090f17ce" providerId="AD" clId="Web-{6F385331-A169-FCAE-03A8-ACB6C8FE2C70}" dt="2023-10-11T19:37:33.023" v="100" actId="20577"/>
        <pc:sldMkLst>
          <pc:docMk/>
          <pc:sldMk cId="879505232" sldId="614"/>
        </pc:sldMkLst>
        <pc:spChg chg="mod">
          <ac:chgData name="Andreas Tandberg" userId="S::andreata@uio.no::e1b1e038-d23c-4ed1-9f42-59e4090f17ce" providerId="AD" clId="Web-{6F385331-A169-FCAE-03A8-ACB6C8FE2C70}" dt="2023-10-11T19:37:33.023" v="100" actId="20577"/>
          <ac:spMkLst>
            <pc:docMk/>
            <pc:sldMk cId="879505232" sldId="614"/>
            <ac:spMk id="4" creationId="{D43CE541-BE18-DBA3-526F-67B6E5108962}"/>
          </ac:spMkLst>
        </pc:spChg>
      </pc:sldChg>
    </pc:docChg>
  </pc:docChgLst>
  <pc:docChgLst>
    <pc:chgData name="Andreas Tandberg" userId="S::andreata@uio.no::e1b1e038-d23c-4ed1-9f42-59e4090f17ce" providerId="AD" clId="Web-{8B6F84B7-BBBE-CC62-EF90-79A4FB7780B1}"/>
    <pc:docChg chg="addSld modSld sldOrd">
      <pc:chgData name="Andreas Tandberg" userId="S::andreata@uio.no::e1b1e038-d23c-4ed1-9f42-59e4090f17ce" providerId="AD" clId="Web-{8B6F84B7-BBBE-CC62-EF90-79A4FB7780B1}" dt="2023-10-10T13:14:52.334" v="18"/>
      <pc:docMkLst>
        <pc:docMk/>
      </pc:docMkLst>
      <pc:sldChg chg="modSp ord">
        <pc:chgData name="Andreas Tandberg" userId="S::andreata@uio.no::e1b1e038-d23c-4ed1-9f42-59e4090f17ce" providerId="AD" clId="Web-{8B6F84B7-BBBE-CC62-EF90-79A4FB7780B1}" dt="2023-10-10T13:14:52.334" v="18"/>
        <pc:sldMkLst>
          <pc:docMk/>
          <pc:sldMk cId="11417711" sldId="534"/>
        </pc:sldMkLst>
        <pc:spChg chg="mod">
          <ac:chgData name="Andreas Tandberg" userId="S::andreata@uio.no::e1b1e038-d23c-4ed1-9f42-59e4090f17ce" providerId="AD" clId="Web-{8B6F84B7-BBBE-CC62-EF90-79A4FB7780B1}" dt="2023-10-10T13:14:47.444" v="17" actId="20577"/>
          <ac:spMkLst>
            <pc:docMk/>
            <pc:sldMk cId="11417711" sldId="534"/>
            <ac:spMk id="11" creationId="{97C3270A-2E9E-41F9-9B5C-BE848231287B}"/>
          </ac:spMkLst>
        </pc:spChg>
      </pc:sldChg>
      <pc:sldChg chg="add ord">
        <pc:chgData name="Andreas Tandberg" userId="S::andreata@uio.no::e1b1e038-d23c-4ed1-9f42-59e4090f17ce" providerId="AD" clId="Web-{8B6F84B7-BBBE-CC62-EF90-79A4FB7780B1}" dt="2023-10-10T13:14:08.349" v="8"/>
        <pc:sldMkLst>
          <pc:docMk/>
          <pc:sldMk cId="702665290" sldId="593"/>
        </pc:sldMkLst>
      </pc:sldChg>
      <pc:sldChg chg="add">
        <pc:chgData name="Andreas Tandberg" userId="S::andreata@uio.no::e1b1e038-d23c-4ed1-9f42-59e4090f17ce" providerId="AD" clId="Web-{8B6F84B7-BBBE-CC62-EF90-79A4FB7780B1}" dt="2023-10-10T13:13:52.052" v="1"/>
        <pc:sldMkLst>
          <pc:docMk/>
          <pc:sldMk cId="4215037292" sldId="594"/>
        </pc:sldMkLst>
      </pc:sldChg>
      <pc:sldChg chg="add">
        <pc:chgData name="Andreas Tandberg" userId="S::andreata@uio.no::e1b1e038-d23c-4ed1-9f42-59e4090f17ce" providerId="AD" clId="Web-{8B6F84B7-BBBE-CC62-EF90-79A4FB7780B1}" dt="2023-10-10T13:13:52.193" v="2"/>
        <pc:sldMkLst>
          <pc:docMk/>
          <pc:sldMk cId="667828734" sldId="595"/>
        </pc:sldMkLst>
      </pc:sldChg>
      <pc:sldChg chg="add">
        <pc:chgData name="Andreas Tandberg" userId="S::andreata@uio.no::e1b1e038-d23c-4ed1-9f42-59e4090f17ce" providerId="AD" clId="Web-{8B6F84B7-BBBE-CC62-EF90-79A4FB7780B1}" dt="2023-10-10T13:13:52.318" v="3"/>
        <pc:sldMkLst>
          <pc:docMk/>
          <pc:sldMk cId="3309966117" sldId="596"/>
        </pc:sldMkLst>
      </pc:sldChg>
      <pc:sldChg chg="add">
        <pc:chgData name="Andreas Tandberg" userId="S::andreata@uio.no::e1b1e038-d23c-4ed1-9f42-59e4090f17ce" providerId="AD" clId="Web-{8B6F84B7-BBBE-CC62-EF90-79A4FB7780B1}" dt="2023-10-10T13:13:52.427" v="4"/>
        <pc:sldMkLst>
          <pc:docMk/>
          <pc:sldMk cId="1480386800" sldId="597"/>
        </pc:sldMkLst>
      </pc:sldChg>
      <pc:sldChg chg="add">
        <pc:chgData name="Andreas Tandberg" userId="S::andreata@uio.no::e1b1e038-d23c-4ed1-9f42-59e4090f17ce" providerId="AD" clId="Web-{8B6F84B7-BBBE-CC62-EF90-79A4FB7780B1}" dt="2023-10-10T13:13:52.521" v="5"/>
        <pc:sldMkLst>
          <pc:docMk/>
          <pc:sldMk cId="1744339835" sldId="598"/>
        </pc:sldMkLst>
      </pc:sldChg>
      <pc:sldChg chg="add">
        <pc:chgData name="Andreas Tandberg" userId="S::andreata@uio.no::e1b1e038-d23c-4ed1-9f42-59e4090f17ce" providerId="AD" clId="Web-{8B6F84B7-BBBE-CC62-EF90-79A4FB7780B1}" dt="2023-10-10T13:13:52.583" v="6"/>
        <pc:sldMkLst>
          <pc:docMk/>
          <pc:sldMk cId="7199940" sldId="599"/>
        </pc:sldMkLst>
      </pc:sldChg>
      <pc:sldChg chg="add">
        <pc:chgData name="Andreas Tandberg" userId="S::andreata@uio.no::e1b1e038-d23c-4ed1-9f42-59e4090f17ce" providerId="AD" clId="Web-{8B6F84B7-BBBE-CC62-EF90-79A4FB7780B1}" dt="2023-10-10T13:13:52.677" v="7"/>
        <pc:sldMkLst>
          <pc:docMk/>
          <pc:sldMk cId="2089350925" sldId="600"/>
        </pc:sldMkLst>
      </pc:sldChg>
    </pc:docChg>
  </pc:docChgLst>
  <pc:docChgLst>
    <pc:chgData name="Andreas Tandberg" userId="S::andreata@uio.no::e1b1e038-d23c-4ed1-9f42-59e4090f17ce" providerId="AD" clId="Web-{48E17081-0A8F-5FEE-84AB-48BB0D38BBC2}"/>
    <pc:docChg chg="modSld">
      <pc:chgData name="Andreas Tandberg" userId="S::andreata@uio.no::e1b1e038-d23c-4ed1-9f42-59e4090f17ce" providerId="AD" clId="Web-{48E17081-0A8F-5FEE-84AB-48BB0D38BBC2}" dt="2023-10-10T12:41:17.824" v="5" actId="20577"/>
      <pc:docMkLst>
        <pc:docMk/>
      </pc:docMkLst>
      <pc:sldChg chg="modSp">
        <pc:chgData name="Andreas Tandberg" userId="S::andreata@uio.no::e1b1e038-d23c-4ed1-9f42-59e4090f17ce" providerId="AD" clId="Web-{48E17081-0A8F-5FEE-84AB-48BB0D38BBC2}" dt="2023-10-10T12:41:17.824" v="5" actId="20577"/>
        <pc:sldMkLst>
          <pc:docMk/>
          <pc:sldMk cId="2779331945" sldId="586"/>
        </pc:sldMkLst>
        <pc:spChg chg="mod">
          <ac:chgData name="Andreas Tandberg" userId="S::andreata@uio.no::e1b1e038-d23c-4ed1-9f42-59e4090f17ce" providerId="AD" clId="Web-{48E17081-0A8F-5FEE-84AB-48BB0D38BBC2}" dt="2023-10-10T12:41:17.824" v="5" actId="20577"/>
          <ac:spMkLst>
            <pc:docMk/>
            <pc:sldMk cId="2779331945" sldId="586"/>
            <ac:spMk id="3" creationId="{5C9A5739-AC87-C1A2-55B7-AF4EAAD4692A}"/>
          </ac:spMkLst>
        </pc:spChg>
      </pc:sldChg>
    </pc:docChg>
  </pc:docChgLst>
  <pc:docChgLst>
    <pc:chgData name="Andreas Tandberg" userId="S::andreata@uio.no::e1b1e038-d23c-4ed1-9f42-59e4090f17ce" providerId="AD" clId="Web-{CFFA291A-EBE2-3F56-66BF-A06F0E9334F7}"/>
    <pc:docChg chg="addSld delSld modSld sldOrd">
      <pc:chgData name="Andreas Tandberg" userId="S::andreata@uio.no::e1b1e038-d23c-4ed1-9f42-59e4090f17ce" providerId="AD" clId="Web-{CFFA291A-EBE2-3F56-66BF-A06F0E9334F7}" dt="2023-10-11T13:54:47.378" v="174"/>
      <pc:docMkLst>
        <pc:docMk/>
      </pc:docMkLst>
      <pc:sldChg chg="addSp delSp modSp mod ord setBg">
        <pc:chgData name="Andreas Tandberg" userId="S::andreata@uio.no::e1b1e038-d23c-4ed1-9f42-59e4090f17ce" providerId="AD" clId="Web-{CFFA291A-EBE2-3F56-66BF-A06F0E9334F7}" dt="2023-10-11T13:53:56.971" v="171"/>
        <pc:sldMkLst>
          <pc:docMk/>
          <pc:sldMk cId="3762300749" sldId="606"/>
        </pc:sldMkLst>
        <pc:spChg chg="mod">
          <ac:chgData name="Andreas Tandberg" userId="S::andreata@uio.no::e1b1e038-d23c-4ed1-9f42-59e4090f17ce" providerId="AD" clId="Web-{CFFA291A-EBE2-3F56-66BF-A06F0E9334F7}" dt="2023-10-11T13:32:09.664" v="57"/>
          <ac:spMkLst>
            <pc:docMk/>
            <pc:sldMk cId="3762300749" sldId="606"/>
            <ac:spMk id="2" creationId="{00000000-0000-0000-0000-000000000000}"/>
          </ac:spMkLst>
        </pc:spChg>
        <pc:spChg chg="add del mod">
          <ac:chgData name="Andreas Tandberg" userId="S::andreata@uio.no::e1b1e038-d23c-4ed1-9f42-59e4090f17ce" providerId="AD" clId="Web-{CFFA291A-EBE2-3F56-66BF-A06F0E9334F7}" dt="2023-10-11T13:32:09.664" v="57"/>
          <ac:spMkLst>
            <pc:docMk/>
            <pc:sldMk cId="3762300749" sldId="606"/>
            <ac:spMk id="3" creationId="{00000000-0000-0000-0000-000000000000}"/>
          </ac:spMkLst>
        </pc:spChg>
        <pc:spChg chg="add del">
          <ac:chgData name="Andreas Tandberg" userId="S::andreata@uio.no::e1b1e038-d23c-4ed1-9f42-59e4090f17ce" providerId="AD" clId="Web-{CFFA291A-EBE2-3F56-66BF-A06F0E9334F7}" dt="2023-10-11T13:32:04.273" v="54"/>
          <ac:spMkLst>
            <pc:docMk/>
            <pc:sldMk cId="3762300749" sldId="606"/>
            <ac:spMk id="8" creationId="{B4CE5841-C184-4A70-A609-5FE4A50783C7}"/>
          </ac:spMkLst>
        </pc:spChg>
        <pc:spChg chg="add del">
          <ac:chgData name="Andreas Tandberg" userId="S::andreata@uio.no::e1b1e038-d23c-4ed1-9f42-59e4090f17ce" providerId="AD" clId="Web-{CFFA291A-EBE2-3F56-66BF-A06F0E9334F7}" dt="2023-10-11T13:32:04.273" v="54"/>
          <ac:spMkLst>
            <pc:docMk/>
            <pc:sldMk cId="3762300749" sldId="606"/>
            <ac:spMk id="10" creationId="{CD1AAA2C-FBBE-42AA-B869-31D524B7653F}"/>
          </ac:spMkLst>
        </pc:spChg>
        <pc:spChg chg="add del">
          <ac:chgData name="Andreas Tandberg" userId="S::andreata@uio.no::e1b1e038-d23c-4ed1-9f42-59e4090f17ce" providerId="AD" clId="Web-{CFFA291A-EBE2-3F56-66BF-A06F0E9334F7}" dt="2023-10-11T13:32:04.273" v="54"/>
          <ac:spMkLst>
            <pc:docMk/>
            <pc:sldMk cId="3762300749" sldId="606"/>
            <ac:spMk id="12" creationId="{5F937BBF-9326-4230-AB1B-F1795E350559}"/>
          </ac:spMkLst>
        </pc:spChg>
        <pc:spChg chg="add del">
          <ac:chgData name="Andreas Tandberg" userId="S::andreata@uio.no::e1b1e038-d23c-4ed1-9f42-59e4090f17ce" providerId="AD" clId="Web-{CFFA291A-EBE2-3F56-66BF-A06F0E9334F7}" dt="2023-10-11T13:32:09.664" v="56"/>
          <ac:spMkLst>
            <pc:docMk/>
            <pc:sldMk cId="3762300749" sldId="606"/>
            <ac:spMk id="14" creationId="{E502BBC7-2C76-46F3-BC24-5985BC13DB88}"/>
          </ac:spMkLst>
        </pc:spChg>
        <pc:spChg chg="add del">
          <ac:chgData name="Andreas Tandberg" userId="S::andreata@uio.no::e1b1e038-d23c-4ed1-9f42-59e4090f17ce" providerId="AD" clId="Web-{CFFA291A-EBE2-3F56-66BF-A06F0E9334F7}" dt="2023-10-11T13:32:09.664" v="56"/>
          <ac:spMkLst>
            <pc:docMk/>
            <pc:sldMk cId="3762300749" sldId="606"/>
            <ac:spMk id="15" creationId="{8D06CE56-3881-4ADA-8CEF-D18B02C242A3}"/>
          </ac:spMkLst>
        </pc:spChg>
        <pc:spChg chg="add del">
          <ac:chgData name="Andreas Tandberg" userId="S::andreata@uio.no::e1b1e038-d23c-4ed1-9f42-59e4090f17ce" providerId="AD" clId="Web-{CFFA291A-EBE2-3F56-66BF-A06F0E9334F7}" dt="2023-10-11T13:32:09.664" v="56"/>
          <ac:spMkLst>
            <pc:docMk/>
            <pc:sldMk cId="3762300749" sldId="606"/>
            <ac:spMk id="16" creationId="{9C45F024-2468-4D8A-9E11-BB2B1E0A3B37}"/>
          </ac:spMkLst>
        </pc:spChg>
        <pc:spChg chg="add del">
          <ac:chgData name="Andreas Tandberg" userId="S::andreata@uio.no::e1b1e038-d23c-4ed1-9f42-59e4090f17ce" providerId="AD" clId="Web-{CFFA291A-EBE2-3F56-66BF-A06F0E9334F7}" dt="2023-10-11T13:32:09.664" v="56"/>
          <ac:spMkLst>
            <pc:docMk/>
            <pc:sldMk cId="3762300749" sldId="606"/>
            <ac:spMk id="17" creationId="{79F3C543-62EC-4433-9C93-A2CD8764E9B4}"/>
          </ac:spMkLst>
        </pc:spChg>
        <pc:spChg chg="add del">
          <ac:chgData name="Andreas Tandberg" userId="S::andreata@uio.no::e1b1e038-d23c-4ed1-9f42-59e4090f17ce" providerId="AD" clId="Web-{CFFA291A-EBE2-3F56-66BF-A06F0E9334F7}" dt="2023-10-11T13:32:09.664" v="56"/>
          <ac:spMkLst>
            <pc:docMk/>
            <pc:sldMk cId="3762300749" sldId="606"/>
            <ac:spMk id="18" creationId="{3629484E-3792-4B3D-89AD-7C8A1ED0E0D4}"/>
          </ac:spMkLst>
        </pc:spChg>
        <pc:spChg chg="add del">
          <ac:chgData name="Andreas Tandberg" userId="S::andreata@uio.no::e1b1e038-d23c-4ed1-9f42-59e4090f17ce" providerId="AD" clId="Web-{CFFA291A-EBE2-3F56-66BF-A06F0E9334F7}" dt="2023-10-11T13:32:09.664" v="56"/>
          <ac:spMkLst>
            <pc:docMk/>
            <pc:sldMk cId="3762300749" sldId="606"/>
            <ac:spMk id="19" creationId="{FFD48BC7-DC40-47DE-87EE-9F4B6ECB9ABB}"/>
          </ac:spMkLst>
        </pc:spChg>
        <pc:spChg chg="add">
          <ac:chgData name="Andreas Tandberg" userId="S::andreata@uio.no::e1b1e038-d23c-4ed1-9f42-59e4090f17ce" providerId="AD" clId="Web-{CFFA291A-EBE2-3F56-66BF-A06F0E9334F7}" dt="2023-10-11T13:32:09.664" v="57"/>
          <ac:spMkLst>
            <pc:docMk/>
            <pc:sldMk cId="3762300749" sldId="606"/>
            <ac:spMk id="21" creationId="{B4CE5841-C184-4A70-A609-5FE4A50783C7}"/>
          </ac:spMkLst>
        </pc:spChg>
        <pc:spChg chg="add">
          <ac:chgData name="Andreas Tandberg" userId="S::andreata@uio.no::e1b1e038-d23c-4ed1-9f42-59e4090f17ce" providerId="AD" clId="Web-{CFFA291A-EBE2-3F56-66BF-A06F0E9334F7}" dt="2023-10-11T13:32:09.664" v="57"/>
          <ac:spMkLst>
            <pc:docMk/>
            <pc:sldMk cId="3762300749" sldId="606"/>
            <ac:spMk id="22" creationId="{00000000-0000-0000-0000-000000000000}"/>
          </ac:spMkLst>
        </pc:spChg>
        <pc:spChg chg="add">
          <ac:chgData name="Andreas Tandberg" userId="S::andreata@uio.no::e1b1e038-d23c-4ed1-9f42-59e4090f17ce" providerId="AD" clId="Web-{CFFA291A-EBE2-3F56-66BF-A06F0E9334F7}" dt="2023-10-11T13:32:09.664" v="57"/>
          <ac:spMkLst>
            <pc:docMk/>
            <pc:sldMk cId="3762300749" sldId="606"/>
            <ac:spMk id="23" creationId="{CD1AAA2C-FBBE-42AA-B869-31D524B7653F}"/>
          </ac:spMkLst>
        </pc:spChg>
        <pc:spChg chg="add">
          <ac:chgData name="Andreas Tandberg" userId="S::andreata@uio.no::e1b1e038-d23c-4ed1-9f42-59e4090f17ce" providerId="AD" clId="Web-{CFFA291A-EBE2-3F56-66BF-A06F0E9334F7}" dt="2023-10-11T13:32:09.664" v="57"/>
          <ac:spMkLst>
            <pc:docMk/>
            <pc:sldMk cId="3762300749" sldId="606"/>
            <ac:spMk id="24" creationId="{5F937BBF-9326-4230-AB1B-F1795E350559}"/>
          </ac:spMkLst>
        </pc:spChg>
      </pc:sldChg>
      <pc:sldChg chg="new del">
        <pc:chgData name="Andreas Tandberg" userId="S::andreata@uio.no::e1b1e038-d23c-4ed1-9f42-59e4090f17ce" providerId="AD" clId="Web-{CFFA291A-EBE2-3F56-66BF-A06F0E9334F7}" dt="2023-10-11T13:25:55.520" v="4"/>
        <pc:sldMkLst>
          <pc:docMk/>
          <pc:sldMk cId="2937527137" sldId="607"/>
        </pc:sldMkLst>
      </pc:sldChg>
      <pc:sldChg chg="addSp delSp modSp new">
        <pc:chgData name="Andreas Tandberg" userId="S::andreata@uio.no::e1b1e038-d23c-4ed1-9f42-59e4090f17ce" providerId="AD" clId="Web-{CFFA291A-EBE2-3F56-66BF-A06F0E9334F7}" dt="2023-10-11T13:46:48.624" v="112" actId="20577"/>
        <pc:sldMkLst>
          <pc:docMk/>
          <pc:sldMk cId="1360925885" sldId="608"/>
        </pc:sldMkLst>
        <pc:spChg chg="add mod">
          <ac:chgData name="Andreas Tandberg" userId="S::andreata@uio.no::e1b1e038-d23c-4ed1-9f42-59e4090f17ce" providerId="AD" clId="Web-{CFFA291A-EBE2-3F56-66BF-A06F0E9334F7}" dt="2023-10-11T13:46:39.046" v="105" actId="1076"/>
          <ac:spMkLst>
            <pc:docMk/>
            <pc:sldMk cId="1360925885" sldId="608"/>
            <ac:spMk id="5" creationId="{240BA3A6-4846-F4CE-37A4-7FE3BF400D10}"/>
          </ac:spMkLst>
        </pc:spChg>
        <pc:spChg chg="add mod">
          <ac:chgData name="Andreas Tandberg" userId="S::andreata@uio.no::e1b1e038-d23c-4ed1-9f42-59e4090f17ce" providerId="AD" clId="Web-{CFFA291A-EBE2-3F56-66BF-A06F0E9334F7}" dt="2023-10-11T13:46:48.624" v="112" actId="20577"/>
          <ac:spMkLst>
            <pc:docMk/>
            <pc:sldMk cId="1360925885" sldId="608"/>
            <ac:spMk id="7" creationId="{68330243-4539-A392-0921-7511AD39F94D}"/>
          </ac:spMkLst>
        </pc:spChg>
        <pc:picChg chg="add mod modCrop">
          <ac:chgData name="Andreas Tandberg" userId="S::andreata@uio.no::e1b1e038-d23c-4ed1-9f42-59e4090f17ce" providerId="AD" clId="Web-{CFFA291A-EBE2-3F56-66BF-A06F0E9334F7}" dt="2023-10-11T13:46:14.436" v="102" actId="1076"/>
          <ac:picMkLst>
            <pc:docMk/>
            <pc:sldMk cId="1360925885" sldId="608"/>
            <ac:picMk id="2" creationId="{59B1D079-79B1-C196-5AB7-0AD2A5801191}"/>
          </ac:picMkLst>
        </pc:picChg>
        <pc:cxnChg chg="add del mod">
          <ac:chgData name="Andreas Tandberg" userId="S::andreata@uio.no::e1b1e038-d23c-4ed1-9f42-59e4090f17ce" providerId="AD" clId="Web-{CFFA291A-EBE2-3F56-66BF-A06F0E9334F7}" dt="2023-10-11T13:29:55.819" v="44"/>
          <ac:cxnSpMkLst>
            <pc:docMk/>
            <pc:sldMk cId="1360925885" sldId="608"/>
            <ac:cxnSpMk id="3" creationId="{B132B6AF-2D46-169C-A8B4-2844F87F6BE3}"/>
          </ac:cxnSpMkLst>
        </pc:cxnChg>
      </pc:sldChg>
      <pc:sldChg chg="addSp delSp modSp add ord replId">
        <pc:chgData name="Andreas Tandberg" userId="S::andreata@uio.no::e1b1e038-d23c-4ed1-9f42-59e4090f17ce" providerId="AD" clId="Web-{CFFA291A-EBE2-3F56-66BF-A06F0E9334F7}" dt="2023-10-11T13:54:41.894" v="173"/>
        <pc:sldMkLst>
          <pc:docMk/>
          <pc:sldMk cId="3796546301" sldId="609"/>
        </pc:sldMkLst>
        <pc:spChg chg="mod">
          <ac:chgData name="Andreas Tandberg" userId="S::andreata@uio.no::e1b1e038-d23c-4ed1-9f42-59e4090f17ce" providerId="AD" clId="Web-{CFFA291A-EBE2-3F56-66BF-A06F0E9334F7}" dt="2023-10-11T13:33:35.680" v="83" actId="20577"/>
          <ac:spMkLst>
            <pc:docMk/>
            <pc:sldMk cId="3796546301" sldId="609"/>
            <ac:spMk id="11" creationId="{97C3270A-2E9E-41F9-9B5C-BE848231287B}"/>
          </ac:spMkLst>
        </pc:spChg>
        <pc:picChg chg="add del mod">
          <ac:chgData name="Andreas Tandberg" userId="S::andreata@uio.no::e1b1e038-d23c-4ed1-9f42-59e4090f17ce" providerId="AD" clId="Web-{CFFA291A-EBE2-3F56-66BF-A06F0E9334F7}" dt="2023-10-11T13:44:54.373" v="90"/>
          <ac:picMkLst>
            <pc:docMk/>
            <pc:sldMk cId="3796546301" sldId="609"/>
            <ac:picMk id="3" creationId="{635C5D7D-435E-CDCF-15DC-2DFBD4023FE7}"/>
          </ac:picMkLst>
        </pc:picChg>
        <pc:picChg chg="add del mod">
          <ac:chgData name="Andreas Tandberg" userId="S::andreata@uio.no::e1b1e038-d23c-4ed1-9f42-59e4090f17ce" providerId="AD" clId="Web-{CFFA291A-EBE2-3F56-66BF-A06F0E9334F7}" dt="2023-10-11T13:54:41.894" v="173"/>
          <ac:picMkLst>
            <pc:docMk/>
            <pc:sldMk cId="3796546301" sldId="609"/>
            <ac:picMk id="4" creationId="{0E2269A4-81FB-7144-FC58-A3F859F078D3}"/>
          </ac:picMkLst>
        </pc:picChg>
      </pc:sldChg>
      <pc:sldChg chg="addSp delSp modSp add ord replId">
        <pc:chgData name="Andreas Tandberg" userId="S::andreata@uio.no::e1b1e038-d23c-4ed1-9f42-59e4090f17ce" providerId="AD" clId="Web-{CFFA291A-EBE2-3F56-66BF-A06F0E9334F7}" dt="2023-10-11T13:49:50.407" v="137" actId="14100"/>
        <pc:sldMkLst>
          <pc:docMk/>
          <pc:sldMk cId="1978516637" sldId="610"/>
        </pc:sldMkLst>
        <pc:spChg chg="mod">
          <ac:chgData name="Andreas Tandberg" userId="S::andreata@uio.no::e1b1e038-d23c-4ed1-9f42-59e4090f17ce" providerId="AD" clId="Web-{CFFA291A-EBE2-3F56-66BF-A06F0E9334F7}" dt="2023-10-11T13:49:50.407" v="137" actId="14100"/>
          <ac:spMkLst>
            <pc:docMk/>
            <pc:sldMk cId="1978516637" sldId="610"/>
            <ac:spMk id="5" creationId="{240BA3A6-4846-F4CE-37A4-7FE3BF400D10}"/>
          </ac:spMkLst>
        </pc:spChg>
        <pc:spChg chg="add">
          <ac:chgData name="Andreas Tandberg" userId="S::andreata@uio.no::e1b1e038-d23c-4ed1-9f42-59e4090f17ce" providerId="AD" clId="Web-{CFFA291A-EBE2-3F56-66BF-A06F0E9334F7}" dt="2023-10-11T13:48:57.391" v="122"/>
          <ac:spMkLst>
            <pc:docMk/>
            <pc:sldMk cId="1978516637" sldId="610"/>
            <ac:spMk id="7" creationId="{15C92594-8656-8A75-2A62-EE8EB109ABDB}"/>
          </ac:spMkLst>
        </pc:spChg>
        <pc:picChg chg="del">
          <ac:chgData name="Andreas Tandberg" userId="S::andreata@uio.no::e1b1e038-d23c-4ed1-9f42-59e4090f17ce" providerId="AD" clId="Web-{CFFA291A-EBE2-3F56-66BF-A06F0E9334F7}" dt="2023-10-11T13:44:42.764" v="87"/>
          <ac:picMkLst>
            <pc:docMk/>
            <pc:sldMk cId="1978516637" sldId="610"/>
            <ac:picMk id="2" creationId="{59B1D079-79B1-C196-5AB7-0AD2A5801191}"/>
          </ac:picMkLst>
        </pc:picChg>
        <pc:picChg chg="add mod ord">
          <ac:chgData name="Andreas Tandberg" userId="S::andreata@uio.no::e1b1e038-d23c-4ed1-9f42-59e4090f17ce" providerId="AD" clId="Web-{CFFA291A-EBE2-3F56-66BF-A06F0E9334F7}" dt="2023-10-11T13:48:59.781" v="123" actId="1076"/>
          <ac:picMkLst>
            <pc:docMk/>
            <pc:sldMk cId="1978516637" sldId="610"/>
            <ac:picMk id="4" creationId="{FAB05102-0E2C-5007-AE1B-2617957B9987}"/>
          </ac:picMkLst>
        </pc:picChg>
      </pc:sldChg>
      <pc:sldChg chg="addSp delSp modSp add">
        <pc:chgData name="Andreas Tandberg" userId="S::andreata@uio.no::e1b1e038-d23c-4ed1-9f42-59e4090f17ce" providerId="AD" clId="Web-{CFFA291A-EBE2-3F56-66BF-A06F0E9334F7}" dt="2023-10-11T13:49:32.672" v="132" actId="1076"/>
        <pc:sldMkLst>
          <pc:docMk/>
          <pc:sldMk cId="1386761984" sldId="611"/>
        </pc:sldMkLst>
        <pc:picChg chg="del">
          <ac:chgData name="Andreas Tandberg" userId="S::andreata@uio.no::e1b1e038-d23c-4ed1-9f42-59e4090f17ce" providerId="AD" clId="Web-{CFFA291A-EBE2-3F56-66BF-A06F0E9334F7}" dt="2023-10-11T13:47:36.968" v="115"/>
          <ac:picMkLst>
            <pc:docMk/>
            <pc:sldMk cId="1386761984" sldId="611"/>
            <ac:picMk id="2" creationId="{B17FEF08-3E45-6396-EF88-25DDE87612F2}"/>
          </ac:picMkLst>
        </pc:picChg>
        <pc:picChg chg="add mod">
          <ac:chgData name="Andreas Tandberg" userId="S::andreata@uio.no::e1b1e038-d23c-4ed1-9f42-59e4090f17ce" providerId="AD" clId="Web-{CFFA291A-EBE2-3F56-66BF-A06F0E9334F7}" dt="2023-10-11T13:49:32.672" v="132" actId="1076"/>
          <ac:picMkLst>
            <pc:docMk/>
            <pc:sldMk cId="1386761984" sldId="611"/>
            <ac:picMk id="3" creationId="{34FB06FA-002C-58A6-60F5-C4DB64236ADC}"/>
          </ac:picMkLst>
        </pc:picChg>
      </pc:sldChg>
      <pc:sldChg chg="add">
        <pc:chgData name="Andreas Tandberg" userId="S::andreata@uio.no::e1b1e038-d23c-4ed1-9f42-59e4090f17ce" providerId="AD" clId="Web-{CFFA291A-EBE2-3F56-66BF-A06F0E9334F7}" dt="2023-10-11T13:45:53.030" v="98"/>
        <pc:sldMkLst>
          <pc:docMk/>
          <pc:sldMk cId="3383565712" sldId="612"/>
        </pc:sldMkLst>
      </pc:sldChg>
      <pc:sldChg chg="modSp add ord replId">
        <pc:chgData name="Andreas Tandberg" userId="S::andreata@uio.no::e1b1e038-d23c-4ed1-9f42-59e4090f17ce" providerId="AD" clId="Web-{CFFA291A-EBE2-3F56-66BF-A06F0E9334F7}" dt="2023-10-11T13:54:47.378" v="174"/>
        <pc:sldMkLst>
          <pc:docMk/>
          <pc:sldMk cId="3983142461" sldId="613"/>
        </pc:sldMkLst>
        <pc:spChg chg="mod">
          <ac:chgData name="Andreas Tandberg" userId="S::andreata@uio.no::e1b1e038-d23c-4ed1-9f42-59e4090f17ce" providerId="AD" clId="Web-{CFFA291A-EBE2-3F56-66BF-A06F0E9334F7}" dt="2023-10-11T13:53:47.534" v="166" actId="20577"/>
          <ac:spMkLst>
            <pc:docMk/>
            <pc:sldMk cId="3983142461" sldId="613"/>
            <ac:spMk id="11" creationId="{97C3270A-2E9E-41F9-9B5C-BE848231287B}"/>
          </ac:spMkLst>
        </pc:spChg>
        <pc:picChg chg="mod">
          <ac:chgData name="Andreas Tandberg" userId="S::andreata@uio.no::e1b1e038-d23c-4ed1-9f42-59e4090f17ce" providerId="AD" clId="Web-{CFFA291A-EBE2-3F56-66BF-A06F0E9334F7}" dt="2023-10-11T13:54:03.612" v="172" actId="14100"/>
          <ac:picMkLst>
            <pc:docMk/>
            <pc:sldMk cId="3983142461" sldId="613"/>
            <ac:picMk id="4" creationId="{0E2269A4-81FB-7144-FC58-A3F859F078D3}"/>
          </ac:picMkLst>
        </pc:picChg>
      </pc:sldChg>
    </pc:docChg>
  </pc:docChgLst>
  <pc:docChgLst>
    <pc:chgData name="Andreas Tandberg" userId="S::andreata@uio.no::e1b1e038-d23c-4ed1-9f42-59e4090f17ce" providerId="AD" clId="Web-{A362E282-3DAD-DABD-56D6-DA990EAFCDB8}"/>
    <pc:docChg chg="addSld modSld sldOrd">
      <pc:chgData name="Andreas Tandberg" userId="S::andreata@uio.no::e1b1e038-d23c-4ed1-9f42-59e4090f17ce" providerId="AD" clId="Web-{A362E282-3DAD-DABD-56D6-DA990EAFCDB8}" dt="2023-10-11T07:59:36.995" v="34"/>
      <pc:docMkLst>
        <pc:docMk/>
      </pc:docMkLst>
      <pc:sldChg chg="modSp">
        <pc:chgData name="Andreas Tandberg" userId="S::andreata@uio.no::e1b1e038-d23c-4ed1-9f42-59e4090f17ce" providerId="AD" clId="Web-{A362E282-3DAD-DABD-56D6-DA990EAFCDB8}" dt="2023-10-11T07:58:27.025" v="30" actId="20577"/>
        <pc:sldMkLst>
          <pc:docMk/>
          <pc:sldMk cId="702665290" sldId="593"/>
        </pc:sldMkLst>
        <pc:spChg chg="mod">
          <ac:chgData name="Andreas Tandberg" userId="S::andreata@uio.no::e1b1e038-d23c-4ed1-9f42-59e4090f17ce" providerId="AD" clId="Web-{A362E282-3DAD-DABD-56D6-DA990EAFCDB8}" dt="2023-10-11T07:57:48.494" v="10" actId="20577"/>
          <ac:spMkLst>
            <pc:docMk/>
            <pc:sldMk cId="702665290" sldId="593"/>
            <ac:spMk id="4" creationId="{62B306DA-D949-A2C2-F69E-2C169C00DA78}"/>
          </ac:spMkLst>
        </pc:spChg>
        <pc:spChg chg="mod">
          <ac:chgData name="Andreas Tandberg" userId="S::andreata@uio.no::e1b1e038-d23c-4ed1-9f42-59e4090f17ce" providerId="AD" clId="Web-{A362E282-3DAD-DABD-56D6-DA990EAFCDB8}" dt="2023-10-11T07:58:15.416" v="27" actId="20577"/>
          <ac:spMkLst>
            <pc:docMk/>
            <pc:sldMk cId="702665290" sldId="593"/>
            <ac:spMk id="14" creationId="{9285ECE1-44E3-F0B0-2046-1695C3CEEDA7}"/>
          </ac:spMkLst>
        </pc:spChg>
        <pc:spChg chg="mod">
          <ac:chgData name="Andreas Tandberg" userId="S::andreata@uio.no::e1b1e038-d23c-4ed1-9f42-59e4090f17ce" providerId="AD" clId="Web-{A362E282-3DAD-DABD-56D6-DA990EAFCDB8}" dt="2023-10-11T07:58:27.025" v="30" actId="20577"/>
          <ac:spMkLst>
            <pc:docMk/>
            <pc:sldMk cId="702665290" sldId="593"/>
            <ac:spMk id="39" creationId="{4EDF137C-A382-EBAA-A760-C32345DE5E4F}"/>
          </ac:spMkLst>
        </pc:spChg>
      </pc:sldChg>
      <pc:sldChg chg="ord">
        <pc:chgData name="Andreas Tandberg" userId="S::andreata@uio.no::e1b1e038-d23c-4ed1-9f42-59e4090f17ce" providerId="AD" clId="Web-{A362E282-3DAD-DABD-56D6-DA990EAFCDB8}" dt="2023-10-11T07:55:45.196" v="0"/>
        <pc:sldMkLst>
          <pc:docMk/>
          <pc:sldMk cId="2089350925" sldId="600"/>
        </pc:sldMkLst>
      </pc:sldChg>
      <pc:sldChg chg="delSp add ord replId">
        <pc:chgData name="Andreas Tandberg" userId="S::andreata@uio.no::e1b1e038-d23c-4ed1-9f42-59e4090f17ce" providerId="AD" clId="Web-{A362E282-3DAD-DABD-56D6-DA990EAFCDB8}" dt="2023-10-11T07:59:36.995" v="34"/>
        <pc:sldMkLst>
          <pc:docMk/>
          <pc:sldMk cId="430460109" sldId="601"/>
        </pc:sldMkLst>
        <pc:spChg chg="del">
          <ac:chgData name="Andreas Tandberg" userId="S::andreata@uio.no::e1b1e038-d23c-4ed1-9f42-59e4090f17ce" providerId="AD" clId="Web-{A362E282-3DAD-DABD-56D6-DA990EAFCDB8}" dt="2023-10-11T07:59:31.885" v="31"/>
          <ac:spMkLst>
            <pc:docMk/>
            <pc:sldMk cId="430460109" sldId="601"/>
            <ac:spMk id="4" creationId="{00000000-0000-0000-0000-000000000000}"/>
          </ac:spMkLst>
        </pc:spChg>
        <pc:spChg chg="del">
          <ac:chgData name="Andreas Tandberg" userId="S::andreata@uio.no::e1b1e038-d23c-4ed1-9f42-59e4090f17ce" providerId="AD" clId="Web-{A362E282-3DAD-DABD-56D6-DA990EAFCDB8}" dt="2023-10-11T07:59:34.963" v="33"/>
          <ac:spMkLst>
            <pc:docMk/>
            <pc:sldMk cId="430460109" sldId="601"/>
            <ac:spMk id="8" creationId="{7E95A07A-AF88-75E0-5AB6-F57D1469DCDD}"/>
          </ac:spMkLst>
        </pc:spChg>
        <pc:spChg chg="del">
          <ac:chgData name="Andreas Tandberg" userId="S::andreata@uio.no::e1b1e038-d23c-4ed1-9f42-59e4090f17ce" providerId="AD" clId="Web-{A362E282-3DAD-DABD-56D6-DA990EAFCDB8}" dt="2023-10-11T07:56:38.602" v="3"/>
          <ac:spMkLst>
            <pc:docMk/>
            <pc:sldMk cId="430460109" sldId="601"/>
            <ac:spMk id="9" creationId="{E818C7AB-F637-0FA9-2B88-BE6255ACF182}"/>
          </ac:spMkLst>
        </pc:spChg>
        <pc:picChg chg="del">
          <ac:chgData name="Andreas Tandberg" userId="S::andreata@uio.no::e1b1e038-d23c-4ed1-9f42-59e4090f17ce" providerId="AD" clId="Web-{A362E282-3DAD-DABD-56D6-DA990EAFCDB8}" dt="2023-10-11T07:56:33.118" v="2"/>
          <ac:picMkLst>
            <pc:docMk/>
            <pc:sldMk cId="430460109" sldId="601"/>
            <ac:picMk id="5" creationId="{1DB94253-919F-57F3-78DB-00BD1C961B58}"/>
          </ac:picMkLst>
        </pc:picChg>
        <pc:picChg chg="del">
          <ac:chgData name="Andreas Tandberg" userId="S::andreata@uio.no::e1b1e038-d23c-4ed1-9f42-59e4090f17ce" providerId="AD" clId="Web-{A362E282-3DAD-DABD-56D6-DA990EAFCDB8}" dt="2023-10-11T07:59:33.682" v="32"/>
          <ac:picMkLst>
            <pc:docMk/>
            <pc:sldMk cId="430460109" sldId="601"/>
            <ac:picMk id="6" creationId="{4B8B9E63-2444-BF84-5640-951CD31BAD9C}"/>
          </ac:picMkLst>
        </pc:picChg>
      </pc:sldChg>
    </pc:docChg>
  </pc:docChgLst>
  <pc:docChgLst>
    <pc:chgData name="Andreas Tandberg" userId="S::andreata@uio.no::e1b1e038-d23c-4ed1-9f42-59e4090f17ce" providerId="AD" clId="Web-{C19091CA-2A38-81AC-B34B-909696CB3729}"/>
    <pc:docChg chg="modSld">
      <pc:chgData name="Andreas Tandberg" userId="S::andreata@uio.no::e1b1e038-d23c-4ed1-9f42-59e4090f17ce" providerId="AD" clId="Web-{C19091CA-2A38-81AC-B34B-909696CB3729}" dt="2023-10-11T19:28:29.460" v="2" actId="20577"/>
      <pc:docMkLst>
        <pc:docMk/>
      </pc:docMkLst>
      <pc:sldChg chg="modSp">
        <pc:chgData name="Andreas Tandberg" userId="S::andreata@uio.no::e1b1e038-d23c-4ed1-9f42-59e4090f17ce" providerId="AD" clId="Web-{C19091CA-2A38-81AC-B34B-909696CB3729}" dt="2023-10-11T19:28:29.460" v="2" actId="20577"/>
        <pc:sldMkLst>
          <pc:docMk/>
          <pc:sldMk cId="3796546301" sldId="609"/>
        </pc:sldMkLst>
        <pc:spChg chg="mod">
          <ac:chgData name="Andreas Tandberg" userId="S::andreata@uio.no::e1b1e038-d23c-4ed1-9f42-59e4090f17ce" providerId="AD" clId="Web-{C19091CA-2A38-81AC-B34B-909696CB3729}" dt="2023-10-11T19:28:29.460" v="2" actId="20577"/>
          <ac:spMkLst>
            <pc:docMk/>
            <pc:sldMk cId="3796546301" sldId="609"/>
            <ac:spMk id="11" creationId="{97C3270A-2E9E-41F9-9B5C-BE848231287B}"/>
          </ac:spMkLst>
        </pc:spChg>
      </pc:sldChg>
    </pc:docChg>
  </pc:docChgLst>
  <pc:docChgLst>
    <pc:chgData name="Andreas Tandberg" userId="S::andreata@uio.no::e1b1e038-d23c-4ed1-9f42-59e4090f17ce" providerId="AD" clId="Web-{A535599B-34C5-21B2-9283-79441E4B060F}"/>
    <pc:docChg chg="modSld sldOrd">
      <pc:chgData name="Andreas Tandberg" userId="S::andreata@uio.no::e1b1e038-d23c-4ed1-9f42-59e4090f17ce" providerId="AD" clId="Web-{A535599B-34C5-21B2-9283-79441E4B060F}" dt="2023-10-13T07:36:35.083" v="2"/>
      <pc:docMkLst>
        <pc:docMk/>
      </pc:docMkLst>
      <pc:sldChg chg="ord">
        <pc:chgData name="Andreas Tandberg" userId="S::andreata@uio.no::e1b1e038-d23c-4ed1-9f42-59e4090f17ce" providerId="AD" clId="Web-{A535599B-34C5-21B2-9283-79441E4B060F}" dt="2023-10-13T07:13:55.052" v="1"/>
        <pc:sldMkLst>
          <pc:docMk/>
          <pc:sldMk cId="4273488026" sldId="591"/>
        </pc:sldMkLst>
      </pc:sldChg>
      <pc:sldChg chg="delSp">
        <pc:chgData name="Andreas Tandberg" userId="S::andreata@uio.no::e1b1e038-d23c-4ed1-9f42-59e4090f17ce" providerId="AD" clId="Web-{A535599B-34C5-21B2-9283-79441E4B060F}" dt="2023-10-13T07:36:35.083" v="2"/>
        <pc:sldMkLst>
          <pc:docMk/>
          <pc:sldMk cId="7199940" sldId="599"/>
        </pc:sldMkLst>
        <pc:spChg chg="del">
          <ac:chgData name="Andreas Tandberg" userId="S::andreata@uio.no::e1b1e038-d23c-4ed1-9f42-59e4090f17ce" providerId="AD" clId="Web-{A535599B-34C5-21B2-9283-79441E4B060F}" dt="2023-10-13T07:36:35.083" v="2"/>
          <ac:spMkLst>
            <pc:docMk/>
            <pc:sldMk cId="7199940" sldId="599"/>
            <ac:spMk id="37" creationId="{F264EE64-24CF-895D-AE19-E82C314996EF}"/>
          </ac:spMkLst>
        </pc:spChg>
      </pc:sldChg>
      <pc:sldChg chg="ord">
        <pc:chgData name="Andreas Tandberg" userId="S::andreata@uio.no::e1b1e038-d23c-4ed1-9f42-59e4090f17ce" providerId="AD" clId="Web-{A535599B-34C5-21B2-9283-79441E4B060F}" dt="2023-10-13T07:13:34.099" v="0"/>
        <pc:sldMkLst>
          <pc:docMk/>
          <pc:sldMk cId="879505232" sldId="61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2C882A-09AC-47D9-9D8A-CF96F1B594D7}" type="datetimeFigureOut">
              <a:t>10/13/2023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5F2783-6024-467E-B49C-CF221BF45E8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8874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5F2783-6024-467E-B49C-CF221BF45E88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051960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5F2783-6024-467E-B49C-CF221BF45E88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256739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5F2783-6024-467E-B49C-CF221BF45E88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256739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>
                <a:cs typeface="Calibri"/>
              </a:rPr>
              <a:t>Slik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blir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emnearbeid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gjort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nå</a:t>
            </a:r>
            <a:r>
              <a:rPr lang="en-US">
                <a:cs typeface="Calibri"/>
              </a:rPr>
              <a:t>: </a:t>
            </a:r>
            <a:r>
              <a:rPr lang="en-US" err="1">
                <a:cs typeface="Calibri"/>
              </a:rPr>
              <a:t>emnebeskrivelsene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skrives</a:t>
            </a:r>
            <a:r>
              <a:rPr lang="en-US">
                <a:cs typeface="Calibri"/>
              </a:rPr>
              <a:t> </a:t>
            </a:r>
            <a:r>
              <a:rPr lang="en-US" err="1">
                <a:cs typeface="Calibri"/>
              </a:rPr>
              <a:t>i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fritekstfelt</a:t>
            </a:r>
            <a:r>
              <a:rPr lang="en-US">
                <a:cs typeface="Calibri"/>
              </a:rPr>
              <a:t> </a:t>
            </a:r>
            <a:r>
              <a:rPr lang="en-US" err="1">
                <a:cs typeface="Calibri"/>
              </a:rPr>
              <a:t>i</a:t>
            </a:r>
            <a:r>
              <a:rPr lang="en-US">
                <a:cs typeface="Calibri"/>
              </a:rPr>
              <a:t> Vortex </a:t>
            </a:r>
            <a:r>
              <a:rPr lang="en-US" err="1">
                <a:cs typeface="Calibri"/>
              </a:rPr>
              <a:t>og</a:t>
            </a:r>
            <a:r>
              <a:rPr lang="en-US">
                <a:cs typeface="Calibri"/>
              </a:rPr>
              <a:t> pushes </a:t>
            </a:r>
            <a:r>
              <a:rPr lang="en-US" err="1">
                <a:cs typeface="Calibri"/>
              </a:rPr>
              <a:t>ut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på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nett</a:t>
            </a:r>
            <a:r>
              <a:rPr lang="en-US">
                <a:cs typeface="Calibri"/>
              </a:rPr>
              <a:t>. Ingen link </a:t>
            </a:r>
            <a:r>
              <a:rPr lang="en-US" err="1">
                <a:cs typeface="Calibri"/>
              </a:rPr>
              <a:t>til</a:t>
            </a:r>
            <a:r>
              <a:rPr lang="en-US">
                <a:cs typeface="Calibri"/>
              </a:rPr>
              <a:t> FS. </a:t>
            </a:r>
            <a:endParaRPr lang="en-US"/>
          </a:p>
          <a:p>
            <a:pPr marL="171450" indent="-171450">
              <a:buFont typeface="Arial"/>
              <a:buChar char="•"/>
            </a:pPr>
            <a:r>
              <a:rPr lang="en-US">
                <a:cs typeface="Calibri"/>
              </a:rPr>
              <a:t>Mange </a:t>
            </a:r>
            <a:r>
              <a:rPr lang="en-US" err="1">
                <a:cs typeface="Calibri"/>
              </a:rPr>
              <a:t>har</a:t>
            </a:r>
            <a:r>
              <a:rPr lang="en-US">
                <a:cs typeface="Calibri"/>
              </a:rPr>
              <a:t> </a:t>
            </a:r>
            <a:r>
              <a:rPr lang="en-US" err="1">
                <a:cs typeface="Calibri"/>
              </a:rPr>
              <a:t>redigeringstilgang</a:t>
            </a:r>
            <a:r>
              <a:rPr lang="en-US">
                <a:cs typeface="Calibri"/>
              </a:rPr>
              <a:t>. </a:t>
            </a:r>
          </a:p>
          <a:p>
            <a:pPr marL="171450" indent="-171450">
              <a:buFont typeface="Arial"/>
              <a:buChar char="•"/>
            </a:pPr>
            <a:r>
              <a:rPr lang="en-US" err="1">
                <a:cs typeface="Calibri"/>
              </a:rPr>
              <a:t>Kommunikasjon</a:t>
            </a:r>
            <a:r>
              <a:rPr lang="en-US">
                <a:cs typeface="Calibri"/>
              </a:rPr>
              <a:t> via e-post </a:t>
            </a:r>
            <a:r>
              <a:rPr lang="en-US" err="1">
                <a:cs typeface="Calibri"/>
              </a:rPr>
              <a:t>og</a:t>
            </a:r>
            <a:r>
              <a:rPr lang="en-US">
                <a:cs typeface="Calibri"/>
              </a:rPr>
              <a:t> word. </a:t>
            </a:r>
          </a:p>
          <a:p>
            <a:pPr marL="171450" indent="-171450">
              <a:buFont typeface="Arial"/>
              <a:buChar char="•"/>
            </a:pPr>
            <a:r>
              <a:rPr lang="en-US">
                <a:cs typeface="Calibri"/>
              </a:rPr>
              <a:t>En </a:t>
            </a:r>
            <a:r>
              <a:rPr lang="en-US" err="1">
                <a:cs typeface="Calibri"/>
              </a:rPr>
              <a:t>prosess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sårbar</a:t>
            </a:r>
            <a:r>
              <a:rPr lang="en-US">
                <a:cs typeface="Calibri"/>
              </a:rPr>
              <a:t> for </a:t>
            </a:r>
            <a:r>
              <a:rPr lang="en-US" err="1">
                <a:cs typeface="Calibri"/>
              </a:rPr>
              <a:t>menneskelig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feil</a:t>
            </a:r>
            <a:r>
              <a:rPr lang="en-US">
                <a:cs typeface="Calibri"/>
              </a:rPr>
              <a:t>.</a:t>
            </a:r>
          </a:p>
          <a:p>
            <a:pPr marL="171450" indent="-171450">
              <a:buFont typeface="Arial"/>
              <a:buChar char="•"/>
            </a:pPr>
            <a:r>
              <a:rPr lang="en-US">
                <a:cs typeface="Calibri"/>
              </a:rPr>
              <a:t>Lett å </a:t>
            </a:r>
            <a:r>
              <a:rPr lang="en-US" err="1">
                <a:cs typeface="Calibri"/>
              </a:rPr>
              <a:t>overskride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frister</a:t>
            </a:r>
            <a:r>
              <a:rPr lang="en-US">
                <a:cs typeface="Calibri"/>
              </a:rPr>
              <a:t>. </a:t>
            </a:r>
          </a:p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7210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Denne </a:t>
            </a:r>
            <a:r>
              <a:rPr lang="en-US" err="1">
                <a:cs typeface="Calibri"/>
              </a:rPr>
              <a:t>gamle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rutinen</a:t>
            </a:r>
            <a:r>
              <a:rPr lang="en-US">
                <a:cs typeface="Calibri"/>
              </a:rPr>
              <a:t> </a:t>
            </a:r>
            <a:r>
              <a:rPr lang="en-US" err="1">
                <a:cs typeface="Calibri"/>
              </a:rPr>
              <a:t>kvalitetssikrer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ikke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godt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nok</a:t>
            </a:r>
            <a:r>
              <a:rPr lang="en-US">
                <a:cs typeface="Calibri"/>
              </a:rPr>
              <a:t>. </a:t>
            </a:r>
            <a:r>
              <a:rPr lang="en-US" err="1">
                <a:cs typeface="Calibri"/>
              </a:rPr>
              <a:t>Emnesidene</a:t>
            </a:r>
            <a:r>
              <a:rPr lang="en-US">
                <a:cs typeface="Calibri"/>
              </a:rPr>
              <a:t> er </a:t>
            </a:r>
            <a:r>
              <a:rPr lang="en-US" err="1">
                <a:cs typeface="Calibri"/>
              </a:rPr>
              <a:t>vår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kontrakt</a:t>
            </a:r>
            <a:r>
              <a:rPr lang="en-US">
                <a:cs typeface="Calibri"/>
              </a:rPr>
              <a:t> med </a:t>
            </a:r>
            <a:r>
              <a:rPr lang="en-US" err="1">
                <a:cs typeface="Calibri"/>
              </a:rPr>
              <a:t>studentene</a:t>
            </a:r>
            <a:r>
              <a:rPr lang="en-US">
                <a:cs typeface="Calibri"/>
              </a:rPr>
              <a:t>. </a:t>
            </a:r>
            <a:r>
              <a:rPr lang="en-US" err="1">
                <a:cs typeface="Calibri"/>
              </a:rPr>
              <a:t>Studentene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søker</a:t>
            </a:r>
            <a:r>
              <a:rPr lang="en-US">
                <a:cs typeface="Calibri"/>
              </a:rPr>
              <a:t> seg </a:t>
            </a:r>
            <a:r>
              <a:rPr lang="en-US" err="1">
                <a:cs typeface="Calibri"/>
              </a:rPr>
              <a:t>til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studiet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bakgrunn</a:t>
            </a:r>
            <a:r>
              <a:rPr lang="en-US">
                <a:cs typeface="Calibri"/>
              </a:rPr>
              <a:t> av </a:t>
            </a:r>
            <a:r>
              <a:rPr lang="en-US" err="1">
                <a:cs typeface="Calibri"/>
              </a:rPr>
              <a:t>disse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sidene</a:t>
            </a:r>
            <a:r>
              <a:rPr lang="en-US">
                <a:cs typeface="Calibri"/>
              </a:rPr>
              <a:t>. Da </a:t>
            </a:r>
            <a:r>
              <a:rPr lang="en-US" err="1">
                <a:cs typeface="Calibri"/>
              </a:rPr>
              <a:t>må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informasjonen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sikres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bedre</a:t>
            </a:r>
            <a:r>
              <a:rPr lang="en-US">
                <a:cs typeface="Calibri"/>
              </a:rPr>
              <a:t>. </a:t>
            </a:r>
            <a:r>
              <a:rPr lang="en-US" err="1">
                <a:cs typeface="Calibri"/>
              </a:rPr>
              <a:t>Emnesidene</a:t>
            </a:r>
            <a:r>
              <a:rPr lang="en-US">
                <a:cs typeface="Calibri"/>
              </a:rPr>
              <a:t> er</a:t>
            </a:r>
            <a:r>
              <a:rPr lang="nb-NO"/>
              <a:t> bundet i flere regelverk, fra UH-loven, KDs studiekvalitetsforskrift og </a:t>
            </a:r>
            <a:r>
              <a:rPr lang="nb-NO" err="1"/>
              <a:t>NOKUTs</a:t>
            </a:r>
            <a:r>
              <a:rPr lang="nb-NO"/>
              <a:t> studietilsynsforskrift etc.</a:t>
            </a:r>
          </a:p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0879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/>
              <a:t>Emnebeskrivelse</a:t>
            </a:r>
            <a:r>
              <a:rPr lang="en-US"/>
              <a:t> "</a:t>
            </a:r>
            <a:r>
              <a:rPr lang="en-US" err="1"/>
              <a:t>bor</a:t>
            </a:r>
            <a:r>
              <a:rPr lang="en-US"/>
              <a:t>" I FS. FS er </a:t>
            </a:r>
            <a:r>
              <a:rPr lang="en-US" err="1"/>
              <a:t>autoritativ</a:t>
            </a:r>
            <a:r>
              <a:rPr lang="en-US"/>
              <a:t> </a:t>
            </a:r>
            <a:r>
              <a:rPr lang="en-US" err="1"/>
              <a:t>kilde</a:t>
            </a:r>
            <a:r>
              <a:rPr lang="en-US"/>
              <a:t>. </a:t>
            </a:r>
            <a:r>
              <a:rPr lang="en-US" err="1"/>
              <a:t>På</a:t>
            </a:r>
            <a:r>
              <a:rPr lang="en-US"/>
              <a:t> et </a:t>
            </a:r>
            <a:r>
              <a:rPr lang="en-US" err="1"/>
              <a:t>tidspunkt</a:t>
            </a:r>
            <a:r>
              <a:rPr lang="en-US"/>
              <a:t> </a:t>
            </a:r>
            <a:r>
              <a:rPr lang="en-US" err="1"/>
              <a:t>hvert</a:t>
            </a:r>
            <a:r>
              <a:rPr lang="en-US"/>
              <a:t> semester </a:t>
            </a:r>
            <a:r>
              <a:rPr lang="en-US" err="1"/>
              <a:t>dyttes</a:t>
            </a:r>
            <a:r>
              <a:rPr lang="en-US"/>
              <a:t> </a:t>
            </a:r>
            <a:r>
              <a:rPr lang="en-US" err="1"/>
              <a:t>emnebeskrivelsene</a:t>
            </a:r>
            <a:r>
              <a:rPr lang="en-US"/>
              <a:t> over </a:t>
            </a:r>
            <a:r>
              <a:rPr lang="en-US" err="1"/>
              <a:t>i</a:t>
            </a:r>
            <a:r>
              <a:rPr lang="en-US"/>
              <a:t> </a:t>
            </a:r>
            <a:r>
              <a:rPr lang="en-US" err="1"/>
              <a:t>EpN</a:t>
            </a:r>
            <a:r>
              <a:rPr lang="en-US"/>
              <a:t>, </a:t>
            </a:r>
            <a:r>
              <a:rPr lang="en-US" err="1"/>
              <a:t>denne</a:t>
            </a:r>
            <a:r>
              <a:rPr lang="en-US"/>
              <a:t> </a:t>
            </a:r>
            <a:r>
              <a:rPr lang="en-US" err="1"/>
              <a:t>appen</a:t>
            </a:r>
            <a:r>
              <a:rPr lang="en-US"/>
              <a:t> </a:t>
            </a:r>
            <a:r>
              <a:rPr lang="en-US" err="1"/>
              <a:t>vår</a:t>
            </a:r>
            <a:r>
              <a:rPr lang="en-US"/>
              <a:t>. I EPN-</a:t>
            </a:r>
            <a:r>
              <a:rPr lang="en-US" err="1"/>
              <a:t>appen</a:t>
            </a:r>
            <a:r>
              <a:rPr lang="en-US"/>
              <a:t> </a:t>
            </a:r>
            <a:r>
              <a:rPr lang="en-US" err="1"/>
              <a:t>redigerer</a:t>
            </a:r>
            <a:r>
              <a:rPr lang="en-US"/>
              <a:t> vi </a:t>
            </a:r>
            <a:r>
              <a:rPr lang="en-US" err="1"/>
              <a:t>emnetekstene</a:t>
            </a:r>
            <a:r>
              <a:rPr lang="en-US"/>
              <a:t>, </a:t>
            </a:r>
            <a:r>
              <a:rPr lang="en-US" err="1"/>
              <a:t>faglærer</a:t>
            </a:r>
            <a:r>
              <a:rPr lang="en-US"/>
              <a:t>, </a:t>
            </a:r>
            <a:r>
              <a:rPr lang="en-US" err="1"/>
              <a:t>studieadministrasjon</a:t>
            </a:r>
            <a:r>
              <a:rPr lang="en-US"/>
              <a:t> </a:t>
            </a:r>
            <a:r>
              <a:rPr lang="en-US" err="1"/>
              <a:t>på</a:t>
            </a:r>
            <a:r>
              <a:rPr lang="en-US"/>
              <a:t> </a:t>
            </a:r>
            <a:r>
              <a:rPr lang="en-US" err="1"/>
              <a:t>instituttet</a:t>
            </a:r>
            <a:r>
              <a:rPr lang="en-US"/>
              <a:t>, </a:t>
            </a:r>
            <a:r>
              <a:rPr lang="en-US" err="1"/>
              <a:t>studieadm</a:t>
            </a:r>
            <a:r>
              <a:rPr lang="en-US"/>
              <a:t> </a:t>
            </a:r>
            <a:r>
              <a:rPr lang="en-US" err="1"/>
              <a:t>på</a:t>
            </a:r>
            <a:r>
              <a:rPr lang="en-US"/>
              <a:t> </a:t>
            </a:r>
            <a:r>
              <a:rPr lang="en-US" err="1"/>
              <a:t>fakultet</a:t>
            </a:r>
            <a:r>
              <a:rPr lang="en-US"/>
              <a:t>, </a:t>
            </a:r>
            <a:r>
              <a:rPr lang="en-US" err="1"/>
              <a:t>og</a:t>
            </a:r>
            <a:r>
              <a:rPr lang="en-US"/>
              <a:t> </a:t>
            </a:r>
            <a:r>
              <a:rPr lang="en-US" err="1"/>
              <a:t>så</a:t>
            </a:r>
            <a:r>
              <a:rPr lang="en-US"/>
              <a:t>, </a:t>
            </a:r>
            <a:r>
              <a:rPr lang="en-US" err="1"/>
              <a:t>på</a:t>
            </a:r>
            <a:r>
              <a:rPr lang="en-US"/>
              <a:t> et </a:t>
            </a:r>
            <a:r>
              <a:rPr lang="en-US" err="1"/>
              <a:t>eller</a:t>
            </a:r>
            <a:r>
              <a:rPr lang="en-US"/>
              <a:t> </a:t>
            </a:r>
            <a:r>
              <a:rPr lang="en-US" err="1"/>
              <a:t>annet</a:t>
            </a:r>
            <a:r>
              <a:rPr lang="en-US"/>
              <a:t> </a:t>
            </a:r>
            <a:r>
              <a:rPr lang="en-US" err="1"/>
              <a:t>annet</a:t>
            </a:r>
            <a:r>
              <a:rPr lang="en-US"/>
              <a:t> </a:t>
            </a:r>
            <a:r>
              <a:rPr lang="en-US" err="1"/>
              <a:t>tidspunkt</a:t>
            </a:r>
            <a:r>
              <a:rPr lang="en-US"/>
              <a:t> </a:t>
            </a:r>
            <a:r>
              <a:rPr lang="en-US" err="1"/>
              <a:t>i</a:t>
            </a:r>
            <a:r>
              <a:rPr lang="en-US"/>
              <a:t> </a:t>
            </a:r>
            <a:r>
              <a:rPr lang="en-US" err="1"/>
              <a:t>semesteret</a:t>
            </a:r>
            <a:r>
              <a:rPr lang="en-US"/>
              <a:t> </a:t>
            </a:r>
            <a:r>
              <a:rPr lang="en-US" err="1"/>
              <a:t>dyttes</a:t>
            </a:r>
            <a:r>
              <a:rPr lang="en-US"/>
              <a:t> de </a:t>
            </a:r>
            <a:r>
              <a:rPr lang="en-US" err="1"/>
              <a:t>ferdigredigerte</a:t>
            </a:r>
            <a:r>
              <a:rPr lang="en-US"/>
              <a:t> </a:t>
            </a:r>
            <a:r>
              <a:rPr lang="en-US" err="1"/>
              <a:t>emnebeskrivelsene</a:t>
            </a:r>
            <a:r>
              <a:rPr lang="en-US"/>
              <a:t> </a:t>
            </a:r>
            <a:r>
              <a:rPr lang="en-US" err="1"/>
              <a:t>fra</a:t>
            </a:r>
            <a:r>
              <a:rPr lang="en-US"/>
              <a:t> </a:t>
            </a:r>
            <a:r>
              <a:rPr lang="en-US" err="1"/>
              <a:t>EpN</a:t>
            </a:r>
            <a:r>
              <a:rPr lang="en-US"/>
              <a:t> </a:t>
            </a:r>
            <a:r>
              <a:rPr lang="en-US" err="1"/>
              <a:t>og</a:t>
            </a:r>
            <a:r>
              <a:rPr lang="en-US"/>
              <a:t> inn I FS </a:t>
            </a:r>
            <a:r>
              <a:rPr lang="en-US" err="1"/>
              <a:t>igjen</a:t>
            </a:r>
            <a:r>
              <a:rPr lang="en-US"/>
              <a:t>. Og </a:t>
            </a:r>
            <a:r>
              <a:rPr lang="en-US" err="1"/>
              <a:t>fra</a:t>
            </a:r>
            <a:r>
              <a:rPr lang="en-US"/>
              <a:t> FS </a:t>
            </a:r>
            <a:r>
              <a:rPr lang="en-US" err="1"/>
              <a:t>dyttes</a:t>
            </a:r>
            <a:r>
              <a:rPr lang="en-US"/>
              <a:t> </a:t>
            </a:r>
            <a:r>
              <a:rPr lang="en-US" err="1"/>
              <a:t>emnebesrivelsene</a:t>
            </a:r>
            <a:r>
              <a:rPr lang="en-US"/>
              <a:t> </a:t>
            </a:r>
            <a:r>
              <a:rPr lang="en-US" err="1"/>
              <a:t>ut</a:t>
            </a:r>
            <a:r>
              <a:rPr lang="en-US"/>
              <a:t> </a:t>
            </a:r>
            <a:r>
              <a:rPr lang="en-US" err="1"/>
              <a:t>på</a:t>
            </a:r>
            <a:r>
              <a:rPr lang="en-US"/>
              <a:t> </a:t>
            </a:r>
            <a:r>
              <a:rPr lang="en-US" err="1"/>
              <a:t>nett</a:t>
            </a:r>
            <a:r>
              <a:rPr lang="en-US"/>
              <a:t>.  </a:t>
            </a:r>
          </a:p>
          <a:p>
            <a:endParaRPr lang="en-US" b="1">
              <a:ea typeface="Calibri"/>
              <a:cs typeface="Calibri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4736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2298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1000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7674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Det er for tiden stort fokus på digitalisering av utdanningsfeltet. En viktig del av dette digitaliseringsarbeidet er å få emnebeskrivelsene inn i FS, slik at FS blir eneste autoritative kilde for disse dataene. Slik at disse </a:t>
            </a:r>
            <a:r>
              <a:rPr lang="nb-NO" err="1"/>
              <a:t>datene</a:t>
            </a:r>
            <a:r>
              <a:rPr lang="nb-NO"/>
              <a:t> kan prate med eksterne, fremtidige systemer. Det kan vi ikke når ting bare ligger som html-dokumenter på nett</a:t>
            </a:r>
            <a:endParaRPr lang="nb-NO">
              <a:ea typeface="Calibri"/>
              <a:cs typeface="Calibri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4713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/>
              <a:t>EpNs</a:t>
            </a:r>
            <a:r>
              <a:rPr lang="en-US"/>
              <a:t> </a:t>
            </a:r>
            <a:r>
              <a:rPr lang="en-US" err="1"/>
              <a:t>grensesnitt</a:t>
            </a:r>
            <a:r>
              <a:rPr lang="en-US"/>
              <a:t> er </a:t>
            </a:r>
            <a:r>
              <a:rPr lang="en-US" err="1"/>
              <a:t>enkelt</a:t>
            </a:r>
            <a:r>
              <a:rPr lang="en-US"/>
              <a:t> </a:t>
            </a:r>
            <a:r>
              <a:rPr lang="en-US" err="1"/>
              <a:t>og</a:t>
            </a:r>
            <a:r>
              <a:rPr lang="en-US"/>
              <a:t> </a:t>
            </a:r>
            <a:r>
              <a:rPr lang="en-US" err="1"/>
              <a:t>gjenkjennelig</a:t>
            </a:r>
            <a:r>
              <a:rPr lang="en-US"/>
              <a:t>. </a:t>
            </a:r>
            <a:r>
              <a:rPr lang="en-US" err="1"/>
              <a:t>Teksteditor</a:t>
            </a:r>
            <a:r>
              <a:rPr lang="en-US"/>
              <a:t> I </a:t>
            </a:r>
            <a:r>
              <a:rPr lang="en-US" err="1"/>
              <a:t>midten</a:t>
            </a:r>
            <a:r>
              <a:rPr lang="en-US"/>
              <a:t>..</a:t>
            </a:r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5F2783-6024-467E-B49C-CF221BF45E88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978321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..De </a:t>
            </a:r>
            <a:r>
              <a:rPr lang="en-US" err="1">
                <a:cs typeface="Calibri"/>
              </a:rPr>
              <a:t>ulike</a:t>
            </a:r>
            <a:r>
              <a:rPr lang="en-US">
                <a:cs typeface="Calibri"/>
              </a:rPr>
              <a:t> "</a:t>
            </a:r>
            <a:r>
              <a:rPr lang="en-US" err="1">
                <a:cs typeface="Calibri"/>
              </a:rPr>
              <a:t>kvalitetsfasene</a:t>
            </a:r>
            <a:r>
              <a:rPr lang="en-US">
                <a:cs typeface="Calibri"/>
              </a:rPr>
              <a:t>" </a:t>
            </a:r>
            <a:r>
              <a:rPr lang="en-US" err="1">
                <a:cs typeface="Calibri"/>
              </a:rPr>
              <a:t>tekstene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skal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gjennom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finner</a:t>
            </a:r>
            <a:r>
              <a:rPr lang="en-US">
                <a:cs typeface="Calibri"/>
              </a:rPr>
              <a:t> du </a:t>
            </a:r>
            <a:r>
              <a:rPr lang="en-US" err="1">
                <a:cs typeface="Calibri"/>
              </a:rPr>
              <a:t>øverst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på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skjermen</a:t>
            </a:r>
            <a:r>
              <a:rPr lang="en-US">
                <a:cs typeface="Calibri"/>
              </a:rPr>
              <a:t>..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5F2783-6024-467E-B49C-CF221BF45E88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020452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5F2783-6024-467E-B49C-CF221BF45E88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833734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.. </a:t>
            </a:r>
            <a:r>
              <a:rPr lang="en-US" err="1">
                <a:cs typeface="Calibri"/>
              </a:rPr>
              <a:t>lagring</a:t>
            </a:r>
            <a:r>
              <a:rPr lang="en-US">
                <a:cs typeface="Calibri"/>
              </a:rPr>
              <a:t>, </a:t>
            </a:r>
            <a:r>
              <a:rPr lang="en-US" err="1">
                <a:cs typeface="Calibri"/>
              </a:rPr>
              <a:t>kommentering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og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rapportuthenting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finner</a:t>
            </a:r>
            <a:r>
              <a:rPr lang="en-US">
                <a:cs typeface="Calibri"/>
              </a:rPr>
              <a:t> du </a:t>
            </a:r>
            <a:r>
              <a:rPr lang="en-US" err="1">
                <a:cs typeface="Calibri"/>
              </a:rPr>
              <a:t>til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høyre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5F2783-6024-467E-B49C-CF221BF45E88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109197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>
                <a:cs typeface="Calibri"/>
              </a:rPr>
              <a:t>En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måte</a:t>
            </a:r>
            <a:r>
              <a:rPr lang="en-US">
                <a:cs typeface="Calibri"/>
              </a:rPr>
              <a:t> å </a:t>
            </a:r>
            <a:r>
              <a:rPr lang="en-US" err="1">
                <a:cs typeface="Calibri"/>
              </a:rPr>
              <a:t>bruke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EpN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på</a:t>
            </a:r>
            <a:r>
              <a:rPr lang="en-US">
                <a:cs typeface="Calibri"/>
              </a:rPr>
              <a:t> er å </a:t>
            </a:r>
            <a:r>
              <a:rPr lang="en-US" err="1">
                <a:cs typeface="Calibri"/>
              </a:rPr>
              <a:t>gjøre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som</a:t>
            </a:r>
            <a:r>
              <a:rPr lang="en-US">
                <a:cs typeface="Calibri"/>
              </a:rPr>
              <a:t> MN. </a:t>
            </a:r>
            <a:r>
              <a:rPr lang="en-US" err="1">
                <a:cs typeface="Calibri"/>
              </a:rPr>
              <a:t>Faglører</a:t>
            </a:r>
            <a:r>
              <a:rPr lang="en-US">
                <a:cs typeface="Calibri"/>
              </a:rPr>
              <a:t>, </a:t>
            </a:r>
            <a:r>
              <a:rPr lang="en-US" err="1">
                <a:cs typeface="Calibri"/>
              </a:rPr>
              <a:t>studiekonsulent</a:t>
            </a:r>
            <a:r>
              <a:rPr lang="en-US">
                <a:cs typeface="Calibri"/>
              </a:rPr>
              <a:t> og </a:t>
            </a:r>
            <a:r>
              <a:rPr lang="en-US" err="1">
                <a:cs typeface="Calibri"/>
              </a:rPr>
              <a:t>fakultet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har</a:t>
            </a:r>
            <a:r>
              <a:rPr lang="en-US">
                <a:cs typeface="Calibri"/>
              </a:rPr>
              <a:t> roller. </a:t>
            </a:r>
            <a:r>
              <a:rPr lang="en-US" err="1">
                <a:cs typeface="Calibri"/>
              </a:rPr>
              <a:t>Slik</a:t>
            </a:r>
            <a:r>
              <a:rPr lang="en-US">
                <a:cs typeface="Calibri"/>
              </a:rPr>
              <a:t> det er </a:t>
            </a:r>
            <a:r>
              <a:rPr lang="en-US" err="1">
                <a:cs typeface="Calibri"/>
              </a:rPr>
              <a:t>nå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ved</a:t>
            </a:r>
            <a:r>
              <a:rPr lang="en-US">
                <a:cs typeface="Calibri"/>
              </a:rPr>
              <a:t> UV, sender </a:t>
            </a:r>
            <a:r>
              <a:rPr lang="en-US" err="1">
                <a:cs typeface="Calibri"/>
              </a:rPr>
              <a:t>faglærer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wordfil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til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studiekonsulent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som</a:t>
            </a:r>
            <a:r>
              <a:rPr lang="en-US">
                <a:cs typeface="Calibri"/>
              </a:rPr>
              <a:t> plotter I Vortex, og </a:t>
            </a:r>
            <a:r>
              <a:rPr lang="en-US" err="1">
                <a:cs typeface="Calibri"/>
              </a:rPr>
              <a:t>fakultetet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kontrollerer</a:t>
            </a:r>
            <a:r>
              <a:rPr lang="en-US">
                <a:cs typeface="Calibri"/>
              </a:rPr>
              <a:t>. Med </a:t>
            </a:r>
            <a:r>
              <a:rPr lang="en-US" err="1">
                <a:cs typeface="Calibri"/>
              </a:rPr>
              <a:t>EpN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har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dere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mulighet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til</a:t>
            </a:r>
            <a:r>
              <a:rPr lang="en-US">
                <a:cs typeface="Calibri"/>
              </a:rPr>
              <a:t> å </a:t>
            </a:r>
            <a:r>
              <a:rPr lang="en-US" err="1">
                <a:cs typeface="Calibri"/>
              </a:rPr>
              <a:t>flytte</a:t>
            </a:r>
            <a:r>
              <a:rPr lang="en-US">
                <a:cs typeface="Calibri"/>
              </a:rPr>
              <a:t> hele </a:t>
            </a:r>
            <a:r>
              <a:rPr lang="en-US" err="1">
                <a:cs typeface="Calibri"/>
              </a:rPr>
              <a:t>prosessenen</a:t>
            </a:r>
            <a:r>
              <a:rPr lang="en-US">
                <a:cs typeface="Calibri"/>
              </a:rPr>
              <a:t> inn I </a:t>
            </a:r>
            <a:r>
              <a:rPr lang="en-US" err="1">
                <a:cs typeface="Calibri"/>
              </a:rPr>
              <a:t>ett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verktøy</a:t>
            </a:r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5F2783-6024-467E-B49C-CF221BF45E88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002619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Eller </a:t>
            </a:r>
            <a:r>
              <a:rPr lang="en-US" err="1">
                <a:cs typeface="Calibri"/>
              </a:rPr>
              <a:t>dere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kan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fortsette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som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før</a:t>
            </a:r>
            <a:r>
              <a:rPr lang="en-US">
                <a:cs typeface="Calibri"/>
              </a:rPr>
              <a:t>. </a:t>
            </a:r>
            <a:r>
              <a:rPr lang="en-US" err="1">
                <a:cs typeface="Calibri"/>
              </a:rPr>
              <a:t>EpN</a:t>
            </a:r>
            <a:r>
              <a:rPr lang="en-US">
                <a:cs typeface="Calibri"/>
              </a:rPr>
              <a:t> er </a:t>
            </a:r>
            <a:r>
              <a:rPr lang="en-US" err="1">
                <a:cs typeface="Calibri"/>
              </a:rPr>
              <a:t>fleksibelt</a:t>
            </a:r>
            <a:r>
              <a:rPr lang="en-US">
                <a:cs typeface="Calibri"/>
              </a:rPr>
              <a:t> og </a:t>
            </a:r>
            <a:r>
              <a:rPr lang="en-US" err="1">
                <a:cs typeface="Calibri"/>
              </a:rPr>
              <a:t>faglærer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trenger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ikke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jobbe</a:t>
            </a:r>
            <a:r>
              <a:rPr lang="en-US">
                <a:cs typeface="Calibri"/>
              </a:rPr>
              <a:t> I </a:t>
            </a:r>
            <a:r>
              <a:rPr lang="en-US" err="1">
                <a:cs typeface="Calibri"/>
              </a:rPr>
              <a:t>systemet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selv</a:t>
            </a:r>
            <a:r>
              <a:rPr lang="en-US">
                <a:cs typeface="Calibri"/>
              </a:rPr>
              <a:t>. Det er </a:t>
            </a:r>
            <a:r>
              <a:rPr lang="en-US" err="1">
                <a:cs typeface="Calibri"/>
              </a:rPr>
              <a:t>fullt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mulig</a:t>
            </a:r>
            <a:r>
              <a:rPr lang="en-US">
                <a:cs typeface="Calibri"/>
              </a:rPr>
              <a:t> for </a:t>
            </a:r>
            <a:r>
              <a:rPr lang="en-US" err="1">
                <a:cs typeface="Calibri"/>
              </a:rPr>
              <a:t>studiekonsulent</a:t>
            </a:r>
            <a:r>
              <a:rPr lang="en-US">
                <a:cs typeface="Calibri"/>
              </a:rPr>
              <a:t> å </a:t>
            </a:r>
            <a:r>
              <a:rPr lang="en-US" err="1">
                <a:cs typeface="Calibri"/>
              </a:rPr>
              <a:t>fortsette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plotte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endringer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utfra</a:t>
            </a:r>
            <a:r>
              <a:rPr lang="en-US">
                <a:cs typeface="Calibri"/>
              </a:rPr>
              <a:t> word-file </a:t>
            </a:r>
            <a:r>
              <a:rPr lang="en-US" err="1">
                <a:cs typeface="Calibri"/>
              </a:rPr>
              <a:t>faglærer</a:t>
            </a:r>
            <a:r>
              <a:rPr lang="en-US">
                <a:cs typeface="Calibri"/>
              </a:rPr>
              <a:t> sender. </a:t>
            </a:r>
            <a:r>
              <a:rPr lang="en-US" err="1">
                <a:cs typeface="Calibri"/>
              </a:rPr>
              <a:t>Hvordan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dere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ønsker</a:t>
            </a:r>
            <a:r>
              <a:rPr lang="en-US">
                <a:cs typeface="Calibri"/>
              </a:rPr>
              <a:t> å </a:t>
            </a:r>
            <a:r>
              <a:rPr lang="en-US" err="1">
                <a:cs typeface="Calibri"/>
              </a:rPr>
              <a:t>gjøre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akkuratt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dette</a:t>
            </a:r>
            <a:r>
              <a:rPr lang="en-US">
                <a:cs typeface="Calibri"/>
              </a:rPr>
              <a:t>, </a:t>
            </a:r>
            <a:r>
              <a:rPr lang="en-US" err="1">
                <a:cs typeface="Calibri"/>
              </a:rPr>
              <a:t>overlater</a:t>
            </a:r>
            <a:r>
              <a:rPr lang="en-US">
                <a:cs typeface="Calibri"/>
              </a:rPr>
              <a:t> UiO </a:t>
            </a:r>
            <a:r>
              <a:rPr lang="en-US" err="1">
                <a:cs typeface="Calibri"/>
              </a:rPr>
              <a:t>til</a:t>
            </a:r>
            <a:r>
              <a:rPr lang="en-US">
                <a:cs typeface="Calibri"/>
              </a:rPr>
              <a:t> UV </a:t>
            </a:r>
            <a:r>
              <a:rPr lang="en-US" err="1">
                <a:cs typeface="Calibri"/>
              </a:rPr>
              <a:t>selv</a:t>
            </a:r>
            <a:r>
              <a:rPr lang="en-US">
                <a:cs typeface="Calibri"/>
              </a:rPr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5F2783-6024-467E-B49C-CF221BF45E88}" type="slidenum">
              <a:rPr lang="nb-NO" smtClean="0"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495985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Eller </a:t>
            </a:r>
            <a:r>
              <a:rPr lang="en-US" err="1">
                <a:cs typeface="Calibri"/>
              </a:rPr>
              <a:t>dere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kan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fortsette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som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før</a:t>
            </a:r>
            <a:r>
              <a:rPr lang="en-US">
                <a:cs typeface="Calibri"/>
              </a:rPr>
              <a:t>. </a:t>
            </a:r>
            <a:r>
              <a:rPr lang="en-US" err="1">
                <a:cs typeface="Calibri"/>
              </a:rPr>
              <a:t>EpN</a:t>
            </a:r>
            <a:r>
              <a:rPr lang="en-US">
                <a:cs typeface="Calibri"/>
              </a:rPr>
              <a:t> er </a:t>
            </a:r>
            <a:r>
              <a:rPr lang="en-US" err="1">
                <a:cs typeface="Calibri"/>
              </a:rPr>
              <a:t>fleksibelt</a:t>
            </a:r>
            <a:r>
              <a:rPr lang="en-US">
                <a:cs typeface="Calibri"/>
              </a:rPr>
              <a:t> og </a:t>
            </a:r>
            <a:r>
              <a:rPr lang="en-US" err="1">
                <a:cs typeface="Calibri"/>
              </a:rPr>
              <a:t>faglærer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trenger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ikke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jobbe</a:t>
            </a:r>
            <a:r>
              <a:rPr lang="en-US">
                <a:cs typeface="Calibri"/>
              </a:rPr>
              <a:t> I </a:t>
            </a:r>
            <a:r>
              <a:rPr lang="en-US" err="1">
                <a:cs typeface="Calibri"/>
              </a:rPr>
              <a:t>systemet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selv</a:t>
            </a:r>
            <a:r>
              <a:rPr lang="en-US">
                <a:cs typeface="Calibri"/>
              </a:rPr>
              <a:t>. Det er </a:t>
            </a:r>
            <a:r>
              <a:rPr lang="en-US" err="1">
                <a:cs typeface="Calibri"/>
              </a:rPr>
              <a:t>fullt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mulig</a:t>
            </a:r>
            <a:r>
              <a:rPr lang="en-US">
                <a:cs typeface="Calibri"/>
              </a:rPr>
              <a:t> for </a:t>
            </a:r>
            <a:r>
              <a:rPr lang="en-US" err="1">
                <a:cs typeface="Calibri"/>
              </a:rPr>
              <a:t>studiekonsulent</a:t>
            </a:r>
            <a:r>
              <a:rPr lang="en-US">
                <a:cs typeface="Calibri"/>
              </a:rPr>
              <a:t> å </a:t>
            </a:r>
            <a:r>
              <a:rPr lang="en-US" err="1">
                <a:cs typeface="Calibri"/>
              </a:rPr>
              <a:t>fortsette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plotte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endringer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utfra</a:t>
            </a:r>
            <a:r>
              <a:rPr lang="en-US">
                <a:cs typeface="Calibri"/>
              </a:rPr>
              <a:t> word-file </a:t>
            </a:r>
            <a:r>
              <a:rPr lang="en-US" err="1">
                <a:cs typeface="Calibri"/>
              </a:rPr>
              <a:t>faglærer</a:t>
            </a:r>
            <a:r>
              <a:rPr lang="en-US">
                <a:cs typeface="Calibri"/>
              </a:rPr>
              <a:t> sender. </a:t>
            </a:r>
            <a:r>
              <a:rPr lang="en-US" err="1">
                <a:cs typeface="Calibri"/>
              </a:rPr>
              <a:t>Hvordan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dere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ønsker</a:t>
            </a:r>
            <a:r>
              <a:rPr lang="en-US">
                <a:cs typeface="Calibri"/>
              </a:rPr>
              <a:t> å </a:t>
            </a:r>
            <a:r>
              <a:rPr lang="en-US" err="1">
                <a:cs typeface="Calibri"/>
              </a:rPr>
              <a:t>gjøre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akkuratt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dette</a:t>
            </a:r>
            <a:r>
              <a:rPr lang="en-US">
                <a:cs typeface="Calibri"/>
              </a:rPr>
              <a:t>, </a:t>
            </a:r>
            <a:r>
              <a:rPr lang="en-US" err="1">
                <a:cs typeface="Calibri"/>
              </a:rPr>
              <a:t>overlater</a:t>
            </a:r>
            <a:r>
              <a:rPr lang="en-US">
                <a:cs typeface="Calibri"/>
              </a:rPr>
              <a:t> UiO </a:t>
            </a:r>
            <a:r>
              <a:rPr lang="en-US" err="1">
                <a:cs typeface="Calibri"/>
              </a:rPr>
              <a:t>til</a:t>
            </a:r>
            <a:r>
              <a:rPr lang="en-US">
                <a:cs typeface="Calibri"/>
              </a:rPr>
              <a:t> UV </a:t>
            </a:r>
            <a:r>
              <a:rPr lang="en-US" err="1">
                <a:cs typeface="Calibri"/>
              </a:rPr>
              <a:t>selv</a:t>
            </a:r>
            <a:r>
              <a:rPr lang="en-US">
                <a:cs typeface="Calibri"/>
              </a:rPr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5F2783-6024-467E-B49C-CF221BF45E88}" type="slidenum">
              <a:rPr lang="nb-NO" smtClean="0"/>
              <a:t>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8811021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5F2783-6024-467E-B49C-CF221BF45E88}" type="slidenum">
              <a:rPr lang="nb-NO" smtClean="0"/>
              <a:t>21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7822276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0000"/>
              </a:lnSpc>
            </a:pPr>
            <a:endParaRPr lang="nb-NO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5F2783-6024-467E-B49C-CF221BF45E88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884234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5F2783-6024-467E-B49C-CF221BF45E88}" type="slidenum">
              <a:rPr lang="nb-NO" smtClean="0"/>
              <a:t>23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1746531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5F2783-6024-467E-B49C-CF221BF45E88}" type="slidenum">
              <a:rPr lang="nb-NO" smtClean="0"/>
              <a:t>24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1200684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5F2783-6024-467E-B49C-CF221BF45E88}" type="slidenum">
              <a:rPr lang="nb-NO" smtClean="0"/>
              <a:t>25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5676519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5F2783-6024-467E-B49C-CF221BF45E88}" type="slidenum">
              <a:rPr lang="nb-NO" smtClean="0"/>
              <a:t>26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8762836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5F2783-6024-467E-B49C-CF221BF45E88}" type="slidenum">
              <a:rPr lang="nb-NO" smtClean="0"/>
              <a:t>27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6470945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5F2783-6024-467E-B49C-CF221BF45E88}" type="slidenum">
              <a:rPr lang="nb-NO" smtClean="0"/>
              <a:t>28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0481185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0000"/>
              </a:lnSpc>
            </a:pPr>
            <a:r>
              <a:rPr lang="nb-NO"/>
              <a:t>UiO kopierer alle H23-emnebeskrivelser fra </a:t>
            </a:r>
            <a:r>
              <a:rPr lang="nb-NO" err="1"/>
              <a:t>Vortex</a:t>
            </a:r>
            <a:r>
              <a:rPr lang="nb-NO"/>
              <a:t> og inn i </a:t>
            </a:r>
            <a:r>
              <a:rPr lang="nb-NO" err="1"/>
              <a:t>EpN</a:t>
            </a:r>
            <a:r>
              <a:rPr lang="nb-NO"/>
              <a:t> for nye </a:t>
            </a:r>
            <a:r>
              <a:rPr lang="nb-NO" err="1"/>
              <a:t>EpN</a:t>
            </a:r>
            <a:r>
              <a:rPr lang="nb-NO"/>
              <a:t>-fakultet. Studiekonsulentene kommer til "dekket bord" når de åpner </a:t>
            </a:r>
            <a:r>
              <a:rPr lang="nb-NO" err="1"/>
              <a:t>EpN</a:t>
            </a:r>
            <a:r>
              <a:rPr lang="nb-NO"/>
              <a:t> 1/12 2023 og kan umiddelbart starte redigeringen av emnebeskrivelsene for H24 </a:t>
            </a:r>
            <a:endParaRPr lang="en-US"/>
          </a:p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5F2783-6024-467E-B49C-CF221BF45E88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824102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0000"/>
              </a:lnSpc>
            </a:pPr>
            <a:r>
              <a:rPr lang="nb-NO"/>
              <a:t>UiO kopierer alle H23-emnebeskrivelser fra </a:t>
            </a:r>
            <a:r>
              <a:rPr lang="nb-NO" err="1"/>
              <a:t>Vortex</a:t>
            </a:r>
            <a:r>
              <a:rPr lang="nb-NO"/>
              <a:t> og inn i </a:t>
            </a:r>
            <a:r>
              <a:rPr lang="nb-NO" err="1"/>
              <a:t>EpN</a:t>
            </a:r>
            <a:r>
              <a:rPr lang="nb-NO"/>
              <a:t> for nye </a:t>
            </a:r>
            <a:r>
              <a:rPr lang="nb-NO" err="1"/>
              <a:t>EpN</a:t>
            </a:r>
            <a:r>
              <a:rPr lang="nb-NO"/>
              <a:t>-fakultet. Studiekonsulentene kommer til "dekket bord" når de åpner </a:t>
            </a:r>
            <a:r>
              <a:rPr lang="nb-NO" err="1"/>
              <a:t>EpN</a:t>
            </a:r>
            <a:r>
              <a:rPr lang="nb-NO"/>
              <a:t> 1/12 2023 og kan umiddelbart starte redigeringen av emnebeskrivelsene for H24 </a:t>
            </a:r>
            <a:endParaRPr lang="en-US"/>
          </a:p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5F2783-6024-467E-B49C-CF221BF45E88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96792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0000"/>
              </a:lnSpc>
            </a:pPr>
            <a:r>
              <a:rPr lang="nb-NO"/>
              <a:t>UiO kopierer alle H23-emnebeskrivelser fra </a:t>
            </a:r>
            <a:r>
              <a:rPr lang="nb-NO" err="1"/>
              <a:t>Vortex</a:t>
            </a:r>
            <a:r>
              <a:rPr lang="nb-NO"/>
              <a:t> og inn i </a:t>
            </a:r>
            <a:r>
              <a:rPr lang="nb-NO" err="1"/>
              <a:t>EpN</a:t>
            </a:r>
            <a:r>
              <a:rPr lang="nb-NO"/>
              <a:t> for nye </a:t>
            </a:r>
            <a:r>
              <a:rPr lang="nb-NO" err="1"/>
              <a:t>EpN</a:t>
            </a:r>
            <a:r>
              <a:rPr lang="nb-NO"/>
              <a:t>-fakultet. Studiekonsulentene kommer til "dekket bord" når de åpner </a:t>
            </a:r>
            <a:r>
              <a:rPr lang="nb-NO" err="1"/>
              <a:t>EpN</a:t>
            </a:r>
            <a:r>
              <a:rPr lang="nb-NO"/>
              <a:t> 1/12 2023 og kan umiddelbart starte redigeringen av emnebeskrivelsene for H24 </a:t>
            </a:r>
            <a:endParaRPr lang="en-US"/>
          </a:p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5F2783-6024-467E-B49C-CF221BF45E88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023901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0000"/>
              </a:lnSpc>
            </a:pPr>
            <a:r>
              <a:rPr lang="nb-NO"/>
              <a:t>UiO kopierer alle H23-emnebeskrivelser fra </a:t>
            </a:r>
            <a:r>
              <a:rPr lang="nb-NO" err="1"/>
              <a:t>Vortex</a:t>
            </a:r>
            <a:r>
              <a:rPr lang="nb-NO"/>
              <a:t> og inn i </a:t>
            </a:r>
            <a:r>
              <a:rPr lang="nb-NO" err="1"/>
              <a:t>EpN</a:t>
            </a:r>
            <a:r>
              <a:rPr lang="nb-NO"/>
              <a:t> for nye </a:t>
            </a:r>
            <a:r>
              <a:rPr lang="nb-NO" err="1"/>
              <a:t>EpN</a:t>
            </a:r>
            <a:r>
              <a:rPr lang="nb-NO"/>
              <a:t>-fakultet. Studiekonsulentene kommer til "dekket bord" når de åpner </a:t>
            </a:r>
            <a:r>
              <a:rPr lang="nb-NO" err="1"/>
              <a:t>EpN</a:t>
            </a:r>
            <a:r>
              <a:rPr lang="nb-NO"/>
              <a:t> 1/12 2023 og kan umiddelbart starte redigeringen av emnebeskrivelsene for H24 </a:t>
            </a:r>
            <a:endParaRPr lang="en-US"/>
          </a:p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5F2783-6024-467E-B49C-CF221BF45E88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604081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0000"/>
              </a:lnSpc>
            </a:pPr>
            <a:r>
              <a:rPr lang="nb-NO"/>
              <a:t>UiO kopierer alle H23-emnebeskrivelser fra </a:t>
            </a:r>
            <a:r>
              <a:rPr lang="nb-NO" err="1"/>
              <a:t>Vortex</a:t>
            </a:r>
            <a:r>
              <a:rPr lang="nb-NO"/>
              <a:t> og inn i </a:t>
            </a:r>
            <a:r>
              <a:rPr lang="nb-NO" err="1"/>
              <a:t>EpN</a:t>
            </a:r>
            <a:r>
              <a:rPr lang="nb-NO"/>
              <a:t> for nye </a:t>
            </a:r>
            <a:r>
              <a:rPr lang="nb-NO" err="1"/>
              <a:t>EpN</a:t>
            </a:r>
            <a:r>
              <a:rPr lang="nb-NO"/>
              <a:t>-fakultet. Studiekonsulentene kommer til "dekket bord" når de åpner </a:t>
            </a:r>
            <a:r>
              <a:rPr lang="nb-NO" err="1"/>
              <a:t>EpN</a:t>
            </a:r>
            <a:r>
              <a:rPr lang="nb-NO"/>
              <a:t> 1/12 2023 og kan umiddelbart starte redigeringen av emnebeskrivelsene for H24 </a:t>
            </a:r>
            <a:endParaRPr lang="en-US"/>
          </a:p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5F2783-6024-467E-B49C-CF221BF45E88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133788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/>
              <a:t>Slik</a:t>
            </a:r>
            <a:r>
              <a:rPr lang="en-US"/>
              <a:t> ser </a:t>
            </a:r>
            <a:r>
              <a:rPr lang="en-US" err="1"/>
              <a:t>EpN</a:t>
            </a:r>
            <a:r>
              <a:rPr lang="en-US"/>
              <a:t> </a:t>
            </a:r>
            <a:r>
              <a:rPr lang="en-US" err="1"/>
              <a:t>ut.</a:t>
            </a:r>
            <a:r>
              <a:rPr lang="en-US"/>
              <a:t> </a:t>
            </a:r>
            <a:r>
              <a:rPr lang="en-US" err="1"/>
              <a:t>Faglærere</a:t>
            </a:r>
            <a:r>
              <a:rPr lang="en-US"/>
              <a:t> </a:t>
            </a:r>
            <a:r>
              <a:rPr lang="en-US" err="1"/>
              <a:t>kjenner</a:t>
            </a:r>
            <a:r>
              <a:rPr lang="en-US"/>
              <a:t> det </a:t>
            </a:r>
            <a:r>
              <a:rPr lang="en-US" err="1"/>
              <a:t>igjen</a:t>
            </a:r>
            <a:r>
              <a:rPr lang="en-US"/>
              <a:t>, </a:t>
            </a:r>
            <a:r>
              <a:rPr lang="en-US" err="1"/>
              <a:t>ligner</a:t>
            </a:r>
            <a:r>
              <a:rPr lang="en-US"/>
              <a:t> </a:t>
            </a:r>
            <a:r>
              <a:rPr lang="en-US" err="1"/>
              <a:t>på</a:t>
            </a:r>
            <a:r>
              <a:rPr lang="en-US"/>
              <a:t> </a:t>
            </a:r>
            <a:r>
              <a:rPr lang="en-US" err="1"/>
              <a:t>fagpersonweb</a:t>
            </a:r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5F2783-6024-467E-B49C-CF221BF45E88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700623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/>
              <a:t>Slik</a:t>
            </a:r>
            <a:r>
              <a:rPr lang="en-US"/>
              <a:t> ser </a:t>
            </a:r>
            <a:r>
              <a:rPr lang="en-US" err="1"/>
              <a:t>EpN</a:t>
            </a:r>
            <a:r>
              <a:rPr lang="en-US"/>
              <a:t> </a:t>
            </a:r>
            <a:r>
              <a:rPr lang="en-US" err="1"/>
              <a:t>ut.</a:t>
            </a:r>
            <a:r>
              <a:rPr lang="en-US"/>
              <a:t> </a:t>
            </a:r>
            <a:r>
              <a:rPr lang="en-US" err="1"/>
              <a:t>Faglærere</a:t>
            </a:r>
            <a:r>
              <a:rPr lang="en-US"/>
              <a:t> </a:t>
            </a:r>
            <a:r>
              <a:rPr lang="en-US" err="1"/>
              <a:t>kjenner</a:t>
            </a:r>
            <a:r>
              <a:rPr lang="en-US"/>
              <a:t> det </a:t>
            </a:r>
            <a:r>
              <a:rPr lang="en-US" err="1"/>
              <a:t>igjen</a:t>
            </a:r>
            <a:r>
              <a:rPr lang="en-US"/>
              <a:t>, </a:t>
            </a:r>
            <a:r>
              <a:rPr lang="en-US" err="1"/>
              <a:t>ligner</a:t>
            </a:r>
            <a:r>
              <a:rPr lang="en-US"/>
              <a:t> </a:t>
            </a:r>
            <a:r>
              <a:rPr lang="en-US" err="1"/>
              <a:t>på</a:t>
            </a:r>
            <a:r>
              <a:rPr lang="en-US"/>
              <a:t> </a:t>
            </a:r>
            <a:r>
              <a:rPr lang="en-US" err="1"/>
              <a:t>fagpersonweb</a:t>
            </a:r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5F2783-6024-467E-B49C-CF221BF45E88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09272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9.png"/><Relationship Id="rId7" Type="http://schemas.openxmlformats.org/officeDocument/2006/relationships/image" Target="../media/image5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8.svg"/><Relationship Id="rId4" Type="http://schemas.openxmlformats.org/officeDocument/2006/relationships/image" Target="../media/image10.svg"/><Relationship Id="rId9" Type="http://schemas.openxmlformats.org/officeDocument/2006/relationships/image" Target="../media/image7.png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2.svg"/><Relationship Id="rId7" Type="http://schemas.openxmlformats.org/officeDocument/2006/relationships/image" Target="../media/image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6.sv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.xml"/><Relationship Id="rId6" Type="http://schemas.openxmlformats.org/officeDocument/2006/relationships/image" Target="../media/image15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3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.emf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6.sv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24.svg"/><Relationship Id="rId5" Type="http://schemas.openxmlformats.org/officeDocument/2006/relationships/image" Target="../media/image7.png"/><Relationship Id="rId4" Type="http://schemas.openxmlformats.org/officeDocument/2006/relationships/image" Target="../media/image23.svg"/></Relationships>
</file>

<file path=ppt/slideLayouts/_rels/slideLayout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23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24.svg"/></Relationships>
</file>

<file path=ppt/slideLayouts/_rels/slideLayout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9.png"/><Relationship Id="rId7" Type="http://schemas.openxmlformats.org/officeDocument/2006/relationships/image" Target="../media/image5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24.svg"/><Relationship Id="rId4" Type="http://schemas.openxmlformats.org/officeDocument/2006/relationships/image" Target="../media/image10.svg"/><Relationship Id="rId9" Type="http://schemas.openxmlformats.org/officeDocument/2006/relationships/image" Target="../media/image7.png"/></Relationships>
</file>

<file path=ppt/slideLayouts/_rels/slideLayout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2.svg"/><Relationship Id="rId7" Type="http://schemas.openxmlformats.org/officeDocument/2006/relationships/image" Target="../media/image24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7.png"/><Relationship Id="rId5" Type="http://schemas.openxmlformats.org/officeDocument/2006/relationships/image" Target="../media/image23.sv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Layouts/_rels/slideLayout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23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24.sv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25.sv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5.xml"/><Relationship Id="rId6" Type="http://schemas.openxmlformats.org/officeDocument/2006/relationships/image" Target="../media/image15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6.xml"/><Relationship Id="rId6" Type="http://schemas.openxmlformats.org/officeDocument/2006/relationships/image" Target="../media/image25.svg"/><Relationship Id="rId5" Type="http://schemas.openxmlformats.org/officeDocument/2006/relationships/image" Target="../media/image15.png"/><Relationship Id="rId4" Type="http://schemas.openxmlformats.org/officeDocument/2006/relationships/image" Target="../media/image1.emf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5.svg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Layouts/_rels/slideLayout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9.png"/><Relationship Id="rId7" Type="http://schemas.openxmlformats.org/officeDocument/2006/relationships/image" Target="../media/image5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8.svg"/><Relationship Id="rId4" Type="http://schemas.openxmlformats.org/officeDocument/2006/relationships/image" Target="../media/image10.svg"/><Relationship Id="rId9" Type="http://schemas.openxmlformats.org/officeDocument/2006/relationships/image" Target="../media/image7.png"/></Relationships>
</file>

<file path=ppt/slideLayouts/_rels/slideLayout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2.svg"/><Relationship Id="rId7" Type="http://schemas.openxmlformats.org/officeDocument/2006/relationships/image" Target="../media/image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Layouts/_rels/slideLayout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6.svg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8.xml"/><Relationship Id="rId6" Type="http://schemas.openxmlformats.org/officeDocument/2006/relationships/image" Target="../media/image15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8.bin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9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.emf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6.svg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4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8136-4330-4480-80D9-0F6FD9706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72" y="1124712"/>
            <a:ext cx="11036808" cy="3172968"/>
          </a:xfrm>
        </p:spPr>
        <p:txBody>
          <a:bodyPr anchor="b">
            <a:normAutofit/>
          </a:bodyPr>
          <a:lstStyle>
            <a:lvl1pPr algn="l">
              <a:defRPr sz="8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6E5739-DD96-45FB-B609-3E3447A52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6072" y="4727448"/>
            <a:ext cx="11036808" cy="1481328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FF558-51F9-42A2-9944-DBE23DA8B2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6072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10/13/2023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C0E86-A7F7-4BDC-A637-254E5252D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10ADE-E9DA-4E57-BF57-1CCB65219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69680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06CE56-3881-4ADA-8CEF-D18B02C242A3}"/>
              </a:ext>
            </a:extLst>
          </p:cNvPr>
          <p:cNvSpPr/>
          <p:nvPr/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F3C543-62EC-4433-9C93-A2CD8764E9B4}"/>
              </a:ext>
            </a:extLst>
          </p:cNvPr>
          <p:cNvSpPr/>
          <p:nvPr/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38036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D6FBB9D-1CAA-4D05-AB33-BABDFE17B843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27B71-B4B6-4823-80A1-68C40B475118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A6DB05-9FB5-4B07-8675-74C23D4FD89D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78024"/>
            <a:ext cx="10168128" cy="36941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10/13/2023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1492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5AEDC5C-2E87-49C6-AB07-A95E5F39ED8E}"/>
              </a:ext>
            </a:extLst>
          </p:cNvPr>
          <p:cNvSpPr/>
          <p:nvPr/>
        </p:nvSpPr>
        <p:spPr>
          <a:xfrm>
            <a:off x="558210" y="4981421"/>
            <a:ext cx="11134956" cy="82296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7D88DE-E462-4C8A-BF99-609390DFB781}"/>
              </a:ext>
            </a:extLst>
          </p:cNvPr>
          <p:cNvSpPr/>
          <p:nvPr/>
        </p:nvSpPr>
        <p:spPr>
          <a:xfrm>
            <a:off x="498834" y="5118581"/>
            <a:ext cx="146304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784" y="640080"/>
            <a:ext cx="10890504" cy="4114800"/>
          </a:xfrm>
        </p:spPr>
        <p:txBody>
          <a:bodyPr anchor="b">
            <a:normAutofit/>
          </a:bodyPr>
          <a:lstStyle>
            <a:lvl1pPr>
              <a:defRPr sz="6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5102352"/>
            <a:ext cx="10607040" cy="585216"/>
          </a:xfr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BFA7D-4401-4285-802B-1579165F0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10/13/2023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909C5-AA19-4195-8376-9002D5DF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C3F32-46E0-47C8-8565-5969A475F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1202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76262E-36A0-40C6-ADE6-90CD9FB9B9EA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2677A9B-4D1D-4D80-912C-24570140A650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DC8C98-510F-48C9-82B2-9E4F760A68DF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A078AE-0BC3-48F9-87EC-2DB0CCE7E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A20DF-0829-4336-B59F-FF9D7AA9D8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5568" y="2478024"/>
            <a:ext cx="4937760" cy="36941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35D01C-CF67-4DF6-B96C-FFC9D5BF8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5936" y="2478024"/>
            <a:ext cx="4937760" cy="36941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BBD797-6031-4F82-8726-EAB757027F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10/13/2023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3F71C-B897-4909-A75E-8716AD49C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78BC14-5BB1-405F-A6F3-C07230F08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7676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B671BDE-E45C-41A1-9B98-4A607D703855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99500CE-917A-4D03-A7DF-71D8EBBC1537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D0D377-28B0-417D-886B-9483AF064975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5568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5568" y="3203688"/>
            <a:ext cx="4937760" cy="29685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5936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5936" y="3203687"/>
            <a:ext cx="4937760" cy="296851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10/13/2023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8758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C0689C4-0DB3-408B-A956-40326B4AE4C4}"/>
              </a:ext>
            </a:extLst>
          </p:cNvPr>
          <p:cNvSpPr/>
          <p:nvPr/>
        </p:nvSpPr>
        <p:spPr>
          <a:xfrm>
            <a:off x="665853" y="1533525"/>
            <a:ext cx="10917063" cy="379095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E1D10E-1C30-41BF-8C3B-C460C9B5597B}"/>
              </a:ext>
            </a:extLst>
          </p:cNvPr>
          <p:cNvSpPr/>
          <p:nvPr/>
        </p:nvSpPr>
        <p:spPr>
          <a:xfrm>
            <a:off x="609084" y="2971798"/>
            <a:ext cx="128016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454F2-0EE5-4888-AF4C-82F825E6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1938528"/>
            <a:ext cx="10177272" cy="2990088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C91241-A315-4643-91E5-CF2C25CC9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10/13/2023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06D86-5479-487D-94C8-76093D84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739411-CED6-43D4-868D-A65C4161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322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10/13/2023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4403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FA417FE-CD1A-486F-A4AC-E4000A2FB18E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18F0F5-812B-472C-9408-B80F2553F5E0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F7751B-CD8F-4F5B-A903-1DCE5D1E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55C8A-A0BB-441D-976F-EB56D4382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192" y="1709928"/>
            <a:ext cx="6729984" cy="4096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E6A51-A2E5-4BFA-B571-9FDFE1BBF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29000"/>
            <a:ext cx="3099816" cy="20665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2778A-DD4C-4651-9C53-8B0C44CD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10/13/2023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6C7F66-2DFA-4146-BE1A-CE2890FE4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85D185-B1B6-4D62-81BE-BE82C80AC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303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8B77B5-211C-456E-B79F-306CC3619347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63C338-194D-4F23-ABEC-60A7EA96F302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C04DCC-0E3E-4F05-9FAC-9FA6CA4B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A29649-B19F-499E-8E9A-3577EAC8F0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65192" y="1161288"/>
            <a:ext cx="6729984" cy="4645152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9EF2E-A8CD-41A1-B11A-0D8842797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38144"/>
            <a:ext cx="3099816" cy="20574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4257B5-0DE0-401F-9171-E8687A97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10/13/2023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8CD9AD-D667-4FD4-AA34-428AA0BCD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70FB6-F273-4BA6-8B97-9835AC537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34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32C18-E430-4EC7-BD7C-99D86D012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C5012F-7119-4D94-9717-3862E1C938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D9A4A-D287-4207-9037-70DB007A1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10/13/2023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CFCAC-80DB-43BB-B3F1-AC22BACEE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79730-3487-4D94-A0DC-C21684963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6882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43C89D-929E-4CD1-BCCC-72A14C0335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450EA-A577-4B76-A12F-650BEB20F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2603B-9ACE-4FA9-805B-9B91EB63D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10/13/2023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E18AC-D6A9-4A61-885D-68E2B684A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97AE4-AA47-4E14-8FFE-171FAE47F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831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halv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33ACA-8377-46D1-9D90-73F9F4A0D0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halv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FBE860A-1A40-435A-88FE-0EADB0DB8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05F523C6-A45B-4665-9FA1-E4FAB65FE5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ullbred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44" name="Picture Placeholder 2">
            <a:extLst>
              <a:ext uri="{FF2B5EF4-FFF2-40B4-BE49-F238E27FC236}">
                <a16:creationId xmlns:a16="http://schemas.microsoft.com/office/drawing/2014/main" id="{3C950E19-2396-52AE-F5D7-281EEFFE2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kapfor1, kapfor4, kapfor5, kapfor6, kapfor7</a:t>
            </a:r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09EEDD50-63E6-41B4-83C0-DB199267B4E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ullbredde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ullbredde UiO Innhold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9469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92000" cy="69469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0249302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">
            <a:extLst>
              <a:ext uri="{FF2B5EF4-FFF2-40B4-BE49-F238E27FC236}">
                <a16:creationId xmlns:a16="http://schemas.microsoft.com/office/drawing/2014/main" id="{8F36C119-AFC3-655F-C788-84AAE9762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1892" r="-49642"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FDE277A-D1D4-46F7-9ED8-7C20DEB74C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406249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39" imgH="343" progId="TCLayout.ActiveDocument.1">
                  <p:embed/>
                </p:oleObj>
              </mc:Choice>
              <mc:Fallback>
                <p:oleObj name="think-cell Slide" r:id="rId4" imgW="339" imgH="343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1FDE277A-D1D4-46F7-9ED8-7C20DEB74C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Velg fakultet fra </a:t>
            </a:r>
            <a:r>
              <a:rPr lang="nb-NO" noProof="0" err="1"/>
              <a:t>nedtrekksmenyen</a:t>
            </a:r>
            <a:endParaRPr lang="en-US" noProof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akulte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Velg fakultet fra </a:t>
            </a:r>
            <a:r>
              <a:rPr lang="nb-NO" noProof="0" err="1"/>
              <a:t>nedtrekksmenyen</a:t>
            </a:r>
            <a:endParaRPr lang="en-US" noProof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C57EEA8-87A3-4F4A-8A88-C8CF94340B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995528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39" imgH="343" progId="TCLayout.ActiveDocument.1">
                  <p:embed/>
                </p:oleObj>
              </mc:Choice>
              <mc:Fallback>
                <p:oleObj name="think-cell Slide" r:id="rId3" imgW="339" imgH="34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4C57EEA8-87A3-4F4A-8A88-C8CF94340B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5046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/>
              <a:t>Navn på institutt</a:t>
            </a:r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/>
              <a:t>Punkt A</a:t>
            </a:r>
          </a:p>
          <a:p>
            <a:pPr lvl="0"/>
            <a:r>
              <a:rPr lang="nb-NO"/>
              <a:t>Punkt B</a:t>
            </a:r>
          </a:p>
          <a:p>
            <a:pPr lvl="0"/>
            <a:r>
              <a:rPr lang="nb-NO"/>
              <a:t>Punkt C</a:t>
            </a:r>
          </a:p>
          <a:p>
            <a:pPr lvl="0"/>
            <a:r>
              <a:rPr lang="nb-NO"/>
              <a:t>Punkt 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A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B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C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D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E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F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Trykk - &gt; Sett inn -&gt; Bilde for å endre eller sette inn bilde</a:t>
            </a:r>
            <a:endParaRPr lang="en-US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Trykk - &gt; Sett inn -&gt; Bilde for å endre eller sette inn bilde</a:t>
            </a:r>
            <a:endParaRPr lang="en-US"/>
          </a:p>
          <a:p>
            <a:endParaRPr lang="en-US"/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/>
              <a:t>Sitat</a:t>
            </a:r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2E7BD1C-79CF-4E20-AC8F-E2817B8B3D12}"/>
              </a:ext>
            </a:extLst>
          </p:cNvPr>
          <p:cNvSpPr/>
          <p:nvPr userDrawn="1"/>
        </p:nvSpPr>
        <p:spPr>
          <a:xfrm>
            <a:off x="540068" y="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AD8EE3EE-092D-4B85-A85F-E434A4CB9A2F}"/>
              </a:ext>
            </a:extLst>
          </p:cNvPr>
          <p:cNvSpPr/>
          <p:nvPr userDrawn="1"/>
        </p:nvSpPr>
        <p:spPr>
          <a:xfrm>
            <a:off x="0" y="337731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33BC282A-3B9D-407C-B9DA-F5A304A0AE2D}"/>
              </a:ext>
            </a:extLst>
          </p:cNvPr>
          <p:cNvSpPr/>
          <p:nvPr userDrawn="1"/>
        </p:nvSpPr>
        <p:spPr>
          <a:xfrm>
            <a:off x="11831955" y="482939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7DC556F4-6EA1-44E3-8D60-1261088C71C7}"/>
              </a:ext>
            </a:extLst>
          </p:cNvPr>
          <p:cNvSpPr/>
          <p:nvPr userDrawn="1"/>
        </p:nvSpPr>
        <p:spPr>
          <a:xfrm>
            <a:off x="1" y="902703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74E62C8F-7CC6-4F3A-88DB-ADB3F3D757CE}"/>
              </a:ext>
            </a:extLst>
          </p:cNvPr>
          <p:cNvSpPr/>
          <p:nvPr userDrawn="1"/>
        </p:nvSpPr>
        <p:spPr>
          <a:xfrm>
            <a:off x="1" y="1577475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FACBECEF-96F4-495B-97F3-507EB7C28F66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114C26A2-23E4-405F-85D9-DD9C9C54205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5" name="addin_title" hidden="1">
            <a:extLst>
              <a:ext uri="{FF2B5EF4-FFF2-40B4-BE49-F238E27FC236}">
                <a16:creationId xmlns:a16="http://schemas.microsoft.com/office/drawing/2014/main" id="{5EC6F0C5-ECE2-4737-B2DF-8CF464166E2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21DB65A-BA84-4BFC-81D8-7771342E61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40EF0D78-486F-42E9-A20F-95C640555A5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A2EA4FB-50DF-4085-A18C-D17518B88B8F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409EBBA-4570-4718-9302-6A3DA50E3B8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3996591B-A5CC-4B02-887B-B726000BC3C6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C04B5D41-8647-414B-A9F9-26967E7A232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757498"/>
            <a:ext cx="11471910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1F56F7F2-0BBD-484C-9008-B8C0CB7D240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BE45413D-3777-488C-9081-98CD311209B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4BD0960F-BF1F-4126-A3F8-B418D42FDE7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C39DDD84-E44A-46C8-A71C-34C426FB8C92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EDE561B-E28A-4695-BEA3-2B6278A31E9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2AAC8E8D-4887-45BD-9C03-DA53C4A7934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CBAE5DC2-094D-4983-A93E-68A430FDFDA5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19" name="addin_colorlist" hidden="1">
            <a:extLst>
              <a:ext uri="{FF2B5EF4-FFF2-40B4-BE49-F238E27FC236}">
                <a16:creationId xmlns:a16="http://schemas.microsoft.com/office/drawing/2014/main" id="{9821EDDB-6D76-4A0C-A80A-8E839D9FFA7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F537A33B-63F9-4866-8A22-F1702265B04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602F61A-9452-4566-BD44-010DF2575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3374CAD7-B62E-4CF1-AD5A-43232DD10E2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E75BE49-6169-4B52-B8E0-67F87720C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F549456-9E1A-4F2D-AB8B-11B375FF1CC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305472-2CA1-4284-9F6B-FAE83898D055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FFC296E0-39D4-4AF3-8EEB-7A54677345E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89F5F7C1-30CB-486A-A1AB-777F98EC9EB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146F2B9F-A380-47D0-81A1-BF6A05CCD5A3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B18746CE-F568-4AB2-858E-6BA5E8D117B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A968A5A2-9154-4A90-8322-5433B94336E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B3EE9CD2-1CBB-48EF-8EDE-E560A4F427D0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9CC9A44-6E07-4DB9-A3DF-6C14488300B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216821DD-975F-4F3D-9D04-19B2277FA23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982A5CB8-CD5B-4CA2-8CE7-B095D5C741A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3278B68-CC85-45D7-BC07-7A767805E25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8FCE75F0-EE57-496E-8BA4-489EBB8E5AF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269FBB4E-8C52-436E-BA48-6940B6731E12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42EA8043-85A0-4D8F-8348-BA355A7B5FF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E563CD6A-A576-44D3-8CC3-9114D591672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9CF18725-D8DB-4F08-9D16-41237AACFD4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991EC08D-EFD8-4694-9D89-D08AFA1A309F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FD0BFB97-1416-4EB5-9378-C644C455BF7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1EE69F7B-96E4-4D08-8544-715743B31CD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72648-934A-4F12-93E6-1D228EB5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addin_colorbox" hidden="1">
            <a:extLst>
              <a:ext uri="{FF2B5EF4-FFF2-40B4-BE49-F238E27FC236}">
                <a16:creationId xmlns:a16="http://schemas.microsoft.com/office/drawing/2014/main" id="{85B29458-A561-422C-8B22-C9C8019F05A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2" name="addin_title" hidden="1">
            <a:extLst>
              <a:ext uri="{FF2B5EF4-FFF2-40B4-BE49-F238E27FC236}">
                <a16:creationId xmlns:a16="http://schemas.microsoft.com/office/drawing/2014/main" id="{6DA48910-8F44-454E-B43A-1B5C4C20B2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3" name="addin_text" hidden="1">
            <a:extLst>
              <a:ext uri="{FF2B5EF4-FFF2-40B4-BE49-F238E27FC236}">
                <a16:creationId xmlns:a16="http://schemas.microsoft.com/office/drawing/2014/main" id="{36112E3C-28E7-406C-A89C-679F16136B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4" name="addin_image" hidden="1">
            <a:extLst>
              <a:ext uri="{FF2B5EF4-FFF2-40B4-BE49-F238E27FC236}">
                <a16:creationId xmlns:a16="http://schemas.microsoft.com/office/drawing/2014/main" id="{6A60E72D-08B9-476D-AFC3-4789C7CAB3E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21C3A9AD-504F-4B89-8A17-FC25321E037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E4836D3F-D357-451D-AE6E-7EB69FA7FED5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0F33A6D9-8DA0-41B8-8049-5CD7B9C6A30E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539226-B5F3-4B78-ACC7-33FC0BA3232C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733187ED-462E-47AF-B84E-AD47047EA58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9DB1BE3-558A-48DC-BDC0-99721DB83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060C8D-FB51-4745-B5BA-28C1605AFCAA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BB1FA-9857-4CD5-A348-3131F0AEB2D9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835DB0-47DB-4C8D-91B7-06E75EAC9A45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9" name="addin_colorbox" hidden="1">
            <a:extLst>
              <a:ext uri="{FF2B5EF4-FFF2-40B4-BE49-F238E27FC236}">
                <a16:creationId xmlns:a16="http://schemas.microsoft.com/office/drawing/2014/main" id="{8CF651E2-DD60-4E17-88DC-C480178AFF5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011245F7-98B6-4B20-8174-39F84E37606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EF2396E3-07AF-47C0-BEC4-D981BDC140A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70F848C3-1BE5-4A26-AC5E-2192AC85CDF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CCBBBF12-7B28-49C5-B8F6-E0FB7DE6EC0C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353CF5D9-1BFC-418E-90A2-3300A6EAE3EE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30BAAD75-8F68-4A50-98F1-FAB2F09878E0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18083F-C741-41DF-96D3-CC32C9FA32A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55AE3439-8B84-48C9-BD26-13BD97C0EA2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5333E61-2FC3-40D9-82CA-9B321075A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4" y="3466045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9318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5659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68D8861A-56FC-49BC-BC70-59F04372E49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9" name="addin_title" hidden="1">
            <a:extLst>
              <a:ext uri="{FF2B5EF4-FFF2-40B4-BE49-F238E27FC236}">
                <a16:creationId xmlns:a16="http://schemas.microsoft.com/office/drawing/2014/main" id="{3435CB16-27EC-4FA8-AFCE-C153EAACC1A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0" name="addin_text" hidden="1">
            <a:extLst>
              <a:ext uri="{FF2B5EF4-FFF2-40B4-BE49-F238E27FC236}">
                <a16:creationId xmlns:a16="http://schemas.microsoft.com/office/drawing/2014/main" id="{EAA5BB91-F0F7-40F1-B570-8C015BFB6B14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1" name="addin_image" hidden="1">
            <a:extLst>
              <a:ext uri="{FF2B5EF4-FFF2-40B4-BE49-F238E27FC236}">
                <a16:creationId xmlns:a16="http://schemas.microsoft.com/office/drawing/2014/main" id="{314857CC-CD3A-4093-9A62-A81D04F2173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2" name="addin_grouplist" hidden="1">
            <a:extLst>
              <a:ext uri="{FF2B5EF4-FFF2-40B4-BE49-F238E27FC236}">
                <a16:creationId xmlns:a16="http://schemas.microsoft.com/office/drawing/2014/main" id="{CD991C7D-082B-4C2A-9D04-5C93FD4BFAF9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CDE1D328-C358-480F-B3D9-0D7F90E1FCD9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6A83423-DC11-43BA-B76B-FDF05773D562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6A73BA5A-B3F5-4DE9-BB13-AF73702D706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9FE72A3E-01F8-412E-8E98-2BDAA4A674B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8AF55B9-1670-44D0-B63B-7F29554D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91211FBE-673D-4273-A607-B348AAB51CA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addin_colorbox" hidden="1">
            <a:extLst>
              <a:ext uri="{FF2B5EF4-FFF2-40B4-BE49-F238E27FC236}">
                <a16:creationId xmlns:a16="http://schemas.microsoft.com/office/drawing/2014/main" id="{CCB23F58-B073-414A-9542-826ED845D63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31" name="addin_title" hidden="1">
            <a:extLst>
              <a:ext uri="{FF2B5EF4-FFF2-40B4-BE49-F238E27FC236}">
                <a16:creationId xmlns:a16="http://schemas.microsoft.com/office/drawing/2014/main" id="{E0B8CF1B-2796-41B4-98A5-9AA3E93611FE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32" name="addin_text" hidden="1">
            <a:extLst>
              <a:ext uri="{FF2B5EF4-FFF2-40B4-BE49-F238E27FC236}">
                <a16:creationId xmlns:a16="http://schemas.microsoft.com/office/drawing/2014/main" id="{F306296F-A7F1-41BF-B943-C7D7FA14781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33" name="addin_image" hidden="1">
            <a:extLst>
              <a:ext uri="{FF2B5EF4-FFF2-40B4-BE49-F238E27FC236}">
                <a16:creationId xmlns:a16="http://schemas.microsoft.com/office/drawing/2014/main" id="{C5CBAE70-7714-47C3-82CB-B11634DACAE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4" name="addin_grouplist" hidden="1">
            <a:extLst>
              <a:ext uri="{FF2B5EF4-FFF2-40B4-BE49-F238E27FC236}">
                <a16:creationId xmlns:a16="http://schemas.microsoft.com/office/drawing/2014/main" id="{99881E91-E858-4E37-8704-3C1818D3175A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35" name="addin_logo" hidden="1">
            <a:extLst>
              <a:ext uri="{FF2B5EF4-FFF2-40B4-BE49-F238E27FC236}">
                <a16:creationId xmlns:a16="http://schemas.microsoft.com/office/drawing/2014/main" id="{D574164F-9CA4-4A10-8C31-D4E2B17D20C6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36" name="addin_fillplaceholders" hidden="1">
            <a:extLst>
              <a:ext uri="{FF2B5EF4-FFF2-40B4-BE49-F238E27FC236}">
                <a16:creationId xmlns:a16="http://schemas.microsoft.com/office/drawing/2014/main" id="{36B7DCBD-44E1-493E-85B0-E828E93D937C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37" name="addin_colorlist" hidden="1">
            <a:extLst>
              <a:ext uri="{FF2B5EF4-FFF2-40B4-BE49-F238E27FC236}">
                <a16:creationId xmlns:a16="http://schemas.microsoft.com/office/drawing/2014/main" id="{E563F0D4-11F4-42DD-9931-F4F51432C39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38" name="addin_background" hidden="1">
            <a:extLst>
              <a:ext uri="{FF2B5EF4-FFF2-40B4-BE49-F238E27FC236}">
                <a16:creationId xmlns:a16="http://schemas.microsoft.com/office/drawing/2014/main" id="{6A47E99E-21A0-4BFE-92CC-423622BC33AB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EF847B60-F309-4884-9832-357BAAD65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4C2A117-22FA-459F-976D-25DB69F15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47B788B-9E9A-45A9-B357-364F5972A24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15" name="addin_colorlist" hidden="1">
            <a:extLst>
              <a:ext uri="{FF2B5EF4-FFF2-40B4-BE49-F238E27FC236}">
                <a16:creationId xmlns:a16="http://schemas.microsoft.com/office/drawing/2014/main" id="{12E1D021-9BB6-483B-B0CA-ABB02941583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AE6A6AFF-72F2-4BDB-94A3-D92B38AC6AE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192BE3FC-33A9-40BC-A479-57A961956F2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0622262C-05D6-4FA9-AC81-A220F534330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457E567-3EF4-4752-87D8-A632A0518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BCBAFB08-AF77-436F-9BD6-4080968E01E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C92CEF28-9974-4654-BC4B-16683224EB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74EB04B7-23CB-400A-AA85-FD8B359FC6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9A57ABF8-B03C-45E1-8D60-C254AB41F39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055166DC-2EAE-49E7-B441-171CC1D8ADC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61FD05B-C54B-4336-9FA5-A6AE69EA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D3E5644C-DB70-4CBC-AC2B-038E4820ABB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3749FA81-9AD1-411B-9F14-0795464A48C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halv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33ACA-8377-46D1-9D90-73F9F4A0D0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halv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FBE860A-1A40-435A-88FE-0EADB0DB8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05F523C6-A45B-4665-9FA1-E4FAB65FE5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ullbred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44" name="Picture Placeholder 2">
            <a:extLst>
              <a:ext uri="{FF2B5EF4-FFF2-40B4-BE49-F238E27FC236}">
                <a16:creationId xmlns:a16="http://schemas.microsoft.com/office/drawing/2014/main" id="{3C950E19-2396-52AE-F5D7-281EEFFE2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kapfor1, kapfor4, kapfor5, kapfor6, kapfor7</a:t>
            </a:r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09EEDD50-63E6-41B4-83C0-DB199267B4E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ullbredde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ullbredde UiO Innhold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9469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92000" cy="69469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02493027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">
            <a:extLst>
              <a:ext uri="{FF2B5EF4-FFF2-40B4-BE49-F238E27FC236}">
                <a16:creationId xmlns:a16="http://schemas.microsoft.com/office/drawing/2014/main" id="{8F36C119-AFC3-655F-C788-84AAE9762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1892" r="-49642"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FDE277A-D1D4-46F7-9ED8-7C20DEB74C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406249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39" imgH="343" progId="TCLayout.ActiveDocument.1">
                  <p:embed/>
                </p:oleObj>
              </mc:Choice>
              <mc:Fallback>
                <p:oleObj name="think-cell Slide" r:id="rId4" imgW="339" imgH="343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1FDE277A-D1D4-46F7-9ED8-7C20DEB74C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Velg fakultet fra </a:t>
            </a:r>
            <a:r>
              <a:rPr lang="nb-NO" noProof="0" err="1"/>
              <a:t>nedtrekksmenyen</a:t>
            </a:r>
            <a:endParaRPr lang="en-US" noProof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akulte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Velg fakultet fra </a:t>
            </a:r>
            <a:r>
              <a:rPr lang="nb-NO" noProof="0" err="1"/>
              <a:t>nedtrekksmenyen</a:t>
            </a:r>
            <a:endParaRPr lang="en-US" noProof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C57EEA8-87A3-4F4A-8A88-C8CF94340B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995528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39" imgH="343" progId="TCLayout.ActiveDocument.1">
                  <p:embed/>
                </p:oleObj>
              </mc:Choice>
              <mc:Fallback>
                <p:oleObj name="think-cell Slide" r:id="rId3" imgW="339" imgH="34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4C57EEA8-87A3-4F4A-8A88-C8CF94340B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5046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/>
              <a:t>Navn på institutt</a:t>
            </a:r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/>
              <a:t>Punkt A</a:t>
            </a:r>
          </a:p>
          <a:p>
            <a:pPr lvl="0"/>
            <a:r>
              <a:rPr lang="nb-NO"/>
              <a:t>Punkt B</a:t>
            </a:r>
          </a:p>
          <a:p>
            <a:pPr lvl="0"/>
            <a:r>
              <a:rPr lang="nb-NO"/>
              <a:t>Punkt C</a:t>
            </a:r>
          </a:p>
          <a:p>
            <a:pPr lvl="0"/>
            <a:r>
              <a:rPr lang="nb-NO"/>
              <a:t>Punkt 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A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B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C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D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E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F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Trykk - &gt; Sett inn -&gt; Bilde for å endre eller sette inn bilde</a:t>
            </a:r>
            <a:endParaRPr lang="en-US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Klikk for å redigere undertittelstil i malen</a:t>
            </a:r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Trykk - &gt; Sett inn -&gt; Bilde for å endre eller sette inn bilde</a:t>
            </a:r>
            <a:endParaRPr lang="en-US"/>
          </a:p>
          <a:p>
            <a:endParaRPr lang="en-US"/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/>
              <a:t>Sitat</a:t>
            </a:r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2E7BD1C-79CF-4E20-AC8F-E2817B8B3D12}"/>
              </a:ext>
            </a:extLst>
          </p:cNvPr>
          <p:cNvSpPr/>
          <p:nvPr userDrawn="1"/>
        </p:nvSpPr>
        <p:spPr>
          <a:xfrm>
            <a:off x="540068" y="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AD8EE3EE-092D-4B85-A85F-E434A4CB9A2F}"/>
              </a:ext>
            </a:extLst>
          </p:cNvPr>
          <p:cNvSpPr/>
          <p:nvPr userDrawn="1"/>
        </p:nvSpPr>
        <p:spPr>
          <a:xfrm>
            <a:off x="0" y="337731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33BC282A-3B9D-407C-B9DA-F5A304A0AE2D}"/>
              </a:ext>
            </a:extLst>
          </p:cNvPr>
          <p:cNvSpPr/>
          <p:nvPr userDrawn="1"/>
        </p:nvSpPr>
        <p:spPr>
          <a:xfrm>
            <a:off x="11831955" y="482939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7DC556F4-6EA1-44E3-8D60-1261088C71C7}"/>
              </a:ext>
            </a:extLst>
          </p:cNvPr>
          <p:cNvSpPr/>
          <p:nvPr userDrawn="1"/>
        </p:nvSpPr>
        <p:spPr>
          <a:xfrm>
            <a:off x="1" y="902703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74E62C8F-7CC6-4F3A-88DB-ADB3F3D757CE}"/>
              </a:ext>
            </a:extLst>
          </p:cNvPr>
          <p:cNvSpPr/>
          <p:nvPr userDrawn="1"/>
        </p:nvSpPr>
        <p:spPr>
          <a:xfrm>
            <a:off x="1" y="1577475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FACBECEF-96F4-495B-97F3-507EB7C28F66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114C26A2-23E4-405F-85D9-DD9C9C54205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5" name="addin_title" hidden="1">
            <a:extLst>
              <a:ext uri="{FF2B5EF4-FFF2-40B4-BE49-F238E27FC236}">
                <a16:creationId xmlns:a16="http://schemas.microsoft.com/office/drawing/2014/main" id="{5EC6F0C5-ECE2-4737-B2DF-8CF464166E2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21DB65A-BA84-4BFC-81D8-7771342E61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40EF0D78-486F-42E9-A20F-95C640555A5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A2EA4FB-50DF-4085-A18C-D17518B88B8F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409EBBA-4570-4718-9302-6A3DA50E3B8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3996591B-A5CC-4B02-887B-B726000BC3C6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C04B5D41-8647-414B-A9F9-26967E7A232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757498"/>
            <a:ext cx="11471910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1F56F7F2-0BBD-484C-9008-B8C0CB7D240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BE45413D-3777-488C-9081-98CD311209B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4BD0960F-BF1F-4126-A3F8-B418D42FDE7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C39DDD84-E44A-46C8-A71C-34C426FB8C92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EDE561B-E28A-4695-BEA3-2B6278A31E9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2AAC8E8D-4887-45BD-9C03-DA53C4A7934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CBAE5DC2-094D-4983-A93E-68A430FDFDA5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19" name="addin_colorlist" hidden="1">
            <a:extLst>
              <a:ext uri="{FF2B5EF4-FFF2-40B4-BE49-F238E27FC236}">
                <a16:creationId xmlns:a16="http://schemas.microsoft.com/office/drawing/2014/main" id="{9821EDDB-6D76-4A0C-A80A-8E839D9FFA7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F537A33B-63F9-4866-8A22-F1702265B04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602F61A-9452-4566-BD44-010DF2575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3374CAD7-B62E-4CF1-AD5A-43232DD10E2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E75BE49-6169-4B52-B8E0-67F87720C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F549456-9E1A-4F2D-AB8B-11B375FF1CC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305472-2CA1-4284-9F6B-FAE83898D055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FFC296E0-39D4-4AF3-8EEB-7A54677345E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89F5F7C1-30CB-486A-A1AB-777F98EC9EB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146F2B9F-A380-47D0-81A1-BF6A05CCD5A3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B18746CE-F568-4AB2-858E-6BA5E8D117B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A968A5A2-9154-4A90-8322-5433B94336E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B3EE9CD2-1CBB-48EF-8EDE-E560A4F427D0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9CC9A44-6E07-4DB9-A3DF-6C14488300B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216821DD-975F-4F3D-9D04-19B2277FA23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982A5CB8-CD5B-4CA2-8CE7-B095D5C741A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3278B68-CC85-45D7-BC07-7A767805E25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8FCE75F0-EE57-496E-8BA4-489EBB8E5AF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269FBB4E-8C52-436E-BA48-6940B6731E12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42EA8043-85A0-4D8F-8348-BA355A7B5FF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E563CD6A-A576-44D3-8CC3-9114D591672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9CF18725-D8DB-4F08-9D16-41237AACFD4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991EC08D-EFD8-4694-9D89-D08AFA1A309F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FD0BFB97-1416-4EB5-9378-C644C455BF7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1EE69F7B-96E4-4D08-8544-715743B31CD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72648-934A-4F12-93E6-1D228EB5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addin_colorbox" hidden="1">
            <a:extLst>
              <a:ext uri="{FF2B5EF4-FFF2-40B4-BE49-F238E27FC236}">
                <a16:creationId xmlns:a16="http://schemas.microsoft.com/office/drawing/2014/main" id="{85B29458-A561-422C-8B22-C9C8019F05A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2" name="addin_title" hidden="1">
            <a:extLst>
              <a:ext uri="{FF2B5EF4-FFF2-40B4-BE49-F238E27FC236}">
                <a16:creationId xmlns:a16="http://schemas.microsoft.com/office/drawing/2014/main" id="{6DA48910-8F44-454E-B43A-1B5C4C20B2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3" name="addin_text" hidden="1">
            <a:extLst>
              <a:ext uri="{FF2B5EF4-FFF2-40B4-BE49-F238E27FC236}">
                <a16:creationId xmlns:a16="http://schemas.microsoft.com/office/drawing/2014/main" id="{36112E3C-28E7-406C-A89C-679F16136B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4" name="addin_image" hidden="1">
            <a:extLst>
              <a:ext uri="{FF2B5EF4-FFF2-40B4-BE49-F238E27FC236}">
                <a16:creationId xmlns:a16="http://schemas.microsoft.com/office/drawing/2014/main" id="{6A60E72D-08B9-476D-AFC3-4789C7CAB3E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21C3A9AD-504F-4B89-8A17-FC25321E037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E4836D3F-D357-451D-AE6E-7EB69FA7FED5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0F33A6D9-8DA0-41B8-8049-5CD7B9C6A30E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539226-B5F3-4B78-ACC7-33FC0BA3232C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733187ED-462E-47AF-B84E-AD47047EA58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9DB1BE3-558A-48DC-BDC0-99721DB83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060C8D-FB51-4745-B5BA-28C1605AFCAA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BB1FA-9857-4CD5-A348-3131F0AEB2D9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835DB0-47DB-4C8D-91B7-06E75EAC9A45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9" name="addin_colorbox" hidden="1">
            <a:extLst>
              <a:ext uri="{FF2B5EF4-FFF2-40B4-BE49-F238E27FC236}">
                <a16:creationId xmlns:a16="http://schemas.microsoft.com/office/drawing/2014/main" id="{8CF651E2-DD60-4E17-88DC-C480178AFF5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011245F7-98B6-4B20-8174-39F84E37606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EF2396E3-07AF-47C0-BEC4-D981BDC140A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70F848C3-1BE5-4A26-AC5E-2192AC85CDF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CCBBBF12-7B28-49C5-B8F6-E0FB7DE6EC0C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353CF5D9-1BFC-418E-90A2-3300A6EAE3EE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30BAAD75-8F68-4A50-98F1-FAB2F09878E0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18083F-C741-41DF-96D3-CC32C9FA32A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55AE3439-8B84-48C9-BD26-13BD97C0EA2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5333E61-2FC3-40D9-82CA-9B321075A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4" y="3466045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9318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5659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68D8861A-56FC-49BC-BC70-59F04372E49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9" name="addin_title" hidden="1">
            <a:extLst>
              <a:ext uri="{FF2B5EF4-FFF2-40B4-BE49-F238E27FC236}">
                <a16:creationId xmlns:a16="http://schemas.microsoft.com/office/drawing/2014/main" id="{3435CB16-27EC-4FA8-AFCE-C153EAACC1A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0" name="addin_text" hidden="1">
            <a:extLst>
              <a:ext uri="{FF2B5EF4-FFF2-40B4-BE49-F238E27FC236}">
                <a16:creationId xmlns:a16="http://schemas.microsoft.com/office/drawing/2014/main" id="{EAA5BB91-F0F7-40F1-B570-8C015BFB6B14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1" name="addin_image" hidden="1">
            <a:extLst>
              <a:ext uri="{FF2B5EF4-FFF2-40B4-BE49-F238E27FC236}">
                <a16:creationId xmlns:a16="http://schemas.microsoft.com/office/drawing/2014/main" id="{314857CC-CD3A-4093-9A62-A81D04F2173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2" name="addin_grouplist" hidden="1">
            <a:extLst>
              <a:ext uri="{FF2B5EF4-FFF2-40B4-BE49-F238E27FC236}">
                <a16:creationId xmlns:a16="http://schemas.microsoft.com/office/drawing/2014/main" id="{CD991C7D-082B-4C2A-9D04-5C93FD4BFAF9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CDE1D328-C358-480F-B3D9-0D7F90E1FCD9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6A83423-DC11-43BA-B76B-FDF05773D562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6A73BA5A-B3F5-4DE9-BB13-AF73702D706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9FE72A3E-01F8-412E-8E98-2BDAA4A674B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8AF55B9-1670-44D0-B63B-7F29554D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91211FBE-673D-4273-A607-B348AAB51CA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addin_colorbox" hidden="1">
            <a:extLst>
              <a:ext uri="{FF2B5EF4-FFF2-40B4-BE49-F238E27FC236}">
                <a16:creationId xmlns:a16="http://schemas.microsoft.com/office/drawing/2014/main" id="{CCB23F58-B073-414A-9542-826ED845D63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31" name="addin_title" hidden="1">
            <a:extLst>
              <a:ext uri="{FF2B5EF4-FFF2-40B4-BE49-F238E27FC236}">
                <a16:creationId xmlns:a16="http://schemas.microsoft.com/office/drawing/2014/main" id="{E0B8CF1B-2796-41B4-98A5-9AA3E93611FE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32" name="addin_text" hidden="1">
            <a:extLst>
              <a:ext uri="{FF2B5EF4-FFF2-40B4-BE49-F238E27FC236}">
                <a16:creationId xmlns:a16="http://schemas.microsoft.com/office/drawing/2014/main" id="{F306296F-A7F1-41BF-B943-C7D7FA14781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33" name="addin_image" hidden="1">
            <a:extLst>
              <a:ext uri="{FF2B5EF4-FFF2-40B4-BE49-F238E27FC236}">
                <a16:creationId xmlns:a16="http://schemas.microsoft.com/office/drawing/2014/main" id="{C5CBAE70-7714-47C3-82CB-B11634DACAE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4" name="addin_grouplist" hidden="1">
            <a:extLst>
              <a:ext uri="{FF2B5EF4-FFF2-40B4-BE49-F238E27FC236}">
                <a16:creationId xmlns:a16="http://schemas.microsoft.com/office/drawing/2014/main" id="{99881E91-E858-4E37-8704-3C1818D3175A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35" name="addin_logo" hidden="1">
            <a:extLst>
              <a:ext uri="{FF2B5EF4-FFF2-40B4-BE49-F238E27FC236}">
                <a16:creationId xmlns:a16="http://schemas.microsoft.com/office/drawing/2014/main" id="{D574164F-9CA4-4A10-8C31-D4E2B17D20C6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36" name="addin_fillplaceholders" hidden="1">
            <a:extLst>
              <a:ext uri="{FF2B5EF4-FFF2-40B4-BE49-F238E27FC236}">
                <a16:creationId xmlns:a16="http://schemas.microsoft.com/office/drawing/2014/main" id="{36B7DCBD-44E1-493E-85B0-E828E93D937C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37" name="addin_colorlist" hidden="1">
            <a:extLst>
              <a:ext uri="{FF2B5EF4-FFF2-40B4-BE49-F238E27FC236}">
                <a16:creationId xmlns:a16="http://schemas.microsoft.com/office/drawing/2014/main" id="{E563F0D4-11F4-42DD-9931-F4F51432C39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38" name="addin_background" hidden="1">
            <a:extLst>
              <a:ext uri="{FF2B5EF4-FFF2-40B4-BE49-F238E27FC236}">
                <a16:creationId xmlns:a16="http://schemas.microsoft.com/office/drawing/2014/main" id="{6A47E99E-21A0-4BFE-92CC-423622BC33AB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EF847B60-F309-4884-9832-357BAAD65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4C2A117-22FA-459F-976D-25DB69F15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47B788B-9E9A-45A9-B357-364F5972A24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15" name="addin_colorlist" hidden="1">
            <a:extLst>
              <a:ext uri="{FF2B5EF4-FFF2-40B4-BE49-F238E27FC236}">
                <a16:creationId xmlns:a16="http://schemas.microsoft.com/office/drawing/2014/main" id="{12E1D021-9BB6-483B-B0CA-ABB02941583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AE6A6AFF-72F2-4BDB-94A3-D92B38AC6AE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192BE3FC-33A9-40BC-A479-57A961956F2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0622262C-05D6-4FA9-AC81-A220F534330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457E567-3EF4-4752-87D8-A632A0518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BCBAFB08-AF77-436F-9BD6-4080968E01E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C92CEF28-9974-4654-BC4B-16683224EB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74EB04B7-23CB-400A-AA85-FD8B359FC6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9A57ABF8-B03C-45E1-8D60-C254AB41F39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055166DC-2EAE-49E7-B441-171CC1D8ADC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61FD05B-C54B-4336-9FA5-A6AE69EA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D3E5644C-DB70-4CBC-AC2B-038E4820ABB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3749FA81-9AD1-411B-9F14-0795464A48C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10/13/2023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04341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halv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33ACA-8377-46D1-9D90-73F9F4A0D0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halv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FBE860A-1A40-435A-88FE-0EADB0DB8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05F523C6-A45B-4665-9FA1-E4FAB65FE5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ullbred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44" name="Picture Placeholder 2">
            <a:extLst>
              <a:ext uri="{FF2B5EF4-FFF2-40B4-BE49-F238E27FC236}">
                <a16:creationId xmlns:a16="http://schemas.microsoft.com/office/drawing/2014/main" id="{3C950E19-2396-52AE-F5D7-281EEFFE2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kapfor1, kapfor4, kapfor5, kapfor6, kapfor7</a:t>
            </a:r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09EEDD50-63E6-41B4-83C0-DB199267B4E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ullbredde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ullbredde UiO Innhold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9469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92000" cy="69469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02493027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">
            <a:extLst>
              <a:ext uri="{FF2B5EF4-FFF2-40B4-BE49-F238E27FC236}">
                <a16:creationId xmlns:a16="http://schemas.microsoft.com/office/drawing/2014/main" id="{8F36C119-AFC3-655F-C788-84AAE9762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1892" r="-49642"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FDE277A-D1D4-46F7-9ED8-7C20DEB74C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406249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39" imgH="343" progId="TCLayout.ActiveDocument.1">
                  <p:embed/>
                </p:oleObj>
              </mc:Choice>
              <mc:Fallback>
                <p:oleObj name="think-cell Slide" r:id="rId4" imgW="339" imgH="343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1FDE277A-D1D4-46F7-9ED8-7C20DEB74C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Velg fakultet fra </a:t>
            </a:r>
            <a:r>
              <a:rPr lang="nb-NO" noProof="0" err="1"/>
              <a:t>nedtrekksmenyen</a:t>
            </a:r>
            <a:endParaRPr lang="en-US" noProof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akulte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Velg fakultet fra </a:t>
            </a:r>
            <a:r>
              <a:rPr lang="nb-NO" noProof="0" err="1"/>
              <a:t>nedtrekksmenyen</a:t>
            </a:r>
            <a:endParaRPr lang="en-US" noProof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C57EEA8-87A3-4F4A-8A88-C8CF94340B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995528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39" imgH="343" progId="TCLayout.ActiveDocument.1">
                  <p:embed/>
                </p:oleObj>
              </mc:Choice>
              <mc:Fallback>
                <p:oleObj name="think-cell Slide" r:id="rId3" imgW="339" imgH="34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4C57EEA8-87A3-4F4A-8A88-C8CF94340B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5046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/>
              <a:t>Navn på institutt</a:t>
            </a:r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/>
              <a:t>Punkt A</a:t>
            </a:r>
          </a:p>
          <a:p>
            <a:pPr lvl="0"/>
            <a:r>
              <a:rPr lang="nb-NO"/>
              <a:t>Punkt B</a:t>
            </a:r>
          </a:p>
          <a:p>
            <a:pPr lvl="0"/>
            <a:r>
              <a:rPr lang="nb-NO"/>
              <a:t>Punkt C</a:t>
            </a:r>
          </a:p>
          <a:p>
            <a:pPr lvl="0"/>
            <a:r>
              <a:rPr lang="nb-NO"/>
              <a:t>Punkt 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A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B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C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D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E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F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Trykk - &gt; Sett inn -&gt; Bilde for å endre eller sette inn bilde</a:t>
            </a:r>
            <a:endParaRPr lang="en-US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Klikk for å redigere undertittelstil i malen</a:t>
            </a:r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Trykk - &gt; Sett inn -&gt; Bilde for å endre eller sette inn bilde</a:t>
            </a:r>
            <a:endParaRPr lang="en-US"/>
          </a:p>
          <a:p>
            <a:endParaRPr lang="en-US"/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/>
              <a:t>Sitat</a:t>
            </a:r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2E7BD1C-79CF-4E20-AC8F-E2817B8B3D12}"/>
              </a:ext>
            </a:extLst>
          </p:cNvPr>
          <p:cNvSpPr/>
          <p:nvPr userDrawn="1"/>
        </p:nvSpPr>
        <p:spPr>
          <a:xfrm>
            <a:off x="540068" y="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AD8EE3EE-092D-4B85-A85F-E434A4CB9A2F}"/>
              </a:ext>
            </a:extLst>
          </p:cNvPr>
          <p:cNvSpPr/>
          <p:nvPr userDrawn="1"/>
        </p:nvSpPr>
        <p:spPr>
          <a:xfrm>
            <a:off x="0" y="337731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33BC282A-3B9D-407C-B9DA-F5A304A0AE2D}"/>
              </a:ext>
            </a:extLst>
          </p:cNvPr>
          <p:cNvSpPr/>
          <p:nvPr userDrawn="1"/>
        </p:nvSpPr>
        <p:spPr>
          <a:xfrm>
            <a:off x="11831955" y="482939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7DC556F4-6EA1-44E3-8D60-1261088C71C7}"/>
              </a:ext>
            </a:extLst>
          </p:cNvPr>
          <p:cNvSpPr/>
          <p:nvPr userDrawn="1"/>
        </p:nvSpPr>
        <p:spPr>
          <a:xfrm>
            <a:off x="1" y="902703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74E62C8F-7CC6-4F3A-88DB-ADB3F3D757CE}"/>
              </a:ext>
            </a:extLst>
          </p:cNvPr>
          <p:cNvSpPr/>
          <p:nvPr userDrawn="1"/>
        </p:nvSpPr>
        <p:spPr>
          <a:xfrm>
            <a:off x="1" y="1577475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FACBECEF-96F4-495B-97F3-507EB7C28F66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114C26A2-23E4-405F-85D9-DD9C9C54205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5" name="addin_title" hidden="1">
            <a:extLst>
              <a:ext uri="{FF2B5EF4-FFF2-40B4-BE49-F238E27FC236}">
                <a16:creationId xmlns:a16="http://schemas.microsoft.com/office/drawing/2014/main" id="{5EC6F0C5-ECE2-4737-B2DF-8CF464166E2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21DB65A-BA84-4BFC-81D8-7771342E61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40EF0D78-486F-42E9-A20F-95C640555A5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A2EA4FB-50DF-4085-A18C-D17518B88B8F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409EBBA-4570-4718-9302-6A3DA50E3B8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3996591B-A5CC-4B02-887B-B726000BC3C6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C04B5D41-8647-414B-A9F9-26967E7A232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757498"/>
            <a:ext cx="11471910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1F56F7F2-0BBD-484C-9008-B8C0CB7D240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BE45413D-3777-488C-9081-98CD311209B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4BD0960F-BF1F-4126-A3F8-B418D42FDE7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C39DDD84-E44A-46C8-A71C-34C426FB8C92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EDE561B-E28A-4695-BEA3-2B6278A31E9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2AAC8E8D-4887-45BD-9C03-DA53C4A7934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CBAE5DC2-094D-4983-A93E-68A430FDFDA5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19" name="addin_colorlist" hidden="1">
            <a:extLst>
              <a:ext uri="{FF2B5EF4-FFF2-40B4-BE49-F238E27FC236}">
                <a16:creationId xmlns:a16="http://schemas.microsoft.com/office/drawing/2014/main" id="{9821EDDB-6D76-4A0C-A80A-8E839D9FFA7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F537A33B-63F9-4866-8A22-F1702265B04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602F61A-9452-4566-BD44-010DF2575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3374CAD7-B62E-4CF1-AD5A-43232DD10E2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E75BE49-6169-4B52-B8E0-67F87720C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F549456-9E1A-4F2D-AB8B-11B375FF1CC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305472-2CA1-4284-9F6B-FAE83898D055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FFC296E0-39D4-4AF3-8EEB-7A54677345E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89F5F7C1-30CB-486A-A1AB-777F98EC9EB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146F2B9F-A380-47D0-81A1-BF6A05CCD5A3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B18746CE-F568-4AB2-858E-6BA5E8D117B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A968A5A2-9154-4A90-8322-5433B94336E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B3EE9CD2-1CBB-48EF-8EDE-E560A4F427D0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9CC9A44-6E07-4DB9-A3DF-6C14488300B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216821DD-975F-4F3D-9D04-19B2277FA23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982A5CB8-CD5B-4CA2-8CE7-B095D5C741A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3278B68-CC85-45D7-BC07-7A767805E25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8FCE75F0-EE57-496E-8BA4-489EBB8E5AF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269FBB4E-8C52-436E-BA48-6940B6731E12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42EA8043-85A0-4D8F-8348-BA355A7B5FF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E563CD6A-A576-44D3-8CC3-9114D591672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9CF18725-D8DB-4F08-9D16-41237AACFD4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991EC08D-EFD8-4694-9D89-D08AFA1A309F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FD0BFB97-1416-4EB5-9378-C644C455BF7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1EE69F7B-96E4-4D08-8544-715743B31CD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72648-934A-4F12-93E6-1D228EB5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addin_colorbox" hidden="1">
            <a:extLst>
              <a:ext uri="{FF2B5EF4-FFF2-40B4-BE49-F238E27FC236}">
                <a16:creationId xmlns:a16="http://schemas.microsoft.com/office/drawing/2014/main" id="{85B29458-A561-422C-8B22-C9C8019F05A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2" name="addin_title" hidden="1">
            <a:extLst>
              <a:ext uri="{FF2B5EF4-FFF2-40B4-BE49-F238E27FC236}">
                <a16:creationId xmlns:a16="http://schemas.microsoft.com/office/drawing/2014/main" id="{6DA48910-8F44-454E-B43A-1B5C4C20B2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3" name="addin_text" hidden="1">
            <a:extLst>
              <a:ext uri="{FF2B5EF4-FFF2-40B4-BE49-F238E27FC236}">
                <a16:creationId xmlns:a16="http://schemas.microsoft.com/office/drawing/2014/main" id="{36112E3C-28E7-406C-A89C-679F16136B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4" name="addin_image" hidden="1">
            <a:extLst>
              <a:ext uri="{FF2B5EF4-FFF2-40B4-BE49-F238E27FC236}">
                <a16:creationId xmlns:a16="http://schemas.microsoft.com/office/drawing/2014/main" id="{6A60E72D-08B9-476D-AFC3-4789C7CAB3E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21C3A9AD-504F-4B89-8A17-FC25321E037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E4836D3F-D357-451D-AE6E-7EB69FA7FED5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0F33A6D9-8DA0-41B8-8049-5CD7B9C6A30E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539226-B5F3-4B78-ACC7-33FC0BA3232C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733187ED-462E-47AF-B84E-AD47047EA58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9DB1BE3-558A-48DC-BDC0-99721DB83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060C8D-FB51-4745-B5BA-28C1605AFCAA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BB1FA-9857-4CD5-A348-3131F0AEB2D9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835DB0-47DB-4C8D-91B7-06E75EAC9A45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9" name="addin_colorbox" hidden="1">
            <a:extLst>
              <a:ext uri="{FF2B5EF4-FFF2-40B4-BE49-F238E27FC236}">
                <a16:creationId xmlns:a16="http://schemas.microsoft.com/office/drawing/2014/main" id="{8CF651E2-DD60-4E17-88DC-C480178AFF5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011245F7-98B6-4B20-8174-39F84E37606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EF2396E3-07AF-47C0-BEC4-D981BDC140A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70F848C3-1BE5-4A26-AC5E-2192AC85CDF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CCBBBF12-7B28-49C5-B8F6-E0FB7DE6EC0C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353CF5D9-1BFC-418E-90A2-3300A6EAE3EE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30BAAD75-8F68-4A50-98F1-FAB2F09878E0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18083F-C741-41DF-96D3-CC32C9FA32A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55AE3439-8B84-48C9-BD26-13BD97C0EA2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5333E61-2FC3-40D9-82CA-9B321075A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4" y="3466045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9318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5659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68D8861A-56FC-49BC-BC70-59F04372E49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9" name="addin_title" hidden="1">
            <a:extLst>
              <a:ext uri="{FF2B5EF4-FFF2-40B4-BE49-F238E27FC236}">
                <a16:creationId xmlns:a16="http://schemas.microsoft.com/office/drawing/2014/main" id="{3435CB16-27EC-4FA8-AFCE-C153EAACC1A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0" name="addin_text" hidden="1">
            <a:extLst>
              <a:ext uri="{FF2B5EF4-FFF2-40B4-BE49-F238E27FC236}">
                <a16:creationId xmlns:a16="http://schemas.microsoft.com/office/drawing/2014/main" id="{EAA5BB91-F0F7-40F1-B570-8C015BFB6B14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1" name="addin_image" hidden="1">
            <a:extLst>
              <a:ext uri="{FF2B5EF4-FFF2-40B4-BE49-F238E27FC236}">
                <a16:creationId xmlns:a16="http://schemas.microsoft.com/office/drawing/2014/main" id="{314857CC-CD3A-4093-9A62-A81D04F2173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2" name="addin_grouplist" hidden="1">
            <a:extLst>
              <a:ext uri="{FF2B5EF4-FFF2-40B4-BE49-F238E27FC236}">
                <a16:creationId xmlns:a16="http://schemas.microsoft.com/office/drawing/2014/main" id="{CD991C7D-082B-4C2A-9D04-5C93FD4BFAF9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CDE1D328-C358-480F-B3D9-0D7F90E1FCD9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6A83423-DC11-43BA-B76B-FDF05773D562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6A73BA5A-B3F5-4DE9-BB13-AF73702D706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9FE72A3E-01F8-412E-8E98-2BDAA4A674B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8AF55B9-1670-44D0-B63B-7F29554D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91211FBE-673D-4273-A607-B348AAB51CA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addin_colorbox" hidden="1">
            <a:extLst>
              <a:ext uri="{FF2B5EF4-FFF2-40B4-BE49-F238E27FC236}">
                <a16:creationId xmlns:a16="http://schemas.microsoft.com/office/drawing/2014/main" id="{CCB23F58-B073-414A-9542-826ED845D63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31" name="addin_title" hidden="1">
            <a:extLst>
              <a:ext uri="{FF2B5EF4-FFF2-40B4-BE49-F238E27FC236}">
                <a16:creationId xmlns:a16="http://schemas.microsoft.com/office/drawing/2014/main" id="{E0B8CF1B-2796-41B4-98A5-9AA3E93611FE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32" name="addin_text" hidden="1">
            <a:extLst>
              <a:ext uri="{FF2B5EF4-FFF2-40B4-BE49-F238E27FC236}">
                <a16:creationId xmlns:a16="http://schemas.microsoft.com/office/drawing/2014/main" id="{F306296F-A7F1-41BF-B943-C7D7FA14781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33" name="addin_image" hidden="1">
            <a:extLst>
              <a:ext uri="{FF2B5EF4-FFF2-40B4-BE49-F238E27FC236}">
                <a16:creationId xmlns:a16="http://schemas.microsoft.com/office/drawing/2014/main" id="{C5CBAE70-7714-47C3-82CB-B11634DACAE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4" name="addin_grouplist" hidden="1">
            <a:extLst>
              <a:ext uri="{FF2B5EF4-FFF2-40B4-BE49-F238E27FC236}">
                <a16:creationId xmlns:a16="http://schemas.microsoft.com/office/drawing/2014/main" id="{99881E91-E858-4E37-8704-3C1818D3175A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35" name="addin_logo" hidden="1">
            <a:extLst>
              <a:ext uri="{FF2B5EF4-FFF2-40B4-BE49-F238E27FC236}">
                <a16:creationId xmlns:a16="http://schemas.microsoft.com/office/drawing/2014/main" id="{D574164F-9CA4-4A10-8C31-D4E2B17D20C6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36" name="addin_fillplaceholders" hidden="1">
            <a:extLst>
              <a:ext uri="{FF2B5EF4-FFF2-40B4-BE49-F238E27FC236}">
                <a16:creationId xmlns:a16="http://schemas.microsoft.com/office/drawing/2014/main" id="{36B7DCBD-44E1-493E-85B0-E828E93D937C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37" name="addin_colorlist" hidden="1">
            <a:extLst>
              <a:ext uri="{FF2B5EF4-FFF2-40B4-BE49-F238E27FC236}">
                <a16:creationId xmlns:a16="http://schemas.microsoft.com/office/drawing/2014/main" id="{E563F0D4-11F4-42DD-9931-F4F51432C39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38" name="addin_background" hidden="1">
            <a:extLst>
              <a:ext uri="{FF2B5EF4-FFF2-40B4-BE49-F238E27FC236}">
                <a16:creationId xmlns:a16="http://schemas.microsoft.com/office/drawing/2014/main" id="{6A47E99E-21A0-4BFE-92CC-423622BC33AB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EF847B60-F309-4884-9832-357BAAD65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4C2A117-22FA-459F-976D-25DB69F15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47B788B-9E9A-45A9-B357-364F5972A24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15" name="addin_colorlist" hidden="1">
            <a:extLst>
              <a:ext uri="{FF2B5EF4-FFF2-40B4-BE49-F238E27FC236}">
                <a16:creationId xmlns:a16="http://schemas.microsoft.com/office/drawing/2014/main" id="{12E1D021-9BB6-483B-B0CA-ABB02941583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AE6A6AFF-72F2-4BDB-94A3-D92B38AC6AE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192BE3FC-33A9-40BC-A479-57A961956F2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0622262C-05D6-4FA9-AC81-A220F534330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457E567-3EF4-4752-87D8-A632A0518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BCBAFB08-AF77-436F-9BD6-4080968E01E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C92CEF28-9974-4654-BC4B-16683224EB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74EB04B7-23CB-400A-AA85-FD8B359FC6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9A57ABF8-B03C-45E1-8D60-C254AB41F39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055166DC-2EAE-49E7-B441-171CC1D8ADC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61FD05B-C54B-4336-9FA5-A6AE69EA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D3E5644C-DB70-4CBC-AC2B-038E4820ABB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3749FA81-9AD1-411B-9F14-0795464A48C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10/13/2023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0434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33" Type="http://schemas.openxmlformats.org/officeDocument/2006/relationships/image" Target="../media/image3.svg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29" Type="http://schemas.openxmlformats.org/officeDocument/2006/relationships/tags" Target="../tags/tag1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32" Type="http://schemas.openxmlformats.org/officeDocument/2006/relationships/image" Target="../media/image2.png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31" Type="http://schemas.openxmlformats.org/officeDocument/2006/relationships/image" Target="../media/image1.emf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Relationship Id="rId30" Type="http://schemas.openxmlformats.org/officeDocument/2006/relationships/oleObject" Target="../embeddings/oleObject1.bin"/><Relationship Id="rId8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51.xml"/><Relationship Id="rId18" Type="http://schemas.openxmlformats.org/officeDocument/2006/relationships/slideLayout" Target="../slideLayouts/slideLayout56.xml"/><Relationship Id="rId26" Type="http://schemas.openxmlformats.org/officeDocument/2006/relationships/slideLayout" Target="../slideLayouts/slideLayout64.xml"/><Relationship Id="rId3" Type="http://schemas.openxmlformats.org/officeDocument/2006/relationships/slideLayout" Target="../slideLayouts/slideLayout41.xml"/><Relationship Id="rId21" Type="http://schemas.openxmlformats.org/officeDocument/2006/relationships/slideLayout" Target="../slideLayouts/slideLayout59.xml"/><Relationship Id="rId34" Type="http://schemas.openxmlformats.org/officeDocument/2006/relationships/image" Target="../media/image22.svg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17" Type="http://schemas.openxmlformats.org/officeDocument/2006/relationships/slideLayout" Target="../slideLayouts/slideLayout55.xml"/><Relationship Id="rId25" Type="http://schemas.openxmlformats.org/officeDocument/2006/relationships/slideLayout" Target="../slideLayouts/slideLayout63.xml"/><Relationship Id="rId33" Type="http://schemas.openxmlformats.org/officeDocument/2006/relationships/image" Target="../media/image2.png"/><Relationship Id="rId2" Type="http://schemas.openxmlformats.org/officeDocument/2006/relationships/slideLayout" Target="../slideLayouts/slideLayout40.xml"/><Relationship Id="rId16" Type="http://schemas.openxmlformats.org/officeDocument/2006/relationships/slideLayout" Target="../slideLayouts/slideLayout54.xml"/><Relationship Id="rId20" Type="http://schemas.openxmlformats.org/officeDocument/2006/relationships/slideLayout" Target="../slideLayouts/slideLayout58.xml"/><Relationship Id="rId29" Type="http://schemas.openxmlformats.org/officeDocument/2006/relationships/theme" Target="../theme/theme3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24" Type="http://schemas.openxmlformats.org/officeDocument/2006/relationships/slideLayout" Target="../slideLayouts/slideLayout62.xml"/><Relationship Id="rId32" Type="http://schemas.openxmlformats.org/officeDocument/2006/relationships/image" Target="../media/image1.emf"/><Relationship Id="rId5" Type="http://schemas.openxmlformats.org/officeDocument/2006/relationships/slideLayout" Target="../slideLayouts/slideLayout43.xml"/><Relationship Id="rId15" Type="http://schemas.openxmlformats.org/officeDocument/2006/relationships/slideLayout" Target="../slideLayouts/slideLayout53.xml"/><Relationship Id="rId23" Type="http://schemas.openxmlformats.org/officeDocument/2006/relationships/slideLayout" Target="../slideLayouts/slideLayout61.xml"/><Relationship Id="rId28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48.xml"/><Relationship Id="rId19" Type="http://schemas.openxmlformats.org/officeDocument/2006/relationships/slideLayout" Target="../slideLayouts/slideLayout57.xml"/><Relationship Id="rId31" Type="http://schemas.openxmlformats.org/officeDocument/2006/relationships/oleObject" Target="../embeddings/oleObject4.bin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52.xml"/><Relationship Id="rId22" Type="http://schemas.openxmlformats.org/officeDocument/2006/relationships/slideLayout" Target="../slideLayouts/slideLayout60.xml"/><Relationship Id="rId27" Type="http://schemas.openxmlformats.org/officeDocument/2006/relationships/slideLayout" Target="../slideLayouts/slideLayout65.xml"/><Relationship Id="rId30" Type="http://schemas.openxmlformats.org/officeDocument/2006/relationships/tags" Target="../tags/tag4.xml"/><Relationship Id="rId8" Type="http://schemas.openxmlformats.org/officeDocument/2006/relationships/slideLayout" Target="../slideLayouts/slideLayout46.xml"/></Relationships>
</file>

<file path=ppt/slideMasters/_rels/slideMaster4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79.xml"/><Relationship Id="rId18" Type="http://schemas.openxmlformats.org/officeDocument/2006/relationships/slideLayout" Target="../slideLayouts/slideLayout84.xml"/><Relationship Id="rId26" Type="http://schemas.openxmlformats.org/officeDocument/2006/relationships/slideLayout" Target="../slideLayouts/slideLayout92.xml"/><Relationship Id="rId3" Type="http://schemas.openxmlformats.org/officeDocument/2006/relationships/slideLayout" Target="../slideLayouts/slideLayout69.xml"/><Relationship Id="rId21" Type="http://schemas.openxmlformats.org/officeDocument/2006/relationships/slideLayout" Target="../slideLayouts/slideLayout87.xml"/><Relationship Id="rId34" Type="http://schemas.openxmlformats.org/officeDocument/2006/relationships/image" Target="../media/image3.svg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17" Type="http://schemas.openxmlformats.org/officeDocument/2006/relationships/slideLayout" Target="../slideLayouts/slideLayout83.xml"/><Relationship Id="rId25" Type="http://schemas.openxmlformats.org/officeDocument/2006/relationships/slideLayout" Target="../slideLayouts/slideLayout91.xml"/><Relationship Id="rId33" Type="http://schemas.openxmlformats.org/officeDocument/2006/relationships/image" Target="../media/image2.png"/><Relationship Id="rId2" Type="http://schemas.openxmlformats.org/officeDocument/2006/relationships/slideLayout" Target="../slideLayouts/slideLayout68.xml"/><Relationship Id="rId16" Type="http://schemas.openxmlformats.org/officeDocument/2006/relationships/slideLayout" Target="../slideLayouts/slideLayout82.xml"/><Relationship Id="rId20" Type="http://schemas.openxmlformats.org/officeDocument/2006/relationships/slideLayout" Target="../slideLayouts/slideLayout86.xml"/><Relationship Id="rId29" Type="http://schemas.openxmlformats.org/officeDocument/2006/relationships/theme" Target="../theme/theme4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24" Type="http://schemas.openxmlformats.org/officeDocument/2006/relationships/slideLayout" Target="../slideLayouts/slideLayout90.xml"/><Relationship Id="rId32" Type="http://schemas.openxmlformats.org/officeDocument/2006/relationships/image" Target="../media/image1.emf"/><Relationship Id="rId5" Type="http://schemas.openxmlformats.org/officeDocument/2006/relationships/slideLayout" Target="../slideLayouts/slideLayout71.xml"/><Relationship Id="rId15" Type="http://schemas.openxmlformats.org/officeDocument/2006/relationships/slideLayout" Target="../slideLayouts/slideLayout81.xml"/><Relationship Id="rId23" Type="http://schemas.openxmlformats.org/officeDocument/2006/relationships/slideLayout" Target="../slideLayouts/slideLayout89.xml"/><Relationship Id="rId28" Type="http://schemas.openxmlformats.org/officeDocument/2006/relationships/slideLayout" Target="../slideLayouts/slideLayout94.xml"/><Relationship Id="rId10" Type="http://schemas.openxmlformats.org/officeDocument/2006/relationships/slideLayout" Target="../slideLayouts/slideLayout76.xml"/><Relationship Id="rId19" Type="http://schemas.openxmlformats.org/officeDocument/2006/relationships/slideLayout" Target="../slideLayouts/slideLayout85.xml"/><Relationship Id="rId31" Type="http://schemas.openxmlformats.org/officeDocument/2006/relationships/oleObject" Target="../embeddings/oleObject7.bin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slideLayout" Target="../slideLayouts/slideLayout80.xml"/><Relationship Id="rId22" Type="http://schemas.openxmlformats.org/officeDocument/2006/relationships/slideLayout" Target="../slideLayouts/slideLayout88.xml"/><Relationship Id="rId27" Type="http://schemas.openxmlformats.org/officeDocument/2006/relationships/slideLayout" Target="../slideLayouts/slideLayout93.xml"/><Relationship Id="rId30" Type="http://schemas.openxmlformats.org/officeDocument/2006/relationships/tags" Target="../tags/tag7.xml"/><Relationship Id="rId8" Type="http://schemas.openxmlformats.org/officeDocument/2006/relationships/slideLayout" Target="../slideLayouts/slideLayout7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325BDE-35A4-4AAD-960B-C1415864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59C78-0CC4-4552-93DD-49B4194D0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4A3C-9C54-46A6-B3EF-5B3636242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C24A9-CCB6-4F8D-B8DB-C2F3692CFA5A}" type="datetimeFigureOut">
              <a:rPr lang="en-US" smtClean="0"/>
              <a:t>10/13/2023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5A696-7B4B-4181-A961-7D66556D5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38CB5-8F4A-401D-A3A9-B27DC15B7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0102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65" r:id="rId6"/>
    <p:sldLayoutId id="2147483761" r:id="rId7"/>
    <p:sldLayoutId id="2147483762" r:id="rId8"/>
    <p:sldLayoutId id="2147483763" r:id="rId9"/>
    <p:sldLayoutId id="2147483764" r:id="rId10"/>
    <p:sldLayoutId id="214748376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22D069C-C025-484F-B809-F6C0328593D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9"/>
            </p:custDataLst>
            <p:extLst>
              <p:ext uri="{D42A27DB-BD31-4B8C-83A1-F6EECF244321}">
                <p14:modId xmlns:p14="http://schemas.microsoft.com/office/powerpoint/2010/main" val="28017091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0" imgW="339" imgH="343" progId="TCLayout.ActiveDocument.1">
                  <p:embed/>
                </p:oleObj>
              </mc:Choice>
              <mc:Fallback>
                <p:oleObj name="think-cell Slide" r:id="rId30" imgW="339" imgH="343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A22D069C-C025-484F-B809-F6C0328593D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9" r:id="rId5"/>
    <p:sldLayoutId id="2147483726" r:id="rId6"/>
    <p:sldLayoutId id="2147483727" r:id="rId7"/>
    <p:sldLayoutId id="2147483728" r:id="rId8"/>
    <p:sldLayoutId id="2147483721" r:id="rId9"/>
    <p:sldLayoutId id="2147483720" r:id="rId10"/>
    <p:sldLayoutId id="2147483719" r:id="rId11"/>
    <p:sldLayoutId id="2147483701" r:id="rId12"/>
    <p:sldLayoutId id="2147483702" r:id="rId13"/>
    <p:sldLayoutId id="2147483704" r:id="rId14"/>
    <p:sldLayoutId id="2147483706" r:id="rId15"/>
    <p:sldLayoutId id="2147483716" r:id="rId16"/>
    <p:sldLayoutId id="2147483717" r:id="rId17"/>
    <p:sldLayoutId id="2147483713" r:id="rId18"/>
    <p:sldLayoutId id="2147483714" r:id="rId19"/>
    <p:sldLayoutId id="2147483709" r:id="rId20"/>
    <p:sldLayoutId id="2147483710" r:id="rId21"/>
    <p:sldLayoutId id="2147483711" r:id="rId22"/>
    <p:sldLayoutId id="2147483712" r:id="rId23"/>
    <p:sldLayoutId id="2147483707" r:id="rId24"/>
    <p:sldLayoutId id="2147483708" r:id="rId25"/>
    <p:sldLayoutId id="2147483715" r:id="rId26"/>
    <p:sldLayoutId id="2147483718" r:id="rId27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22D069C-C025-484F-B809-F6C0328593D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0"/>
            </p:custDataLst>
            <p:extLst>
              <p:ext uri="{D42A27DB-BD31-4B8C-83A1-F6EECF244321}">
                <p14:modId xmlns:p14="http://schemas.microsoft.com/office/powerpoint/2010/main" val="28017091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1" imgW="339" imgH="343" progId="TCLayout.ActiveDocument.1">
                  <p:embed/>
                </p:oleObj>
              </mc:Choice>
              <mc:Fallback>
                <p:oleObj name="think-cell Slide" r:id="rId31" imgW="339" imgH="343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A22D069C-C025-484F-B809-F6C0328593D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  <p:sldLayoutId id="2147483778" r:id="rId5"/>
    <p:sldLayoutId id="2147483779" r:id="rId6"/>
    <p:sldLayoutId id="2147483780" r:id="rId7"/>
    <p:sldLayoutId id="2147483781" r:id="rId8"/>
    <p:sldLayoutId id="2147483782" r:id="rId9"/>
    <p:sldLayoutId id="2147483783" r:id="rId10"/>
    <p:sldLayoutId id="2147483784" r:id="rId11"/>
    <p:sldLayoutId id="2147483785" r:id="rId12"/>
    <p:sldLayoutId id="2147483786" r:id="rId13"/>
    <p:sldLayoutId id="2147483787" r:id="rId14"/>
    <p:sldLayoutId id="2147483788" r:id="rId15"/>
    <p:sldLayoutId id="2147483789" r:id="rId16"/>
    <p:sldLayoutId id="2147483790" r:id="rId17"/>
    <p:sldLayoutId id="2147483791" r:id="rId18"/>
    <p:sldLayoutId id="2147483792" r:id="rId19"/>
    <p:sldLayoutId id="2147483793" r:id="rId20"/>
    <p:sldLayoutId id="2147483794" r:id="rId21"/>
    <p:sldLayoutId id="2147483795" r:id="rId22"/>
    <p:sldLayoutId id="2147483796" r:id="rId23"/>
    <p:sldLayoutId id="2147483797" r:id="rId24"/>
    <p:sldLayoutId id="2147483798" r:id="rId25"/>
    <p:sldLayoutId id="2147483799" r:id="rId26"/>
    <p:sldLayoutId id="2147483800" r:id="rId27"/>
    <p:sldLayoutId id="2147483730" r:id="rId28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22D069C-C025-484F-B809-F6C0328593D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0"/>
            </p:custDataLst>
            <p:extLst>
              <p:ext uri="{D42A27DB-BD31-4B8C-83A1-F6EECF244321}">
                <p14:modId xmlns:p14="http://schemas.microsoft.com/office/powerpoint/2010/main" val="28017091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1" imgW="339" imgH="343" progId="TCLayout.ActiveDocument.1">
                  <p:embed/>
                </p:oleObj>
              </mc:Choice>
              <mc:Fallback>
                <p:oleObj name="think-cell Slide" r:id="rId31" imgW="339" imgH="343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A22D069C-C025-484F-B809-F6C0328593D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2" r:id="rId1"/>
    <p:sldLayoutId id="2147483803" r:id="rId2"/>
    <p:sldLayoutId id="2147483804" r:id="rId3"/>
    <p:sldLayoutId id="2147483805" r:id="rId4"/>
    <p:sldLayoutId id="2147483806" r:id="rId5"/>
    <p:sldLayoutId id="2147483807" r:id="rId6"/>
    <p:sldLayoutId id="2147483808" r:id="rId7"/>
    <p:sldLayoutId id="2147483809" r:id="rId8"/>
    <p:sldLayoutId id="2147483810" r:id="rId9"/>
    <p:sldLayoutId id="2147483811" r:id="rId10"/>
    <p:sldLayoutId id="2147483812" r:id="rId11"/>
    <p:sldLayoutId id="2147483813" r:id="rId12"/>
    <p:sldLayoutId id="2147483814" r:id="rId13"/>
    <p:sldLayoutId id="2147483815" r:id="rId14"/>
    <p:sldLayoutId id="2147483816" r:id="rId15"/>
    <p:sldLayoutId id="2147483817" r:id="rId16"/>
    <p:sldLayoutId id="2147483818" r:id="rId17"/>
    <p:sldLayoutId id="2147483819" r:id="rId18"/>
    <p:sldLayoutId id="2147483820" r:id="rId19"/>
    <p:sldLayoutId id="2147483821" r:id="rId20"/>
    <p:sldLayoutId id="2147483822" r:id="rId21"/>
    <p:sldLayoutId id="2147483823" r:id="rId22"/>
    <p:sldLayoutId id="2147483824" r:id="rId23"/>
    <p:sldLayoutId id="2147483825" r:id="rId24"/>
    <p:sldLayoutId id="2147483826" r:id="rId25"/>
    <p:sldLayoutId id="2147483827" r:id="rId26"/>
    <p:sldLayoutId id="2147483828" r:id="rId27"/>
    <p:sldLayoutId id="2147483829" r:id="rId28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sway.office.com/9PJwbrNxoBcxwRV1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31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7.xml"/><Relationship Id="rId6" Type="http://schemas.microsoft.com/office/2007/relationships/hdphoto" Target="../media/hdphoto2.wdp"/><Relationship Id="rId5" Type="http://schemas.openxmlformats.org/officeDocument/2006/relationships/image" Target="../media/image32.png"/><Relationship Id="rId4" Type="http://schemas.microsoft.com/office/2007/relationships/hdphoto" Target="../media/hdphoto1.wdp"/><Relationship Id="rId9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7.xml"/><Relationship Id="rId6" Type="http://schemas.openxmlformats.org/officeDocument/2006/relationships/image" Target="../media/image35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7.xml"/><Relationship Id="rId5" Type="http://schemas.openxmlformats.org/officeDocument/2006/relationships/image" Target="../media/image36.png"/><Relationship Id="rId4" Type="http://schemas.openxmlformats.org/officeDocument/2006/relationships/image" Target="../media/image38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7.xml"/><Relationship Id="rId6" Type="http://schemas.openxmlformats.org/officeDocument/2006/relationships/image" Target="../media/image36.png"/><Relationship Id="rId5" Type="http://schemas.openxmlformats.org/officeDocument/2006/relationships/image" Target="../media/image39.png"/><Relationship Id="rId4" Type="http://schemas.openxmlformats.org/officeDocument/2006/relationships/image" Target="../media/image38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7.xml"/><Relationship Id="rId6" Type="http://schemas.openxmlformats.org/officeDocument/2006/relationships/image" Target="../media/image39.png"/><Relationship Id="rId5" Type="http://schemas.openxmlformats.org/officeDocument/2006/relationships/image" Target="../media/image40.png"/><Relationship Id="rId4" Type="http://schemas.openxmlformats.org/officeDocument/2006/relationships/image" Target="../media/image38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Rectangle 242">
            <a:extLst>
              <a:ext uri="{FF2B5EF4-FFF2-40B4-BE49-F238E27FC236}">
                <a16:creationId xmlns:a16="http://schemas.microsoft.com/office/drawing/2014/main" id="{8D06CE56-3881-4ADA-8CEF-D18B02C24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5" name="Rectangle 244">
            <a:extLst>
              <a:ext uri="{FF2B5EF4-FFF2-40B4-BE49-F238E27FC236}">
                <a16:creationId xmlns:a16="http://schemas.microsoft.com/office/drawing/2014/main" id="{79F3C543-62EC-4433-9C93-A2CD8764E9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47" name="Rectangle 246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6" name="Picture 208" descr="Bunke med blader på bord">
            <a:extLst>
              <a:ext uri="{FF2B5EF4-FFF2-40B4-BE49-F238E27FC236}">
                <a16:creationId xmlns:a16="http://schemas.microsoft.com/office/drawing/2014/main" id="{CF4CAB5A-0417-372F-2321-38AD4CE586E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814" r="7813" b="-1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249" name="Rectangle 248">
            <a:extLst>
              <a:ext uri="{FF2B5EF4-FFF2-40B4-BE49-F238E27FC236}">
                <a16:creationId xmlns:a16="http://schemas.microsoft.com/office/drawing/2014/main" id="{A44CD100-6267-4E62-AA64-2182A3A6A1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4EA57F7-F7FD-4CED-5881-1C4F2B06C266}"/>
              </a:ext>
            </a:extLst>
          </p:cNvPr>
          <p:cNvSpPr txBox="1"/>
          <p:nvPr/>
        </p:nvSpPr>
        <p:spPr>
          <a:xfrm>
            <a:off x="477981" y="1122363"/>
            <a:ext cx="4776395" cy="320413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b="1" err="1">
                <a:latin typeface="+mj-lt"/>
                <a:ea typeface="+mj-ea"/>
                <a:cs typeface="+mj-cs"/>
              </a:rPr>
              <a:t>EpN</a:t>
            </a:r>
            <a:r>
              <a:rPr lang="en-US" sz="4800" b="1">
                <a:latin typeface="+mj-lt"/>
                <a:ea typeface="+mj-ea"/>
                <a:cs typeface="+mj-cs"/>
              </a:rPr>
              <a:t> – </a:t>
            </a:r>
            <a:r>
              <a:rPr lang="en-US" sz="4800" b="1" err="1">
                <a:latin typeface="+mj-lt"/>
                <a:ea typeface="+mj-ea"/>
                <a:cs typeface="+mj-cs"/>
              </a:rPr>
              <a:t>styringsgruppe</a:t>
            </a:r>
            <a:r>
              <a:rPr lang="en-US" sz="4800" b="1">
                <a:latin typeface="+mj-lt"/>
                <a:ea typeface="+mj-ea"/>
                <a:cs typeface="+mj-cs"/>
              </a:rPr>
              <a:t> 13/10 23</a:t>
            </a:r>
          </a:p>
        </p:txBody>
      </p:sp>
      <p:sp>
        <p:nvSpPr>
          <p:cNvPr id="251" name="Rectangle 250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3" name="Rectangle 252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45696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22D16DA-877C-B6DE-9962-92C5BA13573A}"/>
              </a:ext>
            </a:extLst>
          </p:cNvPr>
          <p:cNvSpPr txBox="1">
            <a:spLocks/>
          </p:cNvSpPr>
          <p:nvPr/>
        </p:nvSpPr>
        <p:spPr>
          <a:xfrm>
            <a:off x="1115568" y="548640"/>
            <a:ext cx="10168128" cy="1179576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/>
              <a:t>Agenda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43CE541-BE18-DBA3-526F-67B6E5108962}"/>
              </a:ext>
            </a:extLst>
          </p:cNvPr>
          <p:cNvSpPr txBox="1">
            <a:spLocks/>
          </p:cNvSpPr>
          <p:nvPr/>
        </p:nvSpPr>
        <p:spPr>
          <a:xfrm>
            <a:off x="1115568" y="1802288"/>
            <a:ext cx="10168128" cy="3694176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AutoNum type="arabicPeriod"/>
            </a:pPr>
            <a:r>
              <a:rPr lang="en-US" dirty="0" err="1"/>
              <a:t>Velkommen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nye </a:t>
            </a:r>
            <a:r>
              <a:rPr lang="en-US" dirty="0" err="1"/>
              <a:t>medlemmer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 </a:t>
            </a:r>
            <a:r>
              <a:rPr lang="en-US" dirty="0" err="1"/>
              <a:t>varaer</a:t>
            </a:r>
            <a:r>
              <a:rPr lang="en-US" dirty="0"/>
              <a:t> </a:t>
            </a:r>
            <a:r>
              <a:rPr lang="en-US" dirty="0" err="1"/>
              <a:t>i</a:t>
            </a:r>
            <a:r>
              <a:rPr lang="en-US" dirty="0"/>
              <a:t> </a:t>
            </a:r>
            <a:r>
              <a:rPr lang="en-US" dirty="0" err="1"/>
              <a:t>styringsgruppen</a:t>
            </a:r>
          </a:p>
          <a:p>
            <a:pPr marL="457200" indent="-457200">
              <a:buAutoNum type="arabicPeriod"/>
            </a:pPr>
            <a:r>
              <a:rPr lang="en-US" dirty="0" err="1"/>
              <a:t>Prosjektbeskrivelse</a:t>
            </a:r>
          </a:p>
          <a:p>
            <a:pPr marL="457200" indent="-457200">
              <a:buAutoNum type="arabicPeriod"/>
            </a:pPr>
            <a:r>
              <a:rPr lang="en-US" dirty="0" err="1"/>
              <a:t>Hva</a:t>
            </a:r>
            <a:r>
              <a:rPr lang="en-US" dirty="0"/>
              <a:t> er </a:t>
            </a:r>
            <a:r>
              <a:rPr lang="en-US" dirty="0" err="1"/>
              <a:t>EpN</a:t>
            </a:r>
            <a:r>
              <a:rPr lang="en-US" dirty="0"/>
              <a:t>?</a:t>
            </a:r>
          </a:p>
          <a:p>
            <a:pPr marL="914400" lvl="1" indent="-457200">
              <a:buAutoNum type="arabicPeriod"/>
            </a:pPr>
            <a:r>
              <a:rPr lang="en-US" dirty="0" err="1"/>
              <a:t>Gevinster</a:t>
            </a:r>
            <a:endParaRPr lang="en-US"/>
          </a:p>
          <a:p>
            <a:pPr marL="914400" lvl="1" indent="-457200">
              <a:buAutoNum type="arabicPeriod"/>
            </a:pPr>
            <a:r>
              <a:rPr lang="en-US" dirty="0" err="1"/>
              <a:t>EpN-systemet</a:t>
            </a:r>
            <a:endParaRPr lang="en-US"/>
          </a:p>
          <a:p>
            <a:pPr marL="914400" lvl="1" indent="-457200">
              <a:buAutoNum type="arabicPeriod"/>
            </a:pPr>
            <a:r>
              <a:rPr lang="en-US" dirty="0" err="1"/>
              <a:t>Forvaltningsstruktur</a:t>
            </a:r>
            <a:r>
              <a:rPr lang="en-US" dirty="0"/>
              <a:t>/</a:t>
            </a:r>
            <a:r>
              <a:rPr lang="en-US" dirty="0" err="1"/>
              <a:t>implementeringsplan</a:t>
            </a:r>
            <a:endParaRPr lang="en-US"/>
          </a:p>
          <a:p>
            <a:pPr marL="457200" indent="-457200">
              <a:buAutoNum type="arabicPeriod"/>
            </a:pPr>
            <a:r>
              <a:rPr lang="en-US" dirty="0" err="1"/>
              <a:t>Utviklingsbehov</a:t>
            </a:r>
          </a:p>
          <a:p>
            <a:pPr marL="457200" indent="-457200">
              <a:buAutoNum type="arabicPeriod"/>
            </a:pPr>
            <a:r>
              <a:rPr lang="en-US" dirty="0" err="1"/>
              <a:t>Eventuelt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95052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840C88-2FC3-F036-7724-2DE7C42F1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Tidsplan</a:t>
            </a:r>
            <a:r>
              <a:rPr lang="en-US"/>
              <a:t> </a:t>
            </a:r>
            <a:r>
              <a:rPr lang="en-US" err="1"/>
              <a:t>EpN</a:t>
            </a:r>
            <a:r>
              <a:rPr lang="en-US"/>
              <a:t> </a:t>
            </a:r>
            <a:r>
              <a:rPr lang="en-US" err="1"/>
              <a:t>UiO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9A5739-AC87-C1A2-55B7-AF4EAAD469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9945" y="2478024"/>
            <a:ext cx="10168128" cy="369417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b="1"/>
              <a:t>H19</a:t>
            </a:r>
            <a:r>
              <a:rPr lang="en-US"/>
              <a:t>: </a:t>
            </a:r>
            <a:r>
              <a:rPr lang="en-US" b="1"/>
              <a:t>MN</a:t>
            </a:r>
            <a:r>
              <a:rPr lang="en-US"/>
              <a:t> tar </a:t>
            </a:r>
            <a:r>
              <a:rPr lang="en-US" err="1"/>
              <a:t>i</a:t>
            </a:r>
            <a:r>
              <a:rPr lang="en-US"/>
              <a:t> bruk </a:t>
            </a:r>
            <a:r>
              <a:rPr lang="en-US" err="1"/>
              <a:t>EpN</a:t>
            </a:r>
            <a:endParaRPr lang="en-US"/>
          </a:p>
          <a:p>
            <a:pPr marL="0" indent="0">
              <a:buNone/>
            </a:pPr>
            <a:r>
              <a:rPr lang="en-US" b="1"/>
              <a:t>H23: HF</a:t>
            </a:r>
            <a:r>
              <a:rPr lang="en-US"/>
              <a:t>, </a:t>
            </a:r>
            <a:r>
              <a:rPr lang="en-US" b="1"/>
              <a:t>UV</a:t>
            </a:r>
            <a:r>
              <a:rPr lang="en-US"/>
              <a:t> </a:t>
            </a:r>
            <a:r>
              <a:rPr lang="en-US" err="1"/>
              <a:t>og</a:t>
            </a:r>
            <a:r>
              <a:rPr lang="en-US"/>
              <a:t> </a:t>
            </a:r>
            <a:r>
              <a:rPr lang="en-US" b="1"/>
              <a:t>SV</a:t>
            </a:r>
            <a:r>
              <a:rPr lang="en-US"/>
              <a:t> tar </a:t>
            </a:r>
            <a:r>
              <a:rPr lang="en-US" err="1"/>
              <a:t>i</a:t>
            </a:r>
            <a:r>
              <a:rPr lang="en-US"/>
              <a:t> bruk </a:t>
            </a:r>
            <a:r>
              <a:rPr lang="en-US" err="1"/>
              <a:t>EpN</a:t>
            </a:r>
            <a:endParaRPr lang="en-US"/>
          </a:p>
          <a:p>
            <a:pPr marL="0" indent="0">
              <a:buNone/>
            </a:pPr>
            <a:r>
              <a:rPr lang="en-US" b="1">
                <a:ea typeface="+mn-lt"/>
                <a:cs typeface="+mn-lt"/>
              </a:rPr>
              <a:t>H24: MED, Jus, TF, OD </a:t>
            </a:r>
            <a:r>
              <a:rPr lang="en-US" b="1" err="1">
                <a:ea typeface="+mn-lt"/>
                <a:cs typeface="+mn-lt"/>
              </a:rPr>
              <a:t>og</a:t>
            </a:r>
            <a:r>
              <a:rPr lang="en-US" b="1">
                <a:ea typeface="+mn-lt"/>
                <a:cs typeface="+mn-lt"/>
              </a:rPr>
              <a:t> ISS</a:t>
            </a:r>
            <a:r>
              <a:rPr lang="en-US">
                <a:ea typeface="+mn-lt"/>
                <a:cs typeface="+mn-lt"/>
              </a:rPr>
              <a:t> tar </a:t>
            </a:r>
            <a:r>
              <a:rPr lang="en-US" err="1">
                <a:ea typeface="+mn-lt"/>
                <a:cs typeface="+mn-lt"/>
              </a:rPr>
              <a:t>i</a:t>
            </a:r>
            <a:r>
              <a:rPr lang="en-US">
                <a:ea typeface="+mn-lt"/>
                <a:cs typeface="+mn-lt"/>
              </a:rPr>
              <a:t> bruk </a:t>
            </a:r>
            <a:r>
              <a:rPr lang="en-US" err="1">
                <a:ea typeface="+mn-lt"/>
                <a:cs typeface="+mn-lt"/>
              </a:rPr>
              <a:t>EpN</a:t>
            </a:r>
            <a:endParaRPr lang="en-US" err="1"/>
          </a:p>
        </p:txBody>
      </p:sp>
    </p:spTree>
    <p:extLst>
      <p:ext uri="{BB962C8B-B14F-4D97-AF65-F5344CB8AC3E}">
        <p14:creationId xmlns:p14="http://schemas.microsoft.com/office/powerpoint/2010/main" val="42734880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840C88-2FC3-F036-7724-2DE7C42F1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EpN</a:t>
            </a:r>
            <a:r>
              <a:rPr lang="en-US"/>
              <a:t> </a:t>
            </a:r>
            <a:r>
              <a:rPr lang="en-US" err="1"/>
              <a:t>UiO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9A5739-AC87-C1A2-55B7-AF4EAAD469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9945" y="2478024"/>
            <a:ext cx="10168128" cy="369417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b="1">
                <a:hlinkClick r:id="rId3"/>
              </a:rPr>
              <a:t>Prosjektbeskrivelse</a:t>
            </a:r>
          </a:p>
        </p:txBody>
      </p:sp>
    </p:spTree>
    <p:extLst>
      <p:ext uri="{BB962C8B-B14F-4D97-AF65-F5344CB8AC3E}">
        <p14:creationId xmlns:p14="http://schemas.microsoft.com/office/powerpoint/2010/main" val="27793319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Hva er </a:t>
            </a:r>
            <a:r>
              <a:rPr lang="nb-NO" err="1"/>
              <a:t>EpN</a:t>
            </a:r>
            <a:r>
              <a:rPr lang="nb-NO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nb-NO"/>
              <a:t>Webapplikasjon levert av Sikt (Kunnskapssektorens tjenesteleverandør) </a:t>
            </a:r>
          </a:p>
          <a:p>
            <a:r>
              <a:rPr lang="nb-NO" err="1"/>
              <a:t>EpN</a:t>
            </a:r>
            <a:r>
              <a:rPr lang="nb-NO"/>
              <a:t> er en redigeringsapp for endring av emnebeskrivelser</a:t>
            </a:r>
          </a:p>
          <a:p>
            <a:r>
              <a:rPr lang="nb-NO"/>
              <a:t>Emner revideres, opprettes og legges ned i applikasjonen</a:t>
            </a:r>
          </a:p>
          <a:p>
            <a:r>
              <a:rPr lang="nb-NO"/>
              <a:t>FS blir kilde for emneinformasjon. Emnebeskrivelser blir publisert direkte fra FS </a:t>
            </a:r>
          </a:p>
        </p:txBody>
      </p:sp>
    </p:spTree>
    <p:extLst>
      <p:ext uri="{BB962C8B-B14F-4D97-AF65-F5344CB8AC3E}">
        <p14:creationId xmlns:p14="http://schemas.microsoft.com/office/powerpoint/2010/main" val="25651848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>
            <a:extLst>
              <a:ext uri="{FF2B5EF4-FFF2-40B4-BE49-F238E27FC236}">
                <a16:creationId xmlns:a16="http://schemas.microsoft.com/office/drawing/2014/main" id="{5EE8E4C8-938F-2208-9FA4-9694B25F2F9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684" t="10256" r="9829" b="30342"/>
          <a:stretch/>
        </p:blipFill>
        <p:spPr>
          <a:xfrm>
            <a:off x="7654697" y="1837190"/>
            <a:ext cx="3668784" cy="2751588"/>
          </a:xfrm>
          <a:prstGeom prst="rect">
            <a:avLst/>
          </a:prstGeom>
        </p:spPr>
      </p:pic>
      <p:pic>
        <p:nvPicPr>
          <p:cNvPr id="3" name="Picture 6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C015054D-F993-E014-6973-35D7FBD493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25140" y="2128778"/>
            <a:ext cx="1962528" cy="1310707"/>
          </a:xfrm>
          <a:prstGeom prst="rect">
            <a:avLst/>
          </a:prstGeom>
        </p:spPr>
      </p:pic>
      <p:pic>
        <p:nvPicPr>
          <p:cNvPr id="4" name="Picture 9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59AB2A69-E797-3470-3CF0-6EA38F2CBE7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0" t="651" r="59532" b="9328"/>
          <a:stretch/>
        </p:blipFill>
        <p:spPr>
          <a:xfrm>
            <a:off x="771011" y="948018"/>
            <a:ext cx="4500776" cy="416257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5" name="Picture 13">
            <a:extLst>
              <a:ext uri="{FF2B5EF4-FFF2-40B4-BE49-F238E27FC236}">
                <a16:creationId xmlns:a16="http://schemas.microsoft.com/office/drawing/2014/main" id="{AF0FF30A-CAC3-9A0B-3AB1-F843025827F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-366" b="22711"/>
          <a:stretch/>
        </p:blipFill>
        <p:spPr>
          <a:xfrm>
            <a:off x="5149507" y="1969206"/>
            <a:ext cx="3008174" cy="212020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9336110-C29F-E40F-8EF9-33AFF9D19011}"/>
              </a:ext>
            </a:extLst>
          </p:cNvPr>
          <p:cNvSpPr/>
          <p:nvPr/>
        </p:nvSpPr>
        <p:spPr>
          <a:xfrm>
            <a:off x="268941" y="6176681"/>
            <a:ext cx="1129552" cy="3137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4913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>
            <a:extLst>
              <a:ext uri="{FF2B5EF4-FFF2-40B4-BE49-F238E27FC236}">
                <a16:creationId xmlns:a16="http://schemas.microsoft.com/office/drawing/2014/main" id="{5EE8E4C8-938F-2208-9FA4-9694B25F2F9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/>
                    </a14:imgEffect>
                  </a14:imgLayer>
                </a14:imgProps>
              </a:ext>
            </a:extLst>
          </a:blip>
          <a:srcRect l="10684" t="10256" r="9829" b="30342"/>
          <a:stretch/>
        </p:blipFill>
        <p:spPr>
          <a:xfrm>
            <a:off x="7654697" y="1837190"/>
            <a:ext cx="3668784" cy="2751588"/>
          </a:xfrm>
          <a:prstGeom prst="rect">
            <a:avLst/>
          </a:prstGeom>
        </p:spPr>
      </p:pic>
      <p:pic>
        <p:nvPicPr>
          <p:cNvPr id="3" name="Picture 6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C015054D-F993-E014-6973-35D7FBD4933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Blur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525140" y="2128778"/>
            <a:ext cx="1962528" cy="1310707"/>
          </a:xfrm>
          <a:prstGeom prst="rect">
            <a:avLst/>
          </a:prstGeom>
        </p:spPr>
      </p:pic>
      <p:pic>
        <p:nvPicPr>
          <p:cNvPr id="4" name="Picture 9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59AB2A69-E797-3470-3CF0-6EA38F2CBE7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Blur/>
                    </a14:imgEffect>
                  </a14:imgLayer>
                </a14:imgProps>
              </a:ext>
            </a:extLst>
          </a:blip>
          <a:srcRect l="90" t="651" r="59532" b="9328"/>
          <a:stretch/>
        </p:blipFill>
        <p:spPr>
          <a:xfrm>
            <a:off x="771011" y="948018"/>
            <a:ext cx="4500776" cy="416257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5" name="Picture 13">
            <a:extLst>
              <a:ext uri="{FF2B5EF4-FFF2-40B4-BE49-F238E27FC236}">
                <a16:creationId xmlns:a16="http://schemas.microsoft.com/office/drawing/2014/main" id="{AF0FF30A-CAC3-9A0B-3AB1-F843025827FB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r="-366" b="22711"/>
          <a:stretch/>
        </p:blipFill>
        <p:spPr>
          <a:xfrm>
            <a:off x="5149507" y="1969206"/>
            <a:ext cx="3008174" cy="2120203"/>
          </a:xfrm>
          <a:prstGeom prst="rect">
            <a:avLst/>
          </a:prstGeom>
        </p:spPr>
      </p:pic>
      <p:sp>
        <p:nvSpPr>
          <p:cNvPr id="6" name="Rektangel: avrundede hjørner 5">
            <a:extLst>
              <a:ext uri="{FF2B5EF4-FFF2-40B4-BE49-F238E27FC236}">
                <a16:creationId xmlns:a16="http://schemas.microsoft.com/office/drawing/2014/main" id="{9AEBE8C7-47CB-CEA8-1487-17E9ADF94046}"/>
              </a:ext>
            </a:extLst>
          </p:cNvPr>
          <p:cNvSpPr/>
          <p:nvPr/>
        </p:nvSpPr>
        <p:spPr>
          <a:xfrm rot="20901207">
            <a:off x="1754029" y="1473424"/>
            <a:ext cx="8024117" cy="1310707"/>
          </a:xfrm>
          <a:prstGeom prst="roundRect">
            <a:avLst/>
          </a:prstGeom>
          <a:noFill/>
          <a:ln w="38100"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4400">
                <a:solidFill>
                  <a:srgbClr val="C00000"/>
                </a:solidFill>
              </a:rPr>
              <a:t>Ikke god nok </a:t>
            </a:r>
            <a:r>
              <a:rPr lang="nb-NO" sz="4400" err="1">
                <a:solidFill>
                  <a:srgbClr val="C00000"/>
                </a:solidFill>
              </a:rPr>
              <a:t>kvalitetsikring</a:t>
            </a:r>
            <a:endParaRPr lang="nb-NO" sz="4400">
              <a:solidFill>
                <a:srgbClr val="C0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77705CD-0F48-30E1-0604-1305EFC32093}"/>
              </a:ext>
            </a:extLst>
          </p:cNvPr>
          <p:cNvSpPr/>
          <p:nvPr/>
        </p:nvSpPr>
        <p:spPr>
          <a:xfrm>
            <a:off x="268941" y="6176681"/>
            <a:ext cx="1129552" cy="3137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3853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9DC3DA9E-CC8B-C56E-BC65-38655EBC7D6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040" t="7627" r="6030" b="7203"/>
          <a:stretch/>
        </p:blipFill>
        <p:spPr>
          <a:xfrm>
            <a:off x="4498015" y="789387"/>
            <a:ext cx="1432897" cy="1685625"/>
          </a:xfrm>
          <a:prstGeom prst="rect">
            <a:avLst/>
          </a:prstGeom>
        </p:spPr>
      </p:pic>
      <p:sp>
        <p:nvSpPr>
          <p:cNvPr id="3" name="TekstSylinder 2">
            <a:extLst>
              <a:ext uri="{FF2B5EF4-FFF2-40B4-BE49-F238E27FC236}">
                <a16:creationId xmlns:a16="http://schemas.microsoft.com/office/drawing/2014/main" id="{0B459DA2-1A08-96B8-C8E4-8144C33CFD38}"/>
              </a:ext>
            </a:extLst>
          </p:cNvPr>
          <p:cNvSpPr txBox="1"/>
          <p:nvPr/>
        </p:nvSpPr>
        <p:spPr>
          <a:xfrm>
            <a:off x="6250817" y="1077726"/>
            <a:ext cx="199318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/>
              <a:t>FS –  autoritativ kilde</a:t>
            </a:r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id="{75A205BE-FEEA-5750-982E-D41F3A2F942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684" t="10256" r="9829" b="30342"/>
          <a:stretch/>
        </p:blipFill>
        <p:spPr>
          <a:xfrm>
            <a:off x="7856481" y="3606222"/>
            <a:ext cx="2813542" cy="2110157"/>
          </a:xfrm>
          <a:prstGeom prst="rect">
            <a:avLst/>
          </a:prstGeom>
        </p:spPr>
      </p:pic>
      <p:pic>
        <p:nvPicPr>
          <p:cNvPr id="5" name="Picture 6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C1B07AED-ADC2-8088-7E42-11AE339D84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01250" y="3898435"/>
            <a:ext cx="1441938" cy="963022"/>
          </a:xfrm>
          <a:prstGeom prst="rect">
            <a:avLst/>
          </a:prstGeom>
        </p:spPr>
      </p:pic>
      <p:pic>
        <p:nvPicPr>
          <p:cNvPr id="6" name="Picture 3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D3CC8AF1-8EE8-53D6-AFEE-E839C383DA9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83042" y="3898435"/>
            <a:ext cx="3152478" cy="1587579"/>
          </a:xfrm>
          <a:prstGeom prst="rect">
            <a:avLst/>
          </a:prstGeom>
        </p:spPr>
      </p:pic>
      <p:sp>
        <p:nvSpPr>
          <p:cNvPr id="7" name="Arrow: Bent 16">
            <a:extLst>
              <a:ext uri="{FF2B5EF4-FFF2-40B4-BE49-F238E27FC236}">
                <a16:creationId xmlns:a16="http://schemas.microsoft.com/office/drawing/2014/main" id="{A5F6B4C4-08F3-53F6-0336-FB1567BC25B6}"/>
              </a:ext>
            </a:extLst>
          </p:cNvPr>
          <p:cNvSpPr/>
          <p:nvPr/>
        </p:nvSpPr>
        <p:spPr>
          <a:xfrm rot="5400000">
            <a:off x="7906798" y="1546423"/>
            <a:ext cx="1587578" cy="1688211"/>
          </a:xfrm>
          <a:prstGeom prst="ben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2BABCE77-C934-F24C-8879-70791BF120AA}"/>
              </a:ext>
            </a:extLst>
          </p:cNvPr>
          <p:cNvSpPr/>
          <p:nvPr/>
        </p:nvSpPr>
        <p:spPr>
          <a:xfrm>
            <a:off x="3863082" y="662179"/>
            <a:ext cx="3993399" cy="2198337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Arrow: Bent 16">
            <a:extLst>
              <a:ext uri="{FF2B5EF4-FFF2-40B4-BE49-F238E27FC236}">
                <a16:creationId xmlns:a16="http://schemas.microsoft.com/office/drawing/2014/main" id="{A78BCBCA-8B82-88F8-D053-3D9323DE3F90}"/>
              </a:ext>
            </a:extLst>
          </p:cNvPr>
          <p:cNvSpPr/>
          <p:nvPr/>
        </p:nvSpPr>
        <p:spPr>
          <a:xfrm rot="5400000" flipV="1">
            <a:off x="2189052" y="1465465"/>
            <a:ext cx="1587579" cy="1760480"/>
          </a:xfrm>
          <a:prstGeom prst="ben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AA38E1A-5C5F-28EA-3F88-7C38071AC8E0}"/>
              </a:ext>
            </a:extLst>
          </p:cNvPr>
          <p:cNvSpPr/>
          <p:nvPr/>
        </p:nvSpPr>
        <p:spPr>
          <a:xfrm>
            <a:off x="268941" y="6176681"/>
            <a:ext cx="1129552" cy="3137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5111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 11">
            <a:extLst>
              <a:ext uri="{FF2B5EF4-FFF2-40B4-BE49-F238E27FC236}">
                <a16:creationId xmlns:a16="http://schemas.microsoft.com/office/drawing/2014/main" id="{5186B2D9-08FA-6403-B9BC-863CF9CB0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914400"/>
            <a:r>
              <a:rPr lang="nb-NO" sz="4000" b="1"/>
              <a:t>Gevinster</a:t>
            </a:r>
          </a:p>
        </p:txBody>
      </p:sp>
      <p:sp>
        <p:nvSpPr>
          <p:cNvPr id="13" name="Plassholder for innhold 12">
            <a:extLst>
              <a:ext uri="{FF2B5EF4-FFF2-40B4-BE49-F238E27FC236}">
                <a16:creationId xmlns:a16="http://schemas.microsoft.com/office/drawing/2014/main" id="{58A88868-F0A8-3A5D-6881-E66F21A4EF73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103789" y="1597205"/>
            <a:ext cx="7650817" cy="4806874"/>
          </a:xfrm>
        </p:spPr>
        <p:txBody>
          <a:bodyPr vert="horz" lIns="0" tIns="0" rIns="0" bIns="0" rtlCol="0" anchor="t">
            <a:noAutofit/>
          </a:bodyPr>
          <a:lstStyle/>
          <a:p>
            <a:pPr marL="342900" indent="-342900">
              <a:buFont typeface="Arial"/>
              <a:buChar char="•"/>
            </a:pPr>
            <a:r>
              <a:rPr lang="nb-NO">
                <a:latin typeface="Neue Haas Grotesk Text Pro"/>
                <a:cs typeface="Arial"/>
              </a:rPr>
              <a:t>Kvalitetssikring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5FC63EA-717E-2C79-AD68-280D62C348FF}"/>
              </a:ext>
            </a:extLst>
          </p:cNvPr>
          <p:cNvSpPr/>
          <p:nvPr/>
        </p:nvSpPr>
        <p:spPr>
          <a:xfrm>
            <a:off x="268941" y="6176681"/>
            <a:ext cx="1129552" cy="3137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3535FBF-71FE-6C05-961E-53BD91D4201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63" b="15033"/>
          <a:stretch/>
        </p:blipFill>
        <p:spPr>
          <a:xfrm>
            <a:off x="1050588" y="1524858"/>
            <a:ext cx="803141" cy="693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917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 11">
            <a:extLst>
              <a:ext uri="{FF2B5EF4-FFF2-40B4-BE49-F238E27FC236}">
                <a16:creationId xmlns:a16="http://schemas.microsoft.com/office/drawing/2014/main" id="{5186B2D9-08FA-6403-B9BC-863CF9CB0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914400"/>
            <a:r>
              <a:rPr lang="nb-NO" sz="4000" b="1"/>
              <a:t>Gevinster</a:t>
            </a:r>
          </a:p>
        </p:txBody>
      </p:sp>
      <p:sp>
        <p:nvSpPr>
          <p:cNvPr id="13" name="Plassholder for innhold 12">
            <a:extLst>
              <a:ext uri="{FF2B5EF4-FFF2-40B4-BE49-F238E27FC236}">
                <a16:creationId xmlns:a16="http://schemas.microsoft.com/office/drawing/2014/main" id="{58A88868-F0A8-3A5D-6881-E66F21A4EF73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103789" y="1597205"/>
            <a:ext cx="7650817" cy="4806874"/>
          </a:xfrm>
        </p:spPr>
        <p:txBody>
          <a:bodyPr vert="horz" lIns="0" tIns="0" rIns="0" bIns="0" rtlCol="0" anchor="t">
            <a:noAutofit/>
          </a:bodyPr>
          <a:lstStyle/>
          <a:p>
            <a:pPr marL="342900" indent="-342900">
              <a:buFont typeface="Arial"/>
              <a:buChar char="•"/>
            </a:pPr>
            <a:r>
              <a:rPr lang="nb-NO">
                <a:latin typeface="Neue Haas Grotesk Text Pro"/>
                <a:cs typeface="Arial"/>
              </a:rPr>
              <a:t>Kvalitetssikring</a:t>
            </a:r>
            <a:endParaRPr lang="en-US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err="1">
                <a:latin typeface="Neue Haas Grotesk Text Pro"/>
                <a:cs typeface="Arial"/>
              </a:rPr>
              <a:t>Semesterspesifikke</a:t>
            </a:r>
            <a:r>
              <a:rPr lang="en-US">
                <a:latin typeface="Neue Haas Grotesk Text Pro"/>
                <a:cs typeface="Arial"/>
              </a:rPr>
              <a:t> </a:t>
            </a:r>
            <a:r>
              <a:rPr lang="en-US" err="1">
                <a:latin typeface="Neue Haas Grotesk Text Pro"/>
                <a:cs typeface="Arial"/>
              </a:rPr>
              <a:t>emnebeskrivelser</a:t>
            </a:r>
            <a:endParaRPr lang="nb-NO" err="1">
              <a:latin typeface="Neue Haas Grotesk Text Pro"/>
              <a:cs typeface="Arial"/>
            </a:endParaRPr>
          </a:p>
        </p:txBody>
      </p:sp>
      <p:pic>
        <p:nvPicPr>
          <p:cNvPr id="27" name="Grafikk 26" descr="Diplomrull kontur">
            <a:extLst>
              <a:ext uri="{FF2B5EF4-FFF2-40B4-BE49-F238E27FC236}">
                <a16:creationId xmlns:a16="http://schemas.microsoft.com/office/drawing/2014/main" id="{7D141034-E215-CC8E-C007-0CF4D998BB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95235" y="1996848"/>
            <a:ext cx="761767" cy="76176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5FC63EA-717E-2C79-AD68-280D62C348FF}"/>
              </a:ext>
            </a:extLst>
          </p:cNvPr>
          <p:cNvSpPr/>
          <p:nvPr/>
        </p:nvSpPr>
        <p:spPr>
          <a:xfrm>
            <a:off x="268941" y="6176681"/>
            <a:ext cx="1129552" cy="3137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3535FBF-71FE-6C05-961E-53BD91D4201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63" b="15033"/>
          <a:stretch/>
        </p:blipFill>
        <p:spPr>
          <a:xfrm>
            <a:off x="1050588" y="1524858"/>
            <a:ext cx="803141" cy="693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5301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 11">
            <a:extLst>
              <a:ext uri="{FF2B5EF4-FFF2-40B4-BE49-F238E27FC236}">
                <a16:creationId xmlns:a16="http://schemas.microsoft.com/office/drawing/2014/main" id="{5186B2D9-08FA-6403-B9BC-863CF9CB0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914400"/>
            <a:r>
              <a:rPr lang="nb-NO" sz="4000" b="1"/>
              <a:t>Gevinster</a:t>
            </a:r>
          </a:p>
        </p:txBody>
      </p:sp>
      <p:sp>
        <p:nvSpPr>
          <p:cNvPr id="13" name="Plassholder for innhold 12">
            <a:extLst>
              <a:ext uri="{FF2B5EF4-FFF2-40B4-BE49-F238E27FC236}">
                <a16:creationId xmlns:a16="http://schemas.microsoft.com/office/drawing/2014/main" id="{58A88868-F0A8-3A5D-6881-E66F21A4EF73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103789" y="1597205"/>
            <a:ext cx="7650817" cy="4806874"/>
          </a:xfrm>
        </p:spPr>
        <p:txBody>
          <a:bodyPr vert="horz" lIns="0" tIns="0" rIns="0" bIns="0" rtlCol="0" anchor="t">
            <a:noAutofit/>
          </a:bodyPr>
          <a:lstStyle/>
          <a:p>
            <a:pPr marL="342900" indent="-342900">
              <a:buFont typeface="Arial"/>
              <a:buChar char="•"/>
            </a:pPr>
            <a:r>
              <a:rPr lang="nb-NO">
                <a:latin typeface="Neue Haas Grotesk Text Pro"/>
                <a:cs typeface="Arial"/>
              </a:rPr>
              <a:t>Kvalitetssikring</a:t>
            </a:r>
            <a:endParaRPr lang="en-US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err="1">
                <a:latin typeface="Neue Haas Grotesk Text Pro"/>
                <a:cs typeface="Arial"/>
              </a:rPr>
              <a:t>Semesterspesifikke</a:t>
            </a:r>
            <a:r>
              <a:rPr lang="en-US">
                <a:latin typeface="Neue Haas Grotesk Text Pro"/>
                <a:cs typeface="Arial"/>
              </a:rPr>
              <a:t> </a:t>
            </a:r>
            <a:r>
              <a:rPr lang="en-US" err="1">
                <a:latin typeface="Neue Haas Grotesk Text Pro"/>
                <a:cs typeface="Arial"/>
              </a:rPr>
              <a:t>emnebeskrivelser</a:t>
            </a:r>
            <a:endParaRPr lang="nb-NO" err="1">
              <a:latin typeface="Neue Haas Grotesk Text Pro"/>
              <a:cs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err="1">
                <a:latin typeface="Neue Haas Grotesk Text Pro"/>
                <a:cs typeface="Arial"/>
              </a:rPr>
              <a:t>Resultatutveksling</a:t>
            </a:r>
            <a:r>
              <a:rPr lang="en-US">
                <a:latin typeface="Neue Haas Grotesk Text Pro"/>
                <a:cs typeface="Arial"/>
              </a:rPr>
              <a:t> </a:t>
            </a:r>
            <a:r>
              <a:rPr lang="en-US" err="1">
                <a:latin typeface="Neue Haas Grotesk Text Pro"/>
                <a:cs typeface="Arial"/>
              </a:rPr>
              <a:t>mellom</a:t>
            </a:r>
            <a:r>
              <a:rPr lang="en-US">
                <a:latin typeface="Neue Haas Grotesk Text Pro"/>
                <a:cs typeface="Arial"/>
              </a:rPr>
              <a:t> </a:t>
            </a:r>
            <a:r>
              <a:rPr lang="en-US" err="1">
                <a:latin typeface="Neue Haas Grotesk Text Pro"/>
                <a:cs typeface="Arial"/>
              </a:rPr>
              <a:t>institusjoner</a:t>
            </a:r>
            <a:r>
              <a:rPr lang="en-US">
                <a:latin typeface="Neue Haas Grotesk Text Pro"/>
                <a:cs typeface="Arial"/>
              </a:rPr>
              <a:t> (Circle U)</a:t>
            </a:r>
          </a:p>
        </p:txBody>
      </p:sp>
      <p:pic>
        <p:nvPicPr>
          <p:cNvPr id="27" name="Grafikk 26" descr="Diplomrull kontur">
            <a:extLst>
              <a:ext uri="{FF2B5EF4-FFF2-40B4-BE49-F238E27FC236}">
                <a16:creationId xmlns:a16="http://schemas.microsoft.com/office/drawing/2014/main" id="{7D141034-E215-CC8E-C007-0CF4D998BB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95235" y="1996848"/>
            <a:ext cx="761767" cy="76176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5FC63EA-717E-2C79-AD68-280D62C348FF}"/>
              </a:ext>
            </a:extLst>
          </p:cNvPr>
          <p:cNvSpPr/>
          <p:nvPr/>
        </p:nvSpPr>
        <p:spPr>
          <a:xfrm>
            <a:off x="268941" y="6176681"/>
            <a:ext cx="1129552" cy="3137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8A1BF3E-19F6-4961-2A47-8EBF4768F03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13725"/>
          <a:stretch/>
        </p:blipFill>
        <p:spPr>
          <a:xfrm>
            <a:off x="1198269" y="2788671"/>
            <a:ext cx="303574" cy="28257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3535FBF-71FE-6C05-961E-53BD91D4201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63" b="15033"/>
          <a:stretch/>
        </p:blipFill>
        <p:spPr>
          <a:xfrm>
            <a:off x="1050588" y="1524858"/>
            <a:ext cx="803141" cy="69391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956F7DB-86AF-E600-2CE4-D9E8BD449F6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13725"/>
          <a:stretch/>
        </p:blipFill>
        <p:spPr>
          <a:xfrm>
            <a:off x="1500980" y="2788669"/>
            <a:ext cx="303574" cy="28257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B31D1CE-5679-414C-B26C-87AE2B92157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13725"/>
          <a:stretch/>
        </p:blipFill>
        <p:spPr>
          <a:xfrm>
            <a:off x="1344405" y="2496396"/>
            <a:ext cx="303574" cy="282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4113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 11">
            <a:extLst>
              <a:ext uri="{FF2B5EF4-FFF2-40B4-BE49-F238E27FC236}">
                <a16:creationId xmlns:a16="http://schemas.microsoft.com/office/drawing/2014/main" id="{5186B2D9-08FA-6403-B9BC-863CF9CB0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914400"/>
            <a:r>
              <a:rPr lang="nb-NO" sz="4000" b="1"/>
              <a:t>Gevinster</a:t>
            </a:r>
          </a:p>
        </p:txBody>
      </p:sp>
      <p:sp>
        <p:nvSpPr>
          <p:cNvPr id="13" name="Plassholder for innhold 12">
            <a:extLst>
              <a:ext uri="{FF2B5EF4-FFF2-40B4-BE49-F238E27FC236}">
                <a16:creationId xmlns:a16="http://schemas.microsoft.com/office/drawing/2014/main" id="{58A88868-F0A8-3A5D-6881-E66F21A4EF73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103789" y="1597205"/>
            <a:ext cx="7650817" cy="4806874"/>
          </a:xfrm>
        </p:spPr>
        <p:txBody>
          <a:bodyPr vert="horz" lIns="0" tIns="0" rIns="0" bIns="0" rtlCol="0" anchor="t">
            <a:noAutofit/>
          </a:bodyPr>
          <a:lstStyle/>
          <a:p>
            <a:pPr marL="342900" indent="-342900">
              <a:buFont typeface="Arial"/>
              <a:buChar char="•"/>
            </a:pPr>
            <a:r>
              <a:rPr lang="nb-NO">
                <a:latin typeface="Neue Haas Grotesk Text Pro"/>
                <a:cs typeface="Arial"/>
              </a:rPr>
              <a:t>Kvalitetssikring</a:t>
            </a:r>
            <a:endParaRPr lang="en-US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err="1">
                <a:latin typeface="Neue Haas Grotesk Text Pro"/>
                <a:cs typeface="Arial"/>
              </a:rPr>
              <a:t>Semesterspesifikke</a:t>
            </a:r>
            <a:r>
              <a:rPr lang="en-US">
                <a:latin typeface="Neue Haas Grotesk Text Pro"/>
                <a:cs typeface="Arial"/>
              </a:rPr>
              <a:t> </a:t>
            </a:r>
            <a:r>
              <a:rPr lang="en-US" err="1">
                <a:latin typeface="Neue Haas Grotesk Text Pro"/>
                <a:cs typeface="Arial"/>
              </a:rPr>
              <a:t>emnebeskrivelser</a:t>
            </a:r>
            <a:endParaRPr lang="nb-NO" err="1">
              <a:latin typeface="Neue Haas Grotesk Text Pro"/>
              <a:cs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err="1">
                <a:latin typeface="Neue Haas Grotesk Text Pro"/>
                <a:cs typeface="Arial"/>
              </a:rPr>
              <a:t>Resultatutveksling</a:t>
            </a:r>
            <a:r>
              <a:rPr lang="en-US">
                <a:latin typeface="Neue Haas Grotesk Text Pro"/>
                <a:cs typeface="Arial"/>
              </a:rPr>
              <a:t> </a:t>
            </a:r>
            <a:r>
              <a:rPr lang="en-US" err="1">
                <a:latin typeface="Neue Haas Grotesk Text Pro"/>
                <a:cs typeface="Arial"/>
              </a:rPr>
              <a:t>mellom</a:t>
            </a:r>
            <a:r>
              <a:rPr lang="en-US">
                <a:latin typeface="Neue Haas Grotesk Text Pro"/>
                <a:cs typeface="Arial"/>
              </a:rPr>
              <a:t> </a:t>
            </a:r>
            <a:r>
              <a:rPr lang="en-US" err="1">
                <a:latin typeface="Neue Haas Grotesk Text Pro"/>
                <a:cs typeface="Arial"/>
              </a:rPr>
              <a:t>institusjoner</a:t>
            </a:r>
            <a:r>
              <a:rPr lang="en-US">
                <a:latin typeface="Neue Haas Grotesk Text Pro"/>
                <a:cs typeface="Arial"/>
              </a:rPr>
              <a:t> (Circle U)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err="1">
                <a:latin typeface="Neue Haas Grotesk Text Pro"/>
                <a:cs typeface="Arial"/>
              </a:rPr>
              <a:t>Standardisering</a:t>
            </a:r>
            <a:r>
              <a:rPr lang="en-US">
                <a:latin typeface="Neue Haas Grotesk Text Pro"/>
                <a:cs typeface="Arial"/>
              </a:rPr>
              <a:t> </a:t>
            </a:r>
            <a:r>
              <a:rPr lang="en-US" err="1">
                <a:latin typeface="Neue Haas Grotesk Text Pro"/>
                <a:cs typeface="Arial"/>
              </a:rPr>
              <a:t>på</a:t>
            </a:r>
            <a:r>
              <a:rPr lang="en-US">
                <a:latin typeface="Neue Haas Grotesk Text Pro"/>
                <a:cs typeface="Arial"/>
              </a:rPr>
              <a:t> </a:t>
            </a:r>
            <a:r>
              <a:rPr lang="en-US" err="1">
                <a:latin typeface="Neue Haas Grotesk Text Pro"/>
                <a:cs typeface="Arial"/>
              </a:rPr>
              <a:t>tvers</a:t>
            </a:r>
            <a:r>
              <a:rPr lang="en-US">
                <a:latin typeface="Neue Haas Grotesk Text Pro"/>
                <a:cs typeface="Arial"/>
              </a:rPr>
              <a:t> av </a:t>
            </a:r>
            <a:r>
              <a:rPr lang="en-US" err="1">
                <a:latin typeface="Neue Haas Grotesk Text Pro"/>
                <a:cs typeface="Arial"/>
              </a:rPr>
              <a:t>UiO</a:t>
            </a:r>
            <a:endParaRPr lang="en-US">
              <a:latin typeface="Neue Haas Grotesk Text Pro"/>
              <a:cs typeface="Arial"/>
            </a:endParaRPr>
          </a:p>
        </p:txBody>
      </p:sp>
      <p:pic>
        <p:nvPicPr>
          <p:cNvPr id="27" name="Grafikk 26" descr="Diplomrull kontur">
            <a:extLst>
              <a:ext uri="{FF2B5EF4-FFF2-40B4-BE49-F238E27FC236}">
                <a16:creationId xmlns:a16="http://schemas.microsoft.com/office/drawing/2014/main" id="{7D141034-E215-CC8E-C007-0CF4D998BB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95235" y="1996848"/>
            <a:ext cx="761767" cy="76176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5FC63EA-717E-2C79-AD68-280D62C348FF}"/>
              </a:ext>
            </a:extLst>
          </p:cNvPr>
          <p:cNvSpPr/>
          <p:nvPr/>
        </p:nvSpPr>
        <p:spPr>
          <a:xfrm>
            <a:off x="268941" y="6176681"/>
            <a:ext cx="1129552" cy="3137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BAA534B-1177-F87F-2C8F-3B5FCC6ACD6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15359"/>
          <a:stretch/>
        </p:blipFill>
        <p:spPr>
          <a:xfrm>
            <a:off x="1802641" y="3031850"/>
            <a:ext cx="769000" cy="63441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8A1BF3E-19F6-4961-2A47-8EBF4768F03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13725"/>
          <a:stretch/>
        </p:blipFill>
        <p:spPr>
          <a:xfrm>
            <a:off x="1198269" y="2788671"/>
            <a:ext cx="303574" cy="28257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3535FBF-71FE-6C05-961E-53BD91D4201A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163" b="15033"/>
          <a:stretch/>
        </p:blipFill>
        <p:spPr>
          <a:xfrm>
            <a:off x="1050588" y="1524858"/>
            <a:ext cx="803141" cy="69391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956F7DB-86AF-E600-2CE4-D9E8BD449F6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13725"/>
          <a:stretch/>
        </p:blipFill>
        <p:spPr>
          <a:xfrm>
            <a:off x="1500980" y="2788669"/>
            <a:ext cx="303574" cy="28257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B31D1CE-5679-414C-B26C-87AE2B92157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13725"/>
          <a:stretch/>
        </p:blipFill>
        <p:spPr>
          <a:xfrm>
            <a:off x="1344405" y="2496396"/>
            <a:ext cx="303574" cy="282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3637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399" y="207101"/>
            <a:ext cx="10032825" cy="6650899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4242647" y="3289721"/>
            <a:ext cx="1346495" cy="470621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727090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399" y="207101"/>
            <a:ext cx="10032825" cy="6650899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3F086388-E05A-3394-3D60-F8122D2F8ED1}"/>
              </a:ext>
            </a:extLst>
          </p:cNvPr>
          <p:cNvSpPr/>
          <p:nvPr/>
        </p:nvSpPr>
        <p:spPr>
          <a:xfrm>
            <a:off x="5740668" y="2164039"/>
            <a:ext cx="1112700" cy="47928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936383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399" y="207101"/>
            <a:ext cx="10032825" cy="6650899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241411F6-93A2-4D62-32CD-7E8F7FA84561}"/>
              </a:ext>
            </a:extLst>
          </p:cNvPr>
          <p:cNvSpPr/>
          <p:nvPr/>
        </p:nvSpPr>
        <p:spPr>
          <a:xfrm>
            <a:off x="6286191" y="2181357"/>
            <a:ext cx="1112700" cy="47928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37906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399" y="207101"/>
            <a:ext cx="10032825" cy="6650899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241411F6-93A2-4D62-32CD-7E8F7FA84561}"/>
              </a:ext>
            </a:extLst>
          </p:cNvPr>
          <p:cNvSpPr/>
          <p:nvPr/>
        </p:nvSpPr>
        <p:spPr>
          <a:xfrm>
            <a:off x="8572192" y="2138062"/>
            <a:ext cx="1857381" cy="4349893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878110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err="1"/>
              <a:t>EpN</a:t>
            </a:r>
            <a:r>
              <a:rPr lang="nb-NO"/>
              <a:t> er fleksibelt! (med/uten faglærer)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C433396-1BB5-44D6-B901-092475E856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315172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399" y="207101"/>
            <a:ext cx="10032825" cy="6650899"/>
          </a:xfrm>
          <a:prstGeom prst="rect">
            <a:avLst/>
          </a:prstGeom>
        </p:spPr>
      </p:pic>
      <p:sp>
        <p:nvSpPr>
          <p:cNvPr id="12" name="Multiplication Sign 11">
            <a:extLst>
              <a:ext uri="{FF2B5EF4-FFF2-40B4-BE49-F238E27FC236}">
                <a16:creationId xmlns:a16="http://schemas.microsoft.com/office/drawing/2014/main" id="{237B7CD4-C1B7-4DBC-9723-0529659D13A3}"/>
              </a:ext>
            </a:extLst>
          </p:cNvPr>
          <p:cNvSpPr/>
          <p:nvPr/>
        </p:nvSpPr>
        <p:spPr>
          <a:xfrm>
            <a:off x="5421085" y="2032907"/>
            <a:ext cx="476250" cy="503464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13" name="Multiplication Sign 12">
            <a:extLst>
              <a:ext uri="{FF2B5EF4-FFF2-40B4-BE49-F238E27FC236}">
                <a16:creationId xmlns:a16="http://schemas.microsoft.com/office/drawing/2014/main" id="{7AEAAA76-0785-444D-B182-7A24E7750A1F}"/>
              </a:ext>
            </a:extLst>
          </p:cNvPr>
          <p:cNvSpPr/>
          <p:nvPr/>
        </p:nvSpPr>
        <p:spPr>
          <a:xfrm>
            <a:off x="8673192" y="2032906"/>
            <a:ext cx="476250" cy="503464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14" name="Multiplication Sign 13">
            <a:extLst>
              <a:ext uri="{FF2B5EF4-FFF2-40B4-BE49-F238E27FC236}">
                <a16:creationId xmlns:a16="http://schemas.microsoft.com/office/drawing/2014/main" id="{80CB8FCC-AB02-41E1-AC93-8966E2170E71}"/>
              </a:ext>
            </a:extLst>
          </p:cNvPr>
          <p:cNvSpPr/>
          <p:nvPr/>
        </p:nvSpPr>
        <p:spPr>
          <a:xfrm>
            <a:off x="6645727" y="2032906"/>
            <a:ext cx="476250" cy="503464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9C2B7855-7BEF-41DF-9FE5-B1A56ACDB15B}"/>
              </a:ext>
            </a:extLst>
          </p:cNvPr>
          <p:cNvSpPr/>
          <p:nvPr/>
        </p:nvSpPr>
        <p:spPr>
          <a:xfrm>
            <a:off x="5931167" y="1959932"/>
            <a:ext cx="636450" cy="901101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F896F343-7DE8-4F4B-9D60-6BB123A03F01}"/>
              </a:ext>
            </a:extLst>
          </p:cNvPr>
          <p:cNvSpPr/>
          <p:nvPr/>
        </p:nvSpPr>
        <p:spPr>
          <a:xfrm>
            <a:off x="7128595" y="1959931"/>
            <a:ext cx="745307" cy="941922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DF67C92-746E-4F75-9A72-247799A4FAF8}"/>
              </a:ext>
            </a:extLst>
          </p:cNvPr>
          <p:cNvSpPr/>
          <p:nvPr/>
        </p:nvSpPr>
        <p:spPr>
          <a:xfrm>
            <a:off x="7836166" y="1959930"/>
            <a:ext cx="745307" cy="941922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5BAA2E86-4447-4C56-83BE-71A8FA89D265}"/>
              </a:ext>
            </a:extLst>
          </p:cNvPr>
          <p:cNvSpPr txBox="1">
            <a:spLocks/>
          </p:cNvSpPr>
          <p:nvPr/>
        </p:nvSpPr>
        <p:spPr>
          <a:xfrm>
            <a:off x="1091691" y="3528348"/>
            <a:ext cx="10168128" cy="1179576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err="1">
                <a:solidFill>
                  <a:srgbClr val="FF0000"/>
                </a:solidFill>
                <a:latin typeface="Neue Haas Grotesk Text Pro"/>
              </a:rPr>
              <a:t>faglærer</a:t>
            </a:r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eue Haas Grotesk Text Pro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eue Haas Grotesk Text Pro"/>
              <a:ea typeface="+mj-ea"/>
              <a:cs typeface="+mj-cs"/>
            </a:endParaRP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360D76C9-3A72-4F3D-8416-101EEEBD3071}"/>
              </a:ext>
            </a:extLst>
          </p:cNvPr>
          <p:cNvCxnSpPr>
            <a:cxnSpLocks/>
          </p:cNvCxnSpPr>
          <p:nvPr/>
        </p:nvCxnSpPr>
        <p:spPr>
          <a:xfrm flipV="1">
            <a:off x="2931745" y="2649748"/>
            <a:ext cx="2916193" cy="1091342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itle 1">
            <a:extLst>
              <a:ext uri="{FF2B5EF4-FFF2-40B4-BE49-F238E27FC236}">
                <a16:creationId xmlns:a16="http://schemas.microsoft.com/office/drawing/2014/main" id="{BE406EA4-50E8-424E-9CB5-F5D51829BC4D}"/>
              </a:ext>
            </a:extLst>
          </p:cNvPr>
          <p:cNvSpPr txBox="1">
            <a:spLocks/>
          </p:cNvSpPr>
          <p:nvPr/>
        </p:nvSpPr>
        <p:spPr>
          <a:xfrm>
            <a:off x="1091691" y="4360214"/>
            <a:ext cx="10168128" cy="1179576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err="1">
                <a:solidFill>
                  <a:srgbClr val="FF0000"/>
                </a:solidFill>
                <a:latin typeface="Neue Haas Grotesk Text Pro"/>
              </a:rPr>
              <a:t>Studie</a:t>
            </a:r>
            <a:r>
              <a:rPr lang="en-US" sz="2800">
                <a:solidFill>
                  <a:srgbClr val="FF0000"/>
                </a:solidFill>
                <a:latin typeface="Neue Haas Grotesk Text Pro"/>
              </a:rPr>
              <a:t>-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err="1">
                <a:solidFill>
                  <a:srgbClr val="FF0000"/>
                </a:solidFill>
                <a:latin typeface="Neue Haas Grotesk Text Pro"/>
              </a:rPr>
              <a:t>konsulent</a:t>
            </a:r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eue Haas Grotesk Text Pro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eue Haas Grotesk Text Pro"/>
              <a:ea typeface="+mj-ea"/>
              <a:cs typeface="+mj-cs"/>
            </a:endParaRP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DAEE214D-DB12-4D60-8B9E-4E0BB76752FA}"/>
              </a:ext>
            </a:extLst>
          </p:cNvPr>
          <p:cNvCxnSpPr>
            <a:cxnSpLocks/>
          </p:cNvCxnSpPr>
          <p:nvPr/>
        </p:nvCxnSpPr>
        <p:spPr>
          <a:xfrm flipV="1">
            <a:off x="2959333" y="2780683"/>
            <a:ext cx="4095534" cy="1906155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itle 1">
            <a:extLst>
              <a:ext uri="{FF2B5EF4-FFF2-40B4-BE49-F238E27FC236}">
                <a16:creationId xmlns:a16="http://schemas.microsoft.com/office/drawing/2014/main" id="{FC058CCB-DEF0-4AFB-ACFE-B86276C97ED3}"/>
              </a:ext>
            </a:extLst>
          </p:cNvPr>
          <p:cNvSpPr txBox="1">
            <a:spLocks/>
          </p:cNvSpPr>
          <p:nvPr/>
        </p:nvSpPr>
        <p:spPr>
          <a:xfrm>
            <a:off x="1091691" y="5592492"/>
            <a:ext cx="10168128" cy="1179576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>
                <a:solidFill>
                  <a:srgbClr val="FF0000"/>
                </a:solidFill>
                <a:latin typeface="Neue Haas Grotesk Text Pro"/>
              </a:rPr>
              <a:t>FS-</a:t>
            </a:r>
            <a:r>
              <a:rPr lang="en-US" sz="2800" err="1">
                <a:solidFill>
                  <a:srgbClr val="FF0000"/>
                </a:solidFill>
                <a:latin typeface="Neue Haas Grotesk Text Pro"/>
              </a:rPr>
              <a:t>koordinator</a:t>
            </a:r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eue Haas Grotesk Text Pro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eue Haas Grotesk Text Pro"/>
              <a:ea typeface="+mj-ea"/>
              <a:cs typeface="+mj-cs"/>
            </a:endParaRP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2982B32F-7D78-462E-962B-9E65BAB49981}"/>
              </a:ext>
            </a:extLst>
          </p:cNvPr>
          <p:cNvCxnSpPr>
            <a:cxnSpLocks/>
          </p:cNvCxnSpPr>
          <p:nvPr/>
        </p:nvCxnSpPr>
        <p:spPr>
          <a:xfrm flipV="1">
            <a:off x="3905250" y="2908538"/>
            <a:ext cx="4042552" cy="2714101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53060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181" y="207101"/>
            <a:ext cx="10032825" cy="6650899"/>
          </a:xfrm>
          <a:prstGeom prst="rect">
            <a:avLst/>
          </a:prstGeom>
        </p:spPr>
      </p:pic>
      <p:sp>
        <p:nvSpPr>
          <p:cNvPr id="12" name="Multiplication Sign 11">
            <a:extLst>
              <a:ext uri="{FF2B5EF4-FFF2-40B4-BE49-F238E27FC236}">
                <a16:creationId xmlns:a16="http://schemas.microsoft.com/office/drawing/2014/main" id="{237B7CD4-C1B7-4DBC-9723-0529659D13A3}"/>
              </a:ext>
            </a:extLst>
          </p:cNvPr>
          <p:cNvSpPr/>
          <p:nvPr/>
        </p:nvSpPr>
        <p:spPr>
          <a:xfrm>
            <a:off x="5421085" y="2032907"/>
            <a:ext cx="476250" cy="503464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13" name="Multiplication Sign 12">
            <a:extLst>
              <a:ext uri="{FF2B5EF4-FFF2-40B4-BE49-F238E27FC236}">
                <a16:creationId xmlns:a16="http://schemas.microsoft.com/office/drawing/2014/main" id="{7AEAAA76-0785-444D-B182-7A24E7750A1F}"/>
              </a:ext>
            </a:extLst>
          </p:cNvPr>
          <p:cNvSpPr/>
          <p:nvPr/>
        </p:nvSpPr>
        <p:spPr>
          <a:xfrm>
            <a:off x="8673192" y="2032906"/>
            <a:ext cx="476250" cy="503464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14" name="Multiplication Sign 13">
            <a:extLst>
              <a:ext uri="{FF2B5EF4-FFF2-40B4-BE49-F238E27FC236}">
                <a16:creationId xmlns:a16="http://schemas.microsoft.com/office/drawing/2014/main" id="{80CB8FCC-AB02-41E1-AC93-8966E2170E71}"/>
              </a:ext>
            </a:extLst>
          </p:cNvPr>
          <p:cNvSpPr/>
          <p:nvPr/>
        </p:nvSpPr>
        <p:spPr>
          <a:xfrm>
            <a:off x="6645727" y="2032906"/>
            <a:ext cx="476250" cy="503464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F896F343-7DE8-4F4B-9D60-6BB123A03F01}"/>
              </a:ext>
            </a:extLst>
          </p:cNvPr>
          <p:cNvSpPr/>
          <p:nvPr/>
        </p:nvSpPr>
        <p:spPr>
          <a:xfrm>
            <a:off x="7128595" y="1959931"/>
            <a:ext cx="745307" cy="941922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DF67C92-746E-4F75-9A72-247799A4FAF8}"/>
              </a:ext>
            </a:extLst>
          </p:cNvPr>
          <p:cNvSpPr/>
          <p:nvPr/>
        </p:nvSpPr>
        <p:spPr>
          <a:xfrm>
            <a:off x="7836166" y="1959930"/>
            <a:ext cx="745307" cy="941922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BE406EA4-50E8-424E-9CB5-F5D51829BC4D}"/>
              </a:ext>
            </a:extLst>
          </p:cNvPr>
          <p:cNvSpPr txBox="1">
            <a:spLocks/>
          </p:cNvSpPr>
          <p:nvPr/>
        </p:nvSpPr>
        <p:spPr>
          <a:xfrm>
            <a:off x="1091691" y="4360214"/>
            <a:ext cx="10168128" cy="1179576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err="1">
                <a:solidFill>
                  <a:srgbClr val="FF0000"/>
                </a:solidFill>
                <a:latin typeface="Neue Haas Grotesk Text Pro"/>
              </a:rPr>
              <a:t>Studie</a:t>
            </a:r>
            <a:r>
              <a:rPr lang="en-US" sz="2800">
                <a:solidFill>
                  <a:srgbClr val="FF0000"/>
                </a:solidFill>
                <a:latin typeface="Neue Haas Grotesk Text Pro"/>
              </a:rPr>
              <a:t>-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err="1">
                <a:solidFill>
                  <a:srgbClr val="FF0000"/>
                </a:solidFill>
                <a:latin typeface="Neue Haas Grotesk Text Pro"/>
              </a:rPr>
              <a:t>konsulent</a:t>
            </a:r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eue Haas Grotesk Text Pro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eue Haas Grotesk Text Pro"/>
              <a:ea typeface="+mj-ea"/>
              <a:cs typeface="+mj-cs"/>
            </a:endParaRP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DAEE214D-DB12-4D60-8B9E-4E0BB76752FA}"/>
              </a:ext>
            </a:extLst>
          </p:cNvPr>
          <p:cNvCxnSpPr>
            <a:cxnSpLocks/>
          </p:cNvCxnSpPr>
          <p:nvPr/>
        </p:nvCxnSpPr>
        <p:spPr>
          <a:xfrm flipV="1">
            <a:off x="2959333" y="2780683"/>
            <a:ext cx="4095534" cy="1906155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itle 1">
            <a:extLst>
              <a:ext uri="{FF2B5EF4-FFF2-40B4-BE49-F238E27FC236}">
                <a16:creationId xmlns:a16="http://schemas.microsoft.com/office/drawing/2014/main" id="{FC058CCB-DEF0-4AFB-ACFE-B86276C97ED3}"/>
              </a:ext>
            </a:extLst>
          </p:cNvPr>
          <p:cNvSpPr txBox="1">
            <a:spLocks/>
          </p:cNvSpPr>
          <p:nvPr/>
        </p:nvSpPr>
        <p:spPr>
          <a:xfrm>
            <a:off x="1091691" y="5592492"/>
            <a:ext cx="10168128" cy="1179576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>
                <a:solidFill>
                  <a:srgbClr val="FF0000"/>
                </a:solidFill>
                <a:latin typeface="Neue Haas Grotesk Text Pro"/>
              </a:rPr>
              <a:t>FS-</a:t>
            </a:r>
            <a:r>
              <a:rPr lang="en-US" sz="2800" err="1">
                <a:solidFill>
                  <a:srgbClr val="FF0000"/>
                </a:solidFill>
                <a:latin typeface="Neue Haas Grotesk Text Pro"/>
              </a:rPr>
              <a:t>koordinator</a:t>
            </a:r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eue Haas Grotesk Text Pro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eue Haas Grotesk Text Pro"/>
              <a:ea typeface="+mj-ea"/>
              <a:cs typeface="+mj-cs"/>
            </a:endParaRP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2982B32F-7D78-462E-962B-9E65BAB49981}"/>
              </a:ext>
            </a:extLst>
          </p:cNvPr>
          <p:cNvCxnSpPr>
            <a:cxnSpLocks/>
          </p:cNvCxnSpPr>
          <p:nvPr/>
        </p:nvCxnSpPr>
        <p:spPr>
          <a:xfrm flipV="1">
            <a:off x="3905250" y="2908538"/>
            <a:ext cx="4042552" cy="2714101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Multiplication Sign 23">
            <a:extLst>
              <a:ext uri="{FF2B5EF4-FFF2-40B4-BE49-F238E27FC236}">
                <a16:creationId xmlns:a16="http://schemas.microsoft.com/office/drawing/2014/main" id="{99FA4A56-7C13-491B-AE37-0A7F1C61DA38}"/>
              </a:ext>
            </a:extLst>
          </p:cNvPr>
          <p:cNvSpPr/>
          <p:nvPr/>
        </p:nvSpPr>
        <p:spPr>
          <a:xfrm>
            <a:off x="6036715" y="2022144"/>
            <a:ext cx="476250" cy="503464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6308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181" y="207101"/>
            <a:ext cx="10032825" cy="6650899"/>
          </a:xfrm>
          <a:prstGeom prst="rect">
            <a:avLst/>
          </a:prstGeom>
        </p:spPr>
      </p:pic>
      <p:sp>
        <p:nvSpPr>
          <p:cNvPr id="12" name="Multiplication Sign 11">
            <a:extLst>
              <a:ext uri="{FF2B5EF4-FFF2-40B4-BE49-F238E27FC236}">
                <a16:creationId xmlns:a16="http://schemas.microsoft.com/office/drawing/2014/main" id="{237B7CD4-C1B7-4DBC-9723-0529659D13A3}"/>
              </a:ext>
            </a:extLst>
          </p:cNvPr>
          <p:cNvSpPr/>
          <p:nvPr/>
        </p:nvSpPr>
        <p:spPr>
          <a:xfrm>
            <a:off x="5421085" y="2032907"/>
            <a:ext cx="476250" cy="503464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13" name="Multiplication Sign 12">
            <a:extLst>
              <a:ext uri="{FF2B5EF4-FFF2-40B4-BE49-F238E27FC236}">
                <a16:creationId xmlns:a16="http://schemas.microsoft.com/office/drawing/2014/main" id="{7AEAAA76-0785-444D-B182-7A24E7750A1F}"/>
              </a:ext>
            </a:extLst>
          </p:cNvPr>
          <p:cNvSpPr/>
          <p:nvPr/>
        </p:nvSpPr>
        <p:spPr>
          <a:xfrm>
            <a:off x="8673192" y="2032906"/>
            <a:ext cx="476250" cy="503464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14" name="Multiplication Sign 13">
            <a:extLst>
              <a:ext uri="{FF2B5EF4-FFF2-40B4-BE49-F238E27FC236}">
                <a16:creationId xmlns:a16="http://schemas.microsoft.com/office/drawing/2014/main" id="{80CB8FCC-AB02-41E1-AC93-8966E2170E71}"/>
              </a:ext>
            </a:extLst>
          </p:cNvPr>
          <p:cNvSpPr/>
          <p:nvPr/>
        </p:nvSpPr>
        <p:spPr>
          <a:xfrm>
            <a:off x="6645727" y="2032906"/>
            <a:ext cx="476250" cy="503464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DF67C92-746E-4F75-9A72-247799A4FAF8}"/>
              </a:ext>
            </a:extLst>
          </p:cNvPr>
          <p:cNvSpPr/>
          <p:nvPr/>
        </p:nvSpPr>
        <p:spPr>
          <a:xfrm>
            <a:off x="7836166" y="1959930"/>
            <a:ext cx="745307" cy="941922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FC058CCB-DEF0-4AFB-ACFE-B86276C97ED3}"/>
              </a:ext>
            </a:extLst>
          </p:cNvPr>
          <p:cNvSpPr txBox="1">
            <a:spLocks/>
          </p:cNvSpPr>
          <p:nvPr/>
        </p:nvSpPr>
        <p:spPr>
          <a:xfrm>
            <a:off x="1091691" y="5592492"/>
            <a:ext cx="10168128" cy="1179576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>
                <a:solidFill>
                  <a:srgbClr val="FF0000"/>
                </a:solidFill>
                <a:latin typeface="Neue Haas Grotesk Text Pro"/>
              </a:rPr>
              <a:t>FS-</a:t>
            </a:r>
            <a:r>
              <a:rPr lang="en-US" sz="2800" err="1">
                <a:solidFill>
                  <a:srgbClr val="FF0000"/>
                </a:solidFill>
                <a:latin typeface="Neue Haas Grotesk Text Pro"/>
              </a:rPr>
              <a:t>koordinator</a:t>
            </a:r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eue Haas Grotesk Text Pro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eue Haas Grotesk Text Pro"/>
              <a:ea typeface="+mj-ea"/>
              <a:cs typeface="+mj-cs"/>
            </a:endParaRP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2982B32F-7D78-462E-962B-9E65BAB49981}"/>
              </a:ext>
            </a:extLst>
          </p:cNvPr>
          <p:cNvCxnSpPr>
            <a:cxnSpLocks/>
          </p:cNvCxnSpPr>
          <p:nvPr/>
        </p:nvCxnSpPr>
        <p:spPr>
          <a:xfrm flipV="1">
            <a:off x="3905250" y="2908538"/>
            <a:ext cx="4042552" cy="2714101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Multiplication Sign 23">
            <a:extLst>
              <a:ext uri="{FF2B5EF4-FFF2-40B4-BE49-F238E27FC236}">
                <a16:creationId xmlns:a16="http://schemas.microsoft.com/office/drawing/2014/main" id="{99FA4A56-7C13-491B-AE37-0A7F1C61DA38}"/>
              </a:ext>
            </a:extLst>
          </p:cNvPr>
          <p:cNvSpPr/>
          <p:nvPr/>
        </p:nvSpPr>
        <p:spPr>
          <a:xfrm>
            <a:off x="6036715" y="2022144"/>
            <a:ext cx="476250" cy="503464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3" name="Multiplication Sign 2">
            <a:extLst>
              <a:ext uri="{FF2B5EF4-FFF2-40B4-BE49-F238E27FC236}">
                <a16:creationId xmlns:a16="http://schemas.microsoft.com/office/drawing/2014/main" id="{679291C0-4F23-EFCE-DCC9-A183F6829A0A}"/>
              </a:ext>
            </a:extLst>
          </p:cNvPr>
          <p:cNvSpPr/>
          <p:nvPr/>
        </p:nvSpPr>
        <p:spPr>
          <a:xfrm>
            <a:off x="7347250" y="2032905"/>
            <a:ext cx="476250" cy="503464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27022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>
            <a:extLst>
              <a:ext uri="{FF2B5EF4-FFF2-40B4-BE49-F238E27FC236}">
                <a16:creationId xmlns:a16="http://schemas.microsoft.com/office/drawing/2014/main" id="{701A51F5-9356-8821-6793-E78A0886055E}"/>
              </a:ext>
            </a:extLst>
          </p:cNvPr>
          <p:cNvSpPr txBox="1">
            <a:spLocks/>
          </p:cNvSpPr>
          <p:nvPr/>
        </p:nvSpPr>
        <p:spPr>
          <a:xfrm>
            <a:off x="1115568" y="548640"/>
            <a:ext cx="10168128" cy="1179576"/>
          </a:xfrm>
          <a:prstGeom prst="rect">
            <a:avLst/>
          </a:prstGeom>
          <a:effectLst/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j-ea"/>
              <a:cs typeface="+mj-cs"/>
            </a:endParaRPr>
          </a:p>
        </p:txBody>
      </p:sp>
      <p:sp>
        <p:nvSpPr>
          <p:cNvPr id="31" name="Title 20">
            <a:extLst>
              <a:ext uri="{FF2B5EF4-FFF2-40B4-BE49-F238E27FC236}">
                <a16:creationId xmlns:a16="http://schemas.microsoft.com/office/drawing/2014/main" id="{CACB4B6E-1203-40C8-9527-1A52545FBBB7}"/>
              </a:ext>
            </a:extLst>
          </p:cNvPr>
          <p:cNvSpPr txBox="1">
            <a:spLocks/>
          </p:cNvSpPr>
          <p:nvPr/>
        </p:nvSpPr>
        <p:spPr>
          <a:xfrm>
            <a:off x="1842025" y="476672"/>
            <a:ext cx="7696200" cy="720080"/>
          </a:xfrm>
          <a:prstGeom prst="rect">
            <a:avLst/>
          </a:prstGeom>
        </p:spPr>
        <p:txBody>
          <a:bodyPr lIns="91440" tIns="45720" rIns="91440" bIns="45720" anchor="t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altLang="nb-NO"/>
              <a:t>Hvordan jobber vi med fakultetene?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8963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20">
            <a:extLst>
              <a:ext uri="{FF2B5EF4-FFF2-40B4-BE49-F238E27FC236}">
                <a16:creationId xmlns:a16="http://schemas.microsoft.com/office/drawing/2014/main" id="{97C3270A-2E9E-41F9-9B5C-BE848231287B}"/>
              </a:ext>
            </a:extLst>
          </p:cNvPr>
          <p:cNvSpPr txBox="1">
            <a:spLocks/>
          </p:cNvSpPr>
          <p:nvPr/>
        </p:nvSpPr>
        <p:spPr>
          <a:xfrm>
            <a:off x="435256" y="476672"/>
            <a:ext cx="10245968" cy="842308"/>
          </a:xfrm>
          <a:prstGeom prst="rect">
            <a:avLst/>
          </a:prstGeom>
        </p:spPr>
        <p:txBody>
          <a:bodyPr lIns="91440" tIns="45720" rIns="91440" bIns="4572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altLang="nb-NO"/>
              <a:t>Forvaltningsstruktur prosjekt </a:t>
            </a:r>
            <a:r>
              <a:rPr lang="nb-NO" altLang="nb-NO" err="1"/>
              <a:t>EpN</a:t>
            </a:r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0782E799-EA9C-2AC9-220E-0116FACDDE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0696" y="1471278"/>
            <a:ext cx="6543792" cy="51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3509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DC29832-C2C3-0862-D31E-AF6753854E36}"/>
              </a:ext>
            </a:extLst>
          </p:cNvPr>
          <p:cNvCxnSpPr/>
          <p:nvPr/>
        </p:nvCxnSpPr>
        <p:spPr>
          <a:xfrm>
            <a:off x="563629" y="5596745"/>
            <a:ext cx="10880941" cy="45431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1931573-F93D-47D4-11A6-48A61C23740C}"/>
              </a:ext>
            </a:extLst>
          </p:cNvPr>
          <p:cNvCxnSpPr/>
          <p:nvPr/>
        </p:nvCxnSpPr>
        <p:spPr>
          <a:xfrm>
            <a:off x="836799" y="5372728"/>
            <a:ext cx="0" cy="408162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32C3E6F4-9D14-06AE-D62F-92577F5C5656}"/>
              </a:ext>
            </a:extLst>
          </p:cNvPr>
          <p:cNvSpPr txBox="1"/>
          <p:nvPr/>
        </p:nvSpPr>
        <p:spPr>
          <a:xfrm>
            <a:off x="10874934" y="5767735"/>
            <a:ext cx="577402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400" b="1">
                <a:solidFill>
                  <a:srgbClr val="000000"/>
                </a:solidFill>
                <a:latin typeface="Neue Haas Grotesk Text Pro"/>
              </a:rPr>
              <a:t>15/5</a:t>
            </a:r>
            <a:endParaRPr kumimoji="0" lang="nb-NO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88B5C8B-4E70-BB6A-F63D-265F4FA8A686}"/>
              </a:ext>
            </a:extLst>
          </p:cNvPr>
          <p:cNvCxnSpPr/>
          <p:nvPr/>
        </p:nvCxnSpPr>
        <p:spPr>
          <a:xfrm>
            <a:off x="9931853" y="5395351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35">
            <a:extLst>
              <a:ext uri="{FF2B5EF4-FFF2-40B4-BE49-F238E27FC236}">
                <a16:creationId xmlns:a16="http://schemas.microsoft.com/office/drawing/2014/main" id="{F793B1DC-4F79-AB58-E10D-35B772FBDD90}"/>
              </a:ext>
            </a:extLst>
          </p:cNvPr>
          <p:cNvSpPr/>
          <p:nvPr/>
        </p:nvSpPr>
        <p:spPr>
          <a:xfrm>
            <a:off x="52770" y="6011327"/>
            <a:ext cx="1525576" cy="774005"/>
          </a:xfrm>
          <a:prstGeom prst="roundRect">
            <a:avLst/>
          </a:prstGeom>
          <a:noFill/>
          <a:ln w="254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2800" b="1">
                <a:solidFill>
                  <a:srgbClr val="000000"/>
                </a:solidFill>
                <a:latin typeface="Neue Haas Grotesk Text Pro"/>
              </a:rPr>
              <a:t>2023</a:t>
            </a: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2" name="Rounded Rectangle 35">
            <a:extLst>
              <a:ext uri="{FF2B5EF4-FFF2-40B4-BE49-F238E27FC236}">
                <a16:creationId xmlns:a16="http://schemas.microsoft.com/office/drawing/2014/main" id="{3FDF1E69-CB45-FAF8-9E1E-6CFCB309F639}"/>
              </a:ext>
            </a:extLst>
          </p:cNvPr>
          <p:cNvSpPr/>
          <p:nvPr/>
        </p:nvSpPr>
        <p:spPr>
          <a:xfrm>
            <a:off x="10438332" y="4006712"/>
            <a:ext cx="1425280" cy="692362"/>
          </a:xfrm>
          <a:prstGeom prst="roundRect">
            <a:avLst/>
          </a:prstGeom>
          <a:solidFill>
            <a:srgbClr val="FFFF00"/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kumimoji="0" lang="nb-NO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Publisering</a:t>
            </a:r>
            <a:r>
              <a:rPr lang="nb-NO" sz="1400" b="1">
                <a:solidFill>
                  <a:srgbClr val="000000"/>
                </a:solidFill>
                <a:latin typeface="Neue Haas Grotesk Text Pro"/>
              </a:rPr>
              <a:t> </a:t>
            </a:r>
            <a:r>
              <a:rPr lang="nb-NO" sz="1400" b="1" err="1">
                <a:solidFill>
                  <a:srgbClr val="000000"/>
                </a:solidFill>
                <a:latin typeface="Neue Haas Grotesk Text Pro"/>
              </a:rPr>
              <a:t>Vortex</a:t>
            </a:r>
            <a:endParaRPr kumimoji="0" lang="nb-NO" sz="1400" b="1" i="0" u="none" strike="noStrike" kern="1200" cap="none" spc="0" normalizeH="0" baseline="0" noProof="0" err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6925DEE-4D28-0CD3-9ACE-64AADE212B2D}"/>
              </a:ext>
            </a:extLst>
          </p:cNvPr>
          <p:cNvCxnSpPr/>
          <p:nvPr/>
        </p:nvCxnSpPr>
        <p:spPr>
          <a:xfrm>
            <a:off x="11168047" y="4699907"/>
            <a:ext cx="0" cy="530678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ounded Rectangle 35">
            <a:extLst>
              <a:ext uri="{FF2B5EF4-FFF2-40B4-BE49-F238E27FC236}">
                <a16:creationId xmlns:a16="http://schemas.microsoft.com/office/drawing/2014/main" id="{16525B1C-A0E8-D254-A9AA-41C4043712FE}"/>
              </a:ext>
            </a:extLst>
          </p:cNvPr>
          <p:cNvSpPr/>
          <p:nvPr/>
        </p:nvSpPr>
        <p:spPr>
          <a:xfrm>
            <a:off x="9163971" y="2958961"/>
            <a:ext cx="1425280" cy="692362"/>
          </a:xfrm>
          <a:prstGeom prst="roundRect">
            <a:avLst/>
          </a:prstGeom>
          <a:solidFill>
            <a:srgbClr val="FFFF00"/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1" i="0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EpN</a:t>
            </a:r>
            <a:r>
              <a:rPr kumimoji="0" lang="nb-NO" sz="1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</a:t>
            </a:r>
            <a:r>
              <a:rPr kumimoji="0" lang="nb-NO" sz="1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stenger</a:t>
            </a:r>
            <a:endParaRPr kumimoji="0" lang="en-US" sz="1800" b="0" i="1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38705A17-2B1C-2A4F-6069-1B2865267555}"/>
              </a:ext>
            </a:extLst>
          </p:cNvPr>
          <p:cNvCxnSpPr>
            <a:cxnSpLocks/>
          </p:cNvCxnSpPr>
          <p:nvPr/>
        </p:nvCxnSpPr>
        <p:spPr>
          <a:xfrm>
            <a:off x="9920900" y="3652156"/>
            <a:ext cx="0" cy="1578427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614B780D-2103-BA1D-14AE-2645C22D8923}"/>
              </a:ext>
            </a:extLst>
          </p:cNvPr>
          <p:cNvSpPr txBox="1"/>
          <p:nvPr/>
        </p:nvSpPr>
        <p:spPr>
          <a:xfrm>
            <a:off x="9718326" y="5781341"/>
            <a:ext cx="184731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4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49" name="Rounded Rectangle 35">
            <a:extLst>
              <a:ext uri="{FF2B5EF4-FFF2-40B4-BE49-F238E27FC236}">
                <a16:creationId xmlns:a16="http://schemas.microsoft.com/office/drawing/2014/main" id="{086B6D40-AE0A-982A-0D2B-588F74C0F3F3}"/>
              </a:ext>
            </a:extLst>
          </p:cNvPr>
          <p:cNvSpPr/>
          <p:nvPr/>
        </p:nvSpPr>
        <p:spPr>
          <a:xfrm>
            <a:off x="4992162" y="6011326"/>
            <a:ext cx="1525576" cy="774005"/>
          </a:xfrm>
          <a:prstGeom prst="roundRect">
            <a:avLst/>
          </a:prstGeom>
          <a:noFill/>
          <a:ln w="254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2800" b="1">
                <a:solidFill>
                  <a:srgbClr val="000000"/>
                </a:solidFill>
                <a:latin typeface="Neue Haas Grotesk Text Pro"/>
              </a:rPr>
              <a:t>2024</a:t>
            </a: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FA6DD1F4-3C06-360A-5E9A-A57F4466C56D}"/>
              </a:ext>
            </a:extLst>
          </p:cNvPr>
          <p:cNvCxnSpPr>
            <a:cxnSpLocks/>
          </p:cNvCxnSpPr>
          <p:nvPr/>
        </p:nvCxnSpPr>
        <p:spPr>
          <a:xfrm>
            <a:off x="11170102" y="5408958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68956A8-1553-35B9-BF09-BF7B1C6C0B1E}"/>
              </a:ext>
            </a:extLst>
          </p:cNvPr>
          <p:cNvCxnSpPr/>
          <p:nvPr/>
        </p:nvCxnSpPr>
        <p:spPr>
          <a:xfrm flipH="1">
            <a:off x="5755758" y="5387105"/>
            <a:ext cx="836" cy="463178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3360ACF-881E-9AAA-0ACB-177D267377F6}"/>
              </a:ext>
            </a:extLst>
          </p:cNvPr>
          <p:cNvCxnSpPr/>
          <p:nvPr/>
        </p:nvCxnSpPr>
        <p:spPr>
          <a:xfrm>
            <a:off x="5321218" y="5388358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C1CF525D-B79A-23F2-3D7E-C0C74E05EB76}"/>
              </a:ext>
            </a:extLst>
          </p:cNvPr>
          <p:cNvSpPr txBox="1"/>
          <p:nvPr/>
        </p:nvSpPr>
        <p:spPr>
          <a:xfrm>
            <a:off x="5042790" y="5782702"/>
            <a:ext cx="577402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1/12 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9639E8E8-4AC7-A87C-6A8F-A9D13FCFAB9B}"/>
              </a:ext>
            </a:extLst>
          </p:cNvPr>
          <p:cNvCxnSpPr>
            <a:cxnSpLocks/>
          </p:cNvCxnSpPr>
          <p:nvPr/>
        </p:nvCxnSpPr>
        <p:spPr>
          <a:xfrm>
            <a:off x="5314388" y="4727120"/>
            <a:ext cx="0" cy="530678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9419D721-8281-43AB-8B70-4897BDE7C304}"/>
              </a:ext>
            </a:extLst>
          </p:cNvPr>
          <p:cNvSpPr txBox="1"/>
          <p:nvPr/>
        </p:nvSpPr>
        <p:spPr>
          <a:xfrm>
            <a:off x="9619531" y="5773607"/>
            <a:ext cx="663964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nb-NO" sz="1400" b="1">
                <a:solidFill>
                  <a:srgbClr val="000000"/>
                </a:solidFill>
                <a:latin typeface="Neue Haas Grotesk Text Pro"/>
              </a:rPr>
              <a:t>30/3 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31" name="Title 20">
            <a:extLst>
              <a:ext uri="{FF2B5EF4-FFF2-40B4-BE49-F238E27FC236}">
                <a16:creationId xmlns:a16="http://schemas.microsoft.com/office/drawing/2014/main" id="{CACB4B6E-1203-40C8-9527-1A52545FBBB7}"/>
              </a:ext>
            </a:extLst>
          </p:cNvPr>
          <p:cNvSpPr txBox="1">
            <a:spLocks/>
          </p:cNvSpPr>
          <p:nvPr/>
        </p:nvSpPr>
        <p:spPr>
          <a:xfrm>
            <a:off x="1842025" y="476672"/>
            <a:ext cx="7696200" cy="720080"/>
          </a:xfrm>
          <a:prstGeom prst="rect">
            <a:avLst/>
          </a:prstGeom>
        </p:spPr>
        <p:txBody>
          <a:bodyPr lIns="91440" tIns="45720" rIns="91440" bIns="4572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altLang="nb-NO"/>
              <a:t>Implementeringsplan</a:t>
            </a:r>
            <a:endParaRPr lang="en-US"/>
          </a:p>
        </p:txBody>
      </p:sp>
      <p:sp>
        <p:nvSpPr>
          <p:cNvPr id="26" name="Rounded Rectangle 35">
            <a:extLst>
              <a:ext uri="{FF2B5EF4-FFF2-40B4-BE49-F238E27FC236}">
                <a16:creationId xmlns:a16="http://schemas.microsoft.com/office/drawing/2014/main" id="{89A4A27D-CAB7-E747-3829-D246B20BF1EF}"/>
              </a:ext>
            </a:extLst>
          </p:cNvPr>
          <p:cNvSpPr/>
          <p:nvPr/>
        </p:nvSpPr>
        <p:spPr>
          <a:xfrm>
            <a:off x="4656559" y="4033925"/>
            <a:ext cx="1425280" cy="692362"/>
          </a:xfrm>
          <a:prstGeom prst="roundRect">
            <a:avLst/>
          </a:prstGeom>
          <a:solidFill>
            <a:srgbClr val="FFFF00"/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1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EpN</a:t>
            </a:r>
            <a:r>
              <a:rPr kumimoji="0" lang="nb-NO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åpner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999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DC29832-C2C3-0862-D31E-AF6753854E36}"/>
              </a:ext>
            </a:extLst>
          </p:cNvPr>
          <p:cNvCxnSpPr/>
          <p:nvPr/>
        </p:nvCxnSpPr>
        <p:spPr>
          <a:xfrm>
            <a:off x="563629" y="5596745"/>
            <a:ext cx="10880941" cy="45431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1931573-F93D-47D4-11A6-48A61C23740C}"/>
              </a:ext>
            </a:extLst>
          </p:cNvPr>
          <p:cNvCxnSpPr/>
          <p:nvPr/>
        </p:nvCxnSpPr>
        <p:spPr>
          <a:xfrm>
            <a:off x="836799" y="5372728"/>
            <a:ext cx="0" cy="408162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32C3E6F4-9D14-06AE-D62F-92577F5C5656}"/>
              </a:ext>
            </a:extLst>
          </p:cNvPr>
          <p:cNvSpPr txBox="1"/>
          <p:nvPr/>
        </p:nvSpPr>
        <p:spPr>
          <a:xfrm>
            <a:off x="10874934" y="5767735"/>
            <a:ext cx="577402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400" b="1">
                <a:solidFill>
                  <a:srgbClr val="000000"/>
                </a:solidFill>
                <a:latin typeface="Neue Haas Grotesk Text Pro"/>
              </a:rPr>
              <a:t>15/5</a:t>
            </a:r>
            <a:endParaRPr kumimoji="0" lang="nb-NO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88B5C8B-4E70-BB6A-F63D-265F4FA8A686}"/>
              </a:ext>
            </a:extLst>
          </p:cNvPr>
          <p:cNvCxnSpPr/>
          <p:nvPr/>
        </p:nvCxnSpPr>
        <p:spPr>
          <a:xfrm>
            <a:off x="9931853" y="5395351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35">
            <a:extLst>
              <a:ext uri="{FF2B5EF4-FFF2-40B4-BE49-F238E27FC236}">
                <a16:creationId xmlns:a16="http://schemas.microsoft.com/office/drawing/2014/main" id="{F793B1DC-4F79-AB58-E10D-35B772FBDD90}"/>
              </a:ext>
            </a:extLst>
          </p:cNvPr>
          <p:cNvSpPr/>
          <p:nvPr/>
        </p:nvSpPr>
        <p:spPr>
          <a:xfrm>
            <a:off x="52770" y="6011327"/>
            <a:ext cx="1525576" cy="774005"/>
          </a:xfrm>
          <a:prstGeom prst="roundRect">
            <a:avLst/>
          </a:prstGeom>
          <a:noFill/>
          <a:ln w="254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2800" b="1">
                <a:solidFill>
                  <a:srgbClr val="000000"/>
                </a:solidFill>
                <a:latin typeface="Neue Haas Grotesk Text Pro"/>
              </a:rPr>
              <a:t>2023</a:t>
            </a: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2" name="Rounded Rectangle 35">
            <a:extLst>
              <a:ext uri="{FF2B5EF4-FFF2-40B4-BE49-F238E27FC236}">
                <a16:creationId xmlns:a16="http://schemas.microsoft.com/office/drawing/2014/main" id="{3FDF1E69-CB45-FAF8-9E1E-6CFCB309F639}"/>
              </a:ext>
            </a:extLst>
          </p:cNvPr>
          <p:cNvSpPr/>
          <p:nvPr/>
        </p:nvSpPr>
        <p:spPr>
          <a:xfrm>
            <a:off x="10438332" y="4006712"/>
            <a:ext cx="1425280" cy="692362"/>
          </a:xfrm>
          <a:prstGeom prst="roundRect">
            <a:avLst/>
          </a:prstGeom>
          <a:solidFill>
            <a:srgbClr val="FFFF00"/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kumimoji="0" lang="nb-NO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Publisering</a:t>
            </a:r>
            <a:r>
              <a:rPr lang="nb-NO" sz="1400" b="1">
                <a:solidFill>
                  <a:srgbClr val="000000"/>
                </a:solidFill>
                <a:latin typeface="Neue Haas Grotesk Text Pro"/>
              </a:rPr>
              <a:t> </a:t>
            </a:r>
            <a:r>
              <a:rPr lang="nb-NO" sz="1400" b="1" err="1">
                <a:solidFill>
                  <a:srgbClr val="000000"/>
                </a:solidFill>
                <a:latin typeface="Neue Haas Grotesk Text Pro"/>
              </a:rPr>
              <a:t>Vortex</a:t>
            </a:r>
            <a:endParaRPr kumimoji="0" lang="nb-NO" sz="1400" b="1" i="0" u="none" strike="noStrike" kern="1200" cap="none" spc="0" normalizeH="0" baseline="0" noProof="0" err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6925DEE-4D28-0CD3-9ACE-64AADE212B2D}"/>
              </a:ext>
            </a:extLst>
          </p:cNvPr>
          <p:cNvCxnSpPr/>
          <p:nvPr/>
        </p:nvCxnSpPr>
        <p:spPr>
          <a:xfrm>
            <a:off x="11168047" y="4699907"/>
            <a:ext cx="0" cy="530678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ounded Rectangle 35">
            <a:extLst>
              <a:ext uri="{FF2B5EF4-FFF2-40B4-BE49-F238E27FC236}">
                <a16:creationId xmlns:a16="http://schemas.microsoft.com/office/drawing/2014/main" id="{16525B1C-A0E8-D254-A9AA-41C4043712FE}"/>
              </a:ext>
            </a:extLst>
          </p:cNvPr>
          <p:cNvSpPr/>
          <p:nvPr/>
        </p:nvSpPr>
        <p:spPr>
          <a:xfrm>
            <a:off x="9163971" y="2958961"/>
            <a:ext cx="1425280" cy="692362"/>
          </a:xfrm>
          <a:prstGeom prst="roundRect">
            <a:avLst/>
          </a:prstGeom>
          <a:solidFill>
            <a:srgbClr val="FFFF00"/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1" i="0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EpN</a:t>
            </a:r>
            <a:r>
              <a:rPr kumimoji="0" lang="nb-NO" sz="1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</a:t>
            </a:r>
            <a:r>
              <a:rPr kumimoji="0" lang="nb-NO" sz="1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stenger</a:t>
            </a:r>
            <a:endParaRPr kumimoji="0" lang="en-US" sz="1800" b="0" i="1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38705A17-2B1C-2A4F-6069-1B2865267555}"/>
              </a:ext>
            </a:extLst>
          </p:cNvPr>
          <p:cNvCxnSpPr>
            <a:cxnSpLocks/>
          </p:cNvCxnSpPr>
          <p:nvPr/>
        </p:nvCxnSpPr>
        <p:spPr>
          <a:xfrm>
            <a:off x="9920900" y="3652156"/>
            <a:ext cx="0" cy="1578427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614B780D-2103-BA1D-14AE-2645C22D8923}"/>
              </a:ext>
            </a:extLst>
          </p:cNvPr>
          <p:cNvSpPr txBox="1"/>
          <p:nvPr/>
        </p:nvSpPr>
        <p:spPr>
          <a:xfrm>
            <a:off x="9718326" y="5781341"/>
            <a:ext cx="184731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4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49" name="Rounded Rectangle 35">
            <a:extLst>
              <a:ext uri="{FF2B5EF4-FFF2-40B4-BE49-F238E27FC236}">
                <a16:creationId xmlns:a16="http://schemas.microsoft.com/office/drawing/2014/main" id="{086B6D40-AE0A-982A-0D2B-588F74C0F3F3}"/>
              </a:ext>
            </a:extLst>
          </p:cNvPr>
          <p:cNvSpPr/>
          <p:nvPr/>
        </p:nvSpPr>
        <p:spPr>
          <a:xfrm>
            <a:off x="4992162" y="6011326"/>
            <a:ext cx="1525576" cy="774005"/>
          </a:xfrm>
          <a:prstGeom prst="roundRect">
            <a:avLst/>
          </a:prstGeom>
          <a:noFill/>
          <a:ln w="254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2800" b="1">
                <a:solidFill>
                  <a:srgbClr val="000000"/>
                </a:solidFill>
                <a:latin typeface="Neue Haas Grotesk Text Pro"/>
              </a:rPr>
              <a:t>2024</a:t>
            </a: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FA6DD1F4-3C06-360A-5E9A-A57F4466C56D}"/>
              </a:ext>
            </a:extLst>
          </p:cNvPr>
          <p:cNvCxnSpPr>
            <a:cxnSpLocks/>
          </p:cNvCxnSpPr>
          <p:nvPr/>
        </p:nvCxnSpPr>
        <p:spPr>
          <a:xfrm>
            <a:off x="11170102" y="5408958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68956A8-1553-35B9-BF09-BF7B1C6C0B1E}"/>
              </a:ext>
            </a:extLst>
          </p:cNvPr>
          <p:cNvCxnSpPr/>
          <p:nvPr/>
        </p:nvCxnSpPr>
        <p:spPr>
          <a:xfrm flipH="1">
            <a:off x="5755758" y="5387105"/>
            <a:ext cx="836" cy="463178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3360ACF-881E-9AAA-0ACB-177D267377F6}"/>
              </a:ext>
            </a:extLst>
          </p:cNvPr>
          <p:cNvCxnSpPr/>
          <p:nvPr/>
        </p:nvCxnSpPr>
        <p:spPr>
          <a:xfrm>
            <a:off x="5321218" y="5388358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C1CF525D-B79A-23F2-3D7E-C0C74E05EB76}"/>
              </a:ext>
            </a:extLst>
          </p:cNvPr>
          <p:cNvSpPr txBox="1"/>
          <p:nvPr/>
        </p:nvSpPr>
        <p:spPr>
          <a:xfrm>
            <a:off x="5042790" y="5782702"/>
            <a:ext cx="577402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1/12 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9639E8E8-4AC7-A87C-6A8F-A9D13FCFAB9B}"/>
              </a:ext>
            </a:extLst>
          </p:cNvPr>
          <p:cNvCxnSpPr>
            <a:cxnSpLocks/>
          </p:cNvCxnSpPr>
          <p:nvPr/>
        </p:nvCxnSpPr>
        <p:spPr>
          <a:xfrm>
            <a:off x="5314388" y="4727120"/>
            <a:ext cx="0" cy="530678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9419D721-8281-43AB-8B70-4897BDE7C304}"/>
              </a:ext>
            </a:extLst>
          </p:cNvPr>
          <p:cNvSpPr txBox="1"/>
          <p:nvPr/>
        </p:nvSpPr>
        <p:spPr>
          <a:xfrm>
            <a:off x="9619531" y="5773607"/>
            <a:ext cx="663964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nb-NO" sz="1400" b="1">
                <a:solidFill>
                  <a:srgbClr val="000000"/>
                </a:solidFill>
                <a:latin typeface="Neue Haas Grotesk Text Pro"/>
              </a:rPr>
              <a:t>30/3 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31" name="Title 20">
            <a:extLst>
              <a:ext uri="{FF2B5EF4-FFF2-40B4-BE49-F238E27FC236}">
                <a16:creationId xmlns:a16="http://schemas.microsoft.com/office/drawing/2014/main" id="{CACB4B6E-1203-40C8-9527-1A52545FBBB7}"/>
              </a:ext>
            </a:extLst>
          </p:cNvPr>
          <p:cNvSpPr txBox="1">
            <a:spLocks/>
          </p:cNvSpPr>
          <p:nvPr/>
        </p:nvSpPr>
        <p:spPr>
          <a:xfrm>
            <a:off x="1842025" y="476672"/>
            <a:ext cx="7696200" cy="720080"/>
          </a:xfrm>
          <a:prstGeom prst="rect">
            <a:avLst/>
          </a:prstGeom>
        </p:spPr>
        <p:txBody>
          <a:bodyPr lIns="91440" tIns="45720" rIns="91440" bIns="4572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altLang="nb-NO"/>
              <a:t>Implementeringsplan</a:t>
            </a:r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FE5EB79-1A19-0CFF-9065-E4434191FD96}"/>
              </a:ext>
            </a:extLst>
          </p:cNvPr>
          <p:cNvSpPr txBox="1"/>
          <p:nvPr/>
        </p:nvSpPr>
        <p:spPr>
          <a:xfrm>
            <a:off x="7308279" y="5763620"/>
            <a:ext cx="184731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4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EB15218-7F9B-4836-2418-3A43B85E3370}"/>
              </a:ext>
            </a:extLst>
          </p:cNvPr>
          <p:cNvCxnSpPr>
            <a:cxnSpLocks/>
          </p:cNvCxnSpPr>
          <p:nvPr/>
        </p:nvCxnSpPr>
        <p:spPr>
          <a:xfrm>
            <a:off x="1292898" y="5351048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35">
            <a:extLst>
              <a:ext uri="{FF2B5EF4-FFF2-40B4-BE49-F238E27FC236}">
                <a16:creationId xmlns:a16="http://schemas.microsoft.com/office/drawing/2014/main" id="{9285ECE1-44E3-F0B0-2046-1695C3CEEDA7}"/>
              </a:ext>
            </a:extLst>
          </p:cNvPr>
          <p:cNvSpPr/>
          <p:nvPr/>
        </p:nvSpPr>
        <p:spPr>
          <a:xfrm>
            <a:off x="453300" y="2861496"/>
            <a:ext cx="1496997" cy="745524"/>
          </a:xfrm>
          <a:prstGeom prst="round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nb-NO" sz="1400" b="1">
                <a:solidFill>
                  <a:schemeClr val="tx1"/>
                </a:solidFill>
                <a:latin typeface="Neue Haas Grotesk Text Pro"/>
              </a:rPr>
              <a:t>Fakultetene utnevner </a:t>
            </a:r>
            <a:r>
              <a:rPr lang="nb-NO" sz="1400" b="1" err="1">
                <a:solidFill>
                  <a:schemeClr val="tx1"/>
                </a:solidFill>
                <a:latin typeface="Neue Haas Grotesk Text Pro"/>
              </a:rPr>
              <a:t>EpN</a:t>
            </a:r>
            <a:r>
              <a:rPr lang="nb-NO" sz="1400" b="1">
                <a:solidFill>
                  <a:schemeClr val="tx1"/>
                </a:solidFill>
                <a:latin typeface="Neue Haas Grotesk Text Pro"/>
              </a:rPr>
              <a:t>-kontakter </a:t>
            </a:r>
            <a:endParaRPr lang="nb-NO" sz="1400" b="1">
              <a:solidFill>
                <a:schemeClr val="tx1"/>
              </a:solidFill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62DA67AD-7556-6FD4-1D26-09FB9B1C4FAA}"/>
              </a:ext>
            </a:extLst>
          </p:cNvPr>
          <p:cNvCxnSpPr>
            <a:cxnSpLocks/>
          </p:cNvCxnSpPr>
          <p:nvPr/>
        </p:nvCxnSpPr>
        <p:spPr>
          <a:xfrm>
            <a:off x="1281945" y="3607853"/>
            <a:ext cx="0" cy="1578427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0ECF9E75-AB57-0679-F65D-2A1B45FFC545}"/>
              </a:ext>
            </a:extLst>
          </p:cNvPr>
          <p:cNvSpPr txBox="1"/>
          <p:nvPr/>
        </p:nvSpPr>
        <p:spPr>
          <a:xfrm>
            <a:off x="1079372" y="5737038"/>
            <a:ext cx="184731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4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3D5C7C3-6148-4AFF-4524-C25FF3976398}"/>
              </a:ext>
            </a:extLst>
          </p:cNvPr>
          <p:cNvSpPr txBox="1"/>
          <p:nvPr/>
        </p:nvSpPr>
        <p:spPr>
          <a:xfrm>
            <a:off x="1058327" y="5767404"/>
            <a:ext cx="463588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nb-NO" sz="1400" b="1">
                <a:solidFill>
                  <a:srgbClr val="000000"/>
                </a:solidFill>
                <a:latin typeface="Neue Haas Grotesk Text Pro"/>
              </a:rPr>
              <a:t>1/9</a:t>
            </a:r>
            <a:endParaRPr lang="en-US">
              <a:ea typeface="+mn-ea"/>
              <a:cs typeface="+mn-cs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433E7E4-304B-FF70-2D69-F56D7665FE92}"/>
              </a:ext>
            </a:extLst>
          </p:cNvPr>
          <p:cNvSpPr txBox="1"/>
          <p:nvPr/>
        </p:nvSpPr>
        <p:spPr>
          <a:xfrm>
            <a:off x="4517233" y="5772480"/>
            <a:ext cx="184731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4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6" name="Rounded Rectangle 35">
            <a:extLst>
              <a:ext uri="{FF2B5EF4-FFF2-40B4-BE49-F238E27FC236}">
                <a16:creationId xmlns:a16="http://schemas.microsoft.com/office/drawing/2014/main" id="{89A4A27D-CAB7-E747-3829-D246B20BF1EF}"/>
              </a:ext>
            </a:extLst>
          </p:cNvPr>
          <p:cNvSpPr/>
          <p:nvPr/>
        </p:nvSpPr>
        <p:spPr>
          <a:xfrm>
            <a:off x="4656559" y="4033925"/>
            <a:ext cx="1425280" cy="692362"/>
          </a:xfrm>
          <a:prstGeom prst="roundRect">
            <a:avLst/>
          </a:prstGeom>
          <a:solidFill>
            <a:srgbClr val="FFFF00"/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1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EpN</a:t>
            </a:r>
            <a:r>
              <a:rPr kumimoji="0" lang="nb-NO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åpner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7F1873E6-4BA1-4932-76C8-FC39A272A9AB}"/>
              </a:ext>
            </a:extLst>
          </p:cNvPr>
          <p:cNvSpPr txBox="1"/>
          <p:nvPr/>
        </p:nvSpPr>
        <p:spPr>
          <a:xfrm>
            <a:off x="1619860" y="5737039"/>
            <a:ext cx="184731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4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15991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DC29832-C2C3-0862-D31E-AF6753854E36}"/>
              </a:ext>
            </a:extLst>
          </p:cNvPr>
          <p:cNvCxnSpPr/>
          <p:nvPr/>
        </p:nvCxnSpPr>
        <p:spPr>
          <a:xfrm>
            <a:off x="563629" y="5596745"/>
            <a:ext cx="10880941" cy="45431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1931573-F93D-47D4-11A6-48A61C23740C}"/>
              </a:ext>
            </a:extLst>
          </p:cNvPr>
          <p:cNvCxnSpPr/>
          <p:nvPr/>
        </p:nvCxnSpPr>
        <p:spPr>
          <a:xfrm>
            <a:off x="836799" y="5372728"/>
            <a:ext cx="0" cy="408162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32C3E6F4-9D14-06AE-D62F-92577F5C5656}"/>
              </a:ext>
            </a:extLst>
          </p:cNvPr>
          <p:cNvSpPr txBox="1"/>
          <p:nvPr/>
        </p:nvSpPr>
        <p:spPr>
          <a:xfrm>
            <a:off x="10874934" y="5767735"/>
            <a:ext cx="577402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400" b="1">
                <a:solidFill>
                  <a:srgbClr val="000000"/>
                </a:solidFill>
                <a:latin typeface="Neue Haas Grotesk Text Pro"/>
              </a:rPr>
              <a:t>15/5</a:t>
            </a:r>
            <a:endParaRPr kumimoji="0" lang="nb-NO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88B5C8B-4E70-BB6A-F63D-265F4FA8A686}"/>
              </a:ext>
            </a:extLst>
          </p:cNvPr>
          <p:cNvCxnSpPr/>
          <p:nvPr/>
        </p:nvCxnSpPr>
        <p:spPr>
          <a:xfrm>
            <a:off x="9931853" y="5395351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35">
            <a:extLst>
              <a:ext uri="{FF2B5EF4-FFF2-40B4-BE49-F238E27FC236}">
                <a16:creationId xmlns:a16="http://schemas.microsoft.com/office/drawing/2014/main" id="{F793B1DC-4F79-AB58-E10D-35B772FBDD90}"/>
              </a:ext>
            </a:extLst>
          </p:cNvPr>
          <p:cNvSpPr/>
          <p:nvPr/>
        </p:nvSpPr>
        <p:spPr>
          <a:xfrm>
            <a:off x="52770" y="6011327"/>
            <a:ext cx="1525576" cy="774005"/>
          </a:xfrm>
          <a:prstGeom prst="roundRect">
            <a:avLst/>
          </a:prstGeom>
          <a:noFill/>
          <a:ln w="254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2800" b="1">
                <a:solidFill>
                  <a:srgbClr val="000000"/>
                </a:solidFill>
                <a:latin typeface="Neue Haas Grotesk Text Pro"/>
              </a:rPr>
              <a:t>2023</a:t>
            </a: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2" name="Rounded Rectangle 35">
            <a:extLst>
              <a:ext uri="{FF2B5EF4-FFF2-40B4-BE49-F238E27FC236}">
                <a16:creationId xmlns:a16="http://schemas.microsoft.com/office/drawing/2014/main" id="{3FDF1E69-CB45-FAF8-9E1E-6CFCB309F639}"/>
              </a:ext>
            </a:extLst>
          </p:cNvPr>
          <p:cNvSpPr/>
          <p:nvPr/>
        </p:nvSpPr>
        <p:spPr>
          <a:xfrm>
            <a:off x="10438332" y="4006712"/>
            <a:ext cx="1425280" cy="692362"/>
          </a:xfrm>
          <a:prstGeom prst="roundRect">
            <a:avLst/>
          </a:prstGeom>
          <a:solidFill>
            <a:srgbClr val="FFFF00"/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kumimoji="0" lang="nb-NO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Publisering</a:t>
            </a:r>
            <a:r>
              <a:rPr lang="nb-NO" sz="1400" b="1">
                <a:solidFill>
                  <a:srgbClr val="000000"/>
                </a:solidFill>
                <a:latin typeface="Neue Haas Grotesk Text Pro"/>
              </a:rPr>
              <a:t> </a:t>
            </a:r>
            <a:r>
              <a:rPr lang="nb-NO" sz="1400" b="1" err="1">
                <a:solidFill>
                  <a:srgbClr val="000000"/>
                </a:solidFill>
                <a:latin typeface="Neue Haas Grotesk Text Pro"/>
              </a:rPr>
              <a:t>Vortex</a:t>
            </a:r>
            <a:endParaRPr kumimoji="0" lang="nb-NO" sz="1400" b="1" i="0" u="none" strike="noStrike" kern="1200" cap="none" spc="0" normalizeH="0" baseline="0" noProof="0" err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6925DEE-4D28-0CD3-9ACE-64AADE212B2D}"/>
              </a:ext>
            </a:extLst>
          </p:cNvPr>
          <p:cNvCxnSpPr/>
          <p:nvPr/>
        </p:nvCxnSpPr>
        <p:spPr>
          <a:xfrm>
            <a:off x="11168047" y="4699907"/>
            <a:ext cx="0" cy="530678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ounded Rectangle 35">
            <a:extLst>
              <a:ext uri="{FF2B5EF4-FFF2-40B4-BE49-F238E27FC236}">
                <a16:creationId xmlns:a16="http://schemas.microsoft.com/office/drawing/2014/main" id="{16525B1C-A0E8-D254-A9AA-41C4043712FE}"/>
              </a:ext>
            </a:extLst>
          </p:cNvPr>
          <p:cNvSpPr/>
          <p:nvPr/>
        </p:nvSpPr>
        <p:spPr>
          <a:xfrm>
            <a:off x="9163971" y="2958961"/>
            <a:ext cx="1425280" cy="692362"/>
          </a:xfrm>
          <a:prstGeom prst="roundRect">
            <a:avLst/>
          </a:prstGeom>
          <a:solidFill>
            <a:srgbClr val="FFFF00"/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1" i="0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EpN</a:t>
            </a:r>
            <a:r>
              <a:rPr kumimoji="0" lang="nb-NO" sz="1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</a:t>
            </a:r>
            <a:r>
              <a:rPr kumimoji="0" lang="nb-NO" sz="1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stenger</a:t>
            </a:r>
            <a:endParaRPr kumimoji="0" lang="en-US" sz="1800" b="0" i="1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38705A17-2B1C-2A4F-6069-1B2865267555}"/>
              </a:ext>
            </a:extLst>
          </p:cNvPr>
          <p:cNvCxnSpPr>
            <a:cxnSpLocks/>
          </p:cNvCxnSpPr>
          <p:nvPr/>
        </p:nvCxnSpPr>
        <p:spPr>
          <a:xfrm>
            <a:off x="9920900" y="3652156"/>
            <a:ext cx="0" cy="1578427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614B780D-2103-BA1D-14AE-2645C22D8923}"/>
              </a:ext>
            </a:extLst>
          </p:cNvPr>
          <p:cNvSpPr txBox="1"/>
          <p:nvPr/>
        </p:nvSpPr>
        <p:spPr>
          <a:xfrm>
            <a:off x="9718326" y="5781341"/>
            <a:ext cx="184731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4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49" name="Rounded Rectangle 35">
            <a:extLst>
              <a:ext uri="{FF2B5EF4-FFF2-40B4-BE49-F238E27FC236}">
                <a16:creationId xmlns:a16="http://schemas.microsoft.com/office/drawing/2014/main" id="{086B6D40-AE0A-982A-0D2B-588F74C0F3F3}"/>
              </a:ext>
            </a:extLst>
          </p:cNvPr>
          <p:cNvSpPr/>
          <p:nvPr/>
        </p:nvSpPr>
        <p:spPr>
          <a:xfrm>
            <a:off x="4992162" y="6011326"/>
            <a:ext cx="1525576" cy="774005"/>
          </a:xfrm>
          <a:prstGeom prst="roundRect">
            <a:avLst/>
          </a:prstGeom>
          <a:noFill/>
          <a:ln w="254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2800" b="1">
                <a:solidFill>
                  <a:srgbClr val="000000"/>
                </a:solidFill>
                <a:latin typeface="Neue Haas Grotesk Text Pro"/>
              </a:rPr>
              <a:t>2024</a:t>
            </a: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FA6DD1F4-3C06-360A-5E9A-A57F4466C56D}"/>
              </a:ext>
            </a:extLst>
          </p:cNvPr>
          <p:cNvCxnSpPr>
            <a:cxnSpLocks/>
          </p:cNvCxnSpPr>
          <p:nvPr/>
        </p:nvCxnSpPr>
        <p:spPr>
          <a:xfrm>
            <a:off x="11170102" y="5408958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68956A8-1553-35B9-BF09-BF7B1C6C0B1E}"/>
              </a:ext>
            </a:extLst>
          </p:cNvPr>
          <p:cNvCxnSpPr/>
          <p:nvPr/>
        </p:nvCxnSpPr>
        <p:spPr>
          <a:xfrm flipH="1">
            <a:off x="5755758" y="5387105"/>
            <a:ext cx="836" cy="463178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3360ACF-881E-9AAA-0ACB-177D267377F6}"/>
              </a:ext>
            </a:extLst>
          </p:cNvPr>
          <p:cNvCxnSpPr/>
          <p:nvPr/>
        </p:nvCxnSpPr>
        <p:spPr>
          <a:xfrm>
            <a:off x="5321218" y="5388358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C1CF525D-B79A-23F2-3D7E-C0C74E05EB76}"/>
              </a:ext>
            </a:extLst>
          </p:cNvPr>
          <p:cNvSpPr txBox="1"/>
          <p:nvPr/>
        </p:nvSpPr>
        <p:spPr>
          <a:xfrm>
            <a:off x="5042790" y="5782702"/>
            <a:ext cx="577402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1/12 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9639E8E8-4AC7-A87C-6A8F-A9D13FCFAB9B}"/>
              </a:ext>
            </a:extLst>
          </p:cNvPr>
          <p:cNvCxnSpPr>
            <a:cxnSpLocks/>
          </p:cNvCxnSpPr>
          <p:nvPr/>
        </p:nvCxnSpPr>
        <p:spPr>
          <a:xfrm>
            <a:off x="5314388" y="4727120"/>
            <a:ext cx="0" cy="530678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9419D721-8281-43AB-8B70-4897BDE7C304}"/>
              </a:ext>
            </a:extLst>
          </p:cNvPr>
          <p:cNvSpPr txBox="1"/>
          <p:nvPr/>
        </p:nvSpPr>
        <p:spPr>
          <a:xfrm>
            <a:off x="9619531" y="5773607"/>
            <a:ext cx="663964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nb-NO" sz="1400" b="1">
                <a:solidFill>
                  <a:srgbClr val="000000"/>
                </a:solidFill>
                <a:latin typeface="Neue Haas Grotesk Text Pro"/>
              </a:rPr>
              <a:t>30/3 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31" name="Title 20">
            <a:extLst>
              <a:ext uri="{FF2B5EF4-FFF2-40B4-BE49-F238E27FC236}">
                <a16:creationId xmlns:a16="http://schemas.microsoft.com/office/drawing/2014/main" id="{CACB4B6E-1203-40C8-9527-1A52545FBBB7}"/>
              </a:ext>
            </a:extLst>
          </p:cNvPr>
          <p:cNvSpPr txBox="1">
            <a:spLocks/>
          </p:cNvSpPr>
          <p:nvPr/>
        </p:nvSpPr>
        <p:spPr>
          <a:xfrm>
            <a:off x="1842025" y="476672"/>
            <a:ext cx="7696200" cy="720080"/>
          </a:xfrm>
          <a:prstGeom prst="rect">
            <a:avLst/>
          </a:prstGeom>
        </p:spPr>
        <p:txBody>
          <a:bodyPr lIns="91440" tIns="45720" rIns="91440" bIns="4572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altLang="nb-NO"/>
              <a:t>Implementeringsplan</a:t>
            </a:r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FE5EB79-1A19-0CFF-9065-E4434191FD96}"/>
              </a:ext>
            </a:extLst>
          </p:cNvPr>
          <p:cNvSpPr txBox="1"/>
          <p:nvPr/>
        </p:nvSpPr>
        <p:spPr>
          <a:xfrm>
            <a:off x="7308279" y="5763620"/>
            <a:ext cx="184731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4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EB15218-7F9B-4836-2418-3A43B85E3370}"/>
              </a:ext>
            </a:extLst>
          </p:cNvPr>
          <p:cNvCxnSpPr>
            <a:cxnSpLocks/>
          </p:cNvCxnSpPr>
          <p:nvPr/>
        </p:nvCxnSpPr>
        <p:spPr>
          <a:xfrm>
            <a:off x="1292898" y="5351048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35">
            <a:extLst>
              <a:ext uri="{FF2B5EF4-FFF2-40B4-BE49-F238E27FC236}">
                <a16:creationId xmlns:a16="http://schemas.microsoft.com/office/drawing/2014/main" id="{9285ECE1-44E3-F0B0-2046-1695C3CEEDA7}"/>
              </a:ext>
            </a:extLst>
          </p:cNvPr>
          <p:cNvSpPr/>
          <p:nvPr/>
        </p:nvSpPr>
        <p:spPr>
          <a:xfrm>
            <a:off x="453300" y="2861496"/>
            <a:ext cx="1496997" cy="745524"/>
          </a:xfrm>
          <a:prstGeom prst="round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nb-NO" sz="1400" b="1">
                <a:solidFill>
                  <a:schemeClr val="tx1"/>
                </a:solidFill>
                <a:latin typeface="Neue Haas Grotesk Text Pro"/>
              </a:rPr>
              <a:t>Fakultetene utnevner </a:t>
            </a:r>
            <a:r>
              <a:rPr lang="nb-NO" sz="1400" b="1" err="1">
                <a:solidFill>
                  <a:schemeClr val="tx1"/>
                </a:solidFill>
                <a:latin typeface="Neue Haas Grotesk Text Pro"/>
              </a:rPr>
              <a:t>EpN</a:t>
            </a:r>
            <a:r>
              <a:rPr lang="nb-NO" sz="1400" b="1">
                <a:solidFill>
                  <a:schemeClr val="tx1"/>
                </a:solidFill>
                <a:latin typeface="Neue Haas Grotesk Text Pro"/>
              </a:rPr>
              <a:t>-kontakter </a:t>
            </a:r>
            <a:endParaRPr lang="nb-NO" sz="1400" b="1">
              <a:solidFill>
                <a:schemeClr val="tx1"/>
              </a:solidFill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62DA67AD-7556-6FD4-1D26-09FB9B1C4FAA}"/>
              </a:ext>
            </a:extLst>
          </p:cNvPr>
          <p:cNvCxnSpPr>
            <a:cxnSpLocks/>
          </p:cNvCxnSpPr>
          <p:nvPr/>
        </p:nvCxnSpPr>
        <p:spPr>
          <a:xfrm>
            <a:off x="1281945" y="3607853"/>
            <a:ext cx="0" cy="1578427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0ECF9E75-AB57-0679-F65D-2A1B45FFC545}"/>
              </a:ext>
            </a:extLst>
          </p:cNvPr>
          <p:cNvSpPr txBox="1"/>
          <p:nvPr/>
        </p:nvSpPr>
        <p:spPr>
          <a:xfrm>
            <a:off x="1079372" y="5737038"/>
            <a:ext cx="184731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4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3D5C7C3-6148-4AFF-4524-C25FF3976398}"/>
              </a:ext>
            </a:extLst>
          </p:cNvPr>
          <p:cNvSpPr txBox="1"/>
          <p:nvPr/>
        </p:nvSpPr>
        <p:spPr>
          <a:xfrm>
            <a:off x="1058327" y="5767404"/>
            <a:ext cx="463588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nb-NO" sz="1400" b="1">
                <a:solidFill>
                  <a:srgbClr val="000000"/>
                </a:solidFill>
                <a:latin typeface="Neue Haas Grotesk Text Pro"/>
              </a:rPr>
              <a:t>1/9</a:t>
            </a:r>
            <a:endParaRPr lang="en-US">
              <a:ea typeface="+mn-ea"/>
              <a:cs typeface="+mn-cs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433E7E4-304B-FF70-2D69-F56D7665FE92}"/>
              </a:ext>
            </a:extLst>
          </p:cNvPr>
          <p:cNvSpPr txBox="1"/>
          <p:nvPr/>
        </p:nvSpPr>
        <p:spPr>
          <a:xfrm>
            <a:off x="4517233" y="5772480"/>
            <a:ext cx="184731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4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6" name="Rounded Rectangle 35">
            <a:extLst>
              <a:ext uri="{FF2B5EF4-FFF2-40B4-BE49-F238E27FC236}">
                <a16:creationId xmlns:a16="http://schemas.microsoft.com/office/drawing/2014/main" id="{89A4A27D-CAB7-E747-3829-D246B20BF1EF}"/>
              </a:ext>
            </a:extLst>
          </p:cNvPr>
          <p:cNvSpPr/>
          <p:nvPr/>
        </p:nvSpPr>
        <p:spPr>
          <a:xfrm>
            <a:off x="4656559" y="4033925"/>
            <a:ext cx="1425280" cy="692362"/>
          </a:xfrm>
          <a:prstGeom prst="roundRect">
            <a:avLst/>
          </a:prstGeom>
          <a:solidFill>
            <a:srgbClr val="FFFF00"/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1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EpN</a:t>
            </a:r>
            <a:r>
              <a:rPr kumimoji="0" lang="nb-NO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åpner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77E92C12-B437-BE12-9974-9DDCA9CF3199}"/>
              </a:ext>
            </a:extLst>
          </p:cNvPr>
          <p:cNvCxnSpPr>
            <a:cxnSpLocks/>
          </p:cNvCxnSpPr>
          <p:nvPr/>
        </p:nvCxnSpPr>
        <p:spPr>
          <a:xfrm>
            <a:off x="2054899" y="5351049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Rounded Rectangle 35">
            <a:extLst>
              <a:ext uri="{FF2B5EF4-FFF2-40B4-BE49-F238E27FC236}">
                <a16:creationId xmlns:a16="http://schemas.microsoft.com/office/drawing/2014/main" id="{4EDF137C-A382-EBAA-A760-C32345DE5E4F}"/>
              </a:ext>
            </a:extLst>
          </p:cNvPr>
          <p:cNvSpPr/>
          <p:nvPr/>
        </p:nvSpPr>
        <p:spPr>
          <a:xfrm>
            <a:off x="1340181" y="1523566"/>
            <a:ext cx="1496162" cy="984757"/>
          </a:xfrm>
          <a:prstGeom prst="round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nb-NO" sz="1400" b="1">
                <a:solidFill>
                  <a:schemeClr val="tx1"/>
                </a:solidFill>
              </a:rPr>
              <a:t>Vi kartlegger emnearbeid (nettskjema)</a:t>
            </a: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EAF0A7C3-6A52-9CDB-D928-AA3D0000AD2C}"/>
              </a:ext>
            </a:extLst>
          </p:cNvPr>
          <p:cNvCxnSpPr>
            <a:cxnSpLocks/>
          </p:cNvCxnSpPr>
          <p:nvPr/>
        </p:nvCxnSpPr>
        <p:spPr>
          <a:xfrm flipH="1">
            <a:off x="2052806" y="2509158"/>
            <a:ext cx="0" cy="2677123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7F1873E6-4BA1-4932-76C8-FC39A272A9AB}"/>
              </a:ext>
            </a:extLst>
          </p:cNvPr>
          <p:cNvSpPr txBox="1"/>
          <p:nvPr/>
        </p:nvSpPr>
        <p:spPr>
          <a:xfrm>
            <a:off x="1619860" y="5737039"/>
            <a:ext cx="184731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4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3D220A3B-462D-D75F-BD2D-CF54D8E1A17A}"/>
              </a:ext>
            </a:extLst>
          </p:cNvPr>
          <p:cNvSpPr txBox="1"/>
          <p:nvPr/>
        </p:nvSpPr>
        <p:spPr>
          <a:xfrm>
            <a:off x="1536128" y="5776930"/>
            <a:ext cx="1146468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nb-NO" sz="1400" b="1">
                <a:solidFill>
                  <a:srgbClr val="000000"/>
                </a:solidFill>
                <a:latin typeface="Neue Haas Grotesk Text Pro"/>
              </a:rPr>
              <a:t>15/9–15/10</a:t>
            </a:r>
            <a:endParaRPr lang="en-US"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44356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DC29832-C2C3-0862-D31E-AF6753854E36}"/>
              </a:ext>
            </a:extLst>
          </p:cNvPr>
          <p:cNvCxnSpPr/>
          <p:nvPr/>
        </p:nvCxnSpPr>
        <p:spPr>
          <a:xfrm>
            <a:off x="563629" y="5596745"/>
            <a:ext cx="10880941" cy="45431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1931573-F93D-47D4-11A6-48A61C23740C}"/>
              </a:ext>
            </a:extLst>
          </p:cNvPr>
          <p:cNvCxnSpPr/>
          <p:nvPr/>
        </p:nvCxnSpPr>
        <p:spPr>
          <a:xfrm>
            <a:off x="836799" y="5372728"/>
            <a:ext cx="0" cy="408162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32C3E6F4-9D14-06AE-D62F-92577F5C5656}"/>
              </a:ext>
            </a:extLst>
          </p:cNvPr>
          <p:cNvSpPr txBox="1"/>
          <p:nvPr/>
        </p:nvSpPr>
        <p:spPr>
          <a:xfrm>
            <a:off x="10874934" y="5767735"/>
            <a:ext cx="577402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400" b="1">
                <a:solidFill>
                  <a:srgbClr val="000000"/>
                </a:solidFill>
                <a:latin typeface="Neue Haas Grotesk Text Pro"/>
              </a:rPr>
              <a:t>15/5</a:t>
            </a:r>
            <a:endParaRPr kumimoji="0" lang="nb-NO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88B5C8B-4E70-BB6A-F63D-265F4FA8A686}"/>
              </a:ext>
            </a:extLst>
          </p:cNvPr>
          <p:cNvCxnSpPr/>
          <p:nvPr/>
        </p:nvCxnSpPr>
        <p:spPr>
          <a:xfrm>
            <a:off x="9931853" y="5395351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35">
            <a:extLst>
              <a:ext uri="{FF2B5EF4-FFF2-40B4-BE49-F238E27FC236}">
                <a16:creationId xmlns:a16="http://schemas.microsoft.com/office/drawing/2014/main" id="{F793B1DC-4F79-AB58-E10D-35B772FBDD90}"/>
              </a:ext>
            </a:extLst>
          </p:cNvPr>
          <p:cNvSpPr/>
          <p:nvPr/>
        </p:nvSpPr>
        <p:spPr>
          <a:xfrm>
            <a:off x="52770" y="6011327"/>
            <a:ext cx="1525576" cy="774005"/>
          </a:xfrm>
          <a:prstGeom prst="roundRect">
            <a:avLst/>
          </a:prstGeom>
          <a:noFill/>
          <a:ln w="254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2800" b="1">
                <a:solidFill>
                  <a:srgbClr val="000000"/>
                </a:solidFill>
                <a:latin typeface="Neue Haas Grotesk Text Pro"/>
              </a:rPr>
              <a:t>2023</a:t>
            </a: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2" name="Rounded Rectangle 35">
            <a:extLst>
              <a:ext uri="{FF2B5EF4-FFF2-40B4-BE49-F238E27FC236}">
                <a16:creationId xmlns:a16="http://schemas.microsoft.com/office/drawing/2014/main" id="{3FDF1E69-CB45-FAF8-9E1E-6CFCB309F639}"/>
              </a:ext>
            </a:extLst>
          </p:cNvPr>
          <p:cNvSpPr/>
          <p:nvPr/>
        </p:nvSpPr>
        <p:spPr>
          <a:xfrm>
            <a:off x="10438332" y="4006712"/>
            <a:ext cx="1425280" cy="692362"/>
          </a:xfrm>
          <a:prstGeom prst="roundRect">
            <a:avLst/>
          </a:prstGeom>
          <a:solidFill>
            <a:srgbClr val="FFFF00"/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kumimoji="0" lang="nb-NO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Publisering</a:t>
            </a:r>
            <a:r>
              <a:rPr lang="nb-NO" sz="1400" b="1">
                <a:solidFill>
                  <a:srgbClr val="000000"/>
                </a:solidFill>
                <a:latin typeface="Neue Haas Grotesk Text Pro"/>
              </a:rPr>
              <a:t> </a:t>
            </a:r>
            <a:r>
              <a:rPr lang="nb-NO" sz="1400" b="1" err="1">
                <a:solidFill>
                  <a:srgbClr val="000000"/>
                </a:solidFill>
                <a:latin typeface="Neue Haas Grotesk Text Pro"/>
              </a:rPr>
              <a:t>Vortex</a:t>
            </a:r>
            <a:endParaRPr kumimoji="0" lang="nb-NO" sz="1400" b="1" i="0" u="none" strike="noStrike" kern="1200" cap="none" spc="0" normalizeH="0" baseline="0" noProof="0" err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6925DEE-4D28-0CD3-9ACE-64AADE212B2D}"/>
              </a:ext>
            </a:extLst>
          </p:cNvPr>
          <p:cNvCxnSpPr/>
          <p:nvPr/>
        </p:nvCxnSpPr>
        <p:spPr>
          <a:xfrm>
            <a:off x="11168047" y="4699907"/>
            <a:ext cx="0" cy="530678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ounded Rectangle 35">
            <a:extLst>
              <a:ext uri="{FF2B5EF4-FFF2-40B4-BE49-F238E27FC236}">
                <a16:creationId xmlns:a16="http://schemas.microsoft.com/office/drawing/2014/main" id="{16525B1C-A0E8-D254-A9AA-41C4043712FE}"/>
              </a:ext>
            </a:extLst>
          </p:cNvPr>
          <p:cNvSpPr/>
          <p:nvPr/>
        </p:nvSpPr>
        <p:spPr>
          <a:xfrm>
            <a:off x="9163971" y="2958961"/>
            <a:ext cx="1425280" cy="692362"/>
          </a:xfrm>
          <a:prstGeom prst="roundRect">
            <a:avLst/>
          </a:prstGeom>
          <a:solidFill>
            <a:srgbClr val="FFFF00"/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1" i="0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EpN</a:t>
            </a:r>
            <a:r>
              <a:rPr kumimoji="0" lang="nb-NO" sz="1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</a:t>
            </a:r>
            <a:r>
              <a:rPr kumimoji="0" lang="nb-NO" sz="1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stenger</a:t>
            </a:r>
            <a:endParaRPr kumimoji="0" lang="en-US" sz="1800" b="0" i="1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38705A17-2B1C-2A4F-6069-1B2865267555}"/>
              </a:ext>
            </a:extLst>
          </p:cNvPr>
          <p:cNvCxnSpPr>
            <a:cxnSpLocks/>
          </p:cNvCxnSpPr>
          <p:nvPr/>
        </p:nvCxnSpPr>
        <p:spPr>
          <a:xfrm>
            <a:off x="9920900" y="3652156"/>
            <a:ext cx="0" cy="1578427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614B780D-2103-BA1D-14AE-2645C22D8923}"/>
              </a:ext>
            </a:extLst>
          </p:cNvPr>
          <p:cNvSpPr txBox="1"/>
          <p:nvPr/>
        </p:nvSpPr>
        <p:spPr>
          <a:xfrm>
            <a:off x="9718326" y="5781341"/>
            <a:ext cx="184731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4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49" name="Rounded Rectangle 35">
            <a:extLst>
              <a:ext uri="{FF2B5EF4-FFF2-40B4-BE49-F238E27FC236}">
                <a16:creationId xmlns:a16="http://schemas.microsoft.com/office/drawing/2014/main" id="{086B6D40-AE0A-982A-0D2B-588F74C0F3F3}"/>
              </a:ext>
            </a:extLst>
          </p:cNvPr>
          <p:cNvSpPr/>
          <p:nvPr/>
        </p:nvSpPr>
        <p:spPr>
          <a:xfrm>
            <a:off x="4992162" y="6011326"/>
            <a:ext cx="1525576" cy="774005"/>
          </a:xfrm>
          <a:prstGeom prst="roundRect">
            <a:avLst/>
          </a:prstGeom>
          <a:noFill/>
          <a:ln w="254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2800" b="1">
                <a:solidFill>
                  <a:srgbClr val="000000"/>
                </a:solidFill>
                <a:latin typeface="Neue Haas Grotesk Text Pro"/>
              </a:rPr>
              <a:t>2024</a:t>
            </a: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FA6DD1F4-3C06-360A-5E9A-A57F4466C56D}"/>
              </a:ext>
            </a:extLst>
          </p:cNvPr>
          <p:cNvCxnSpPr>
            <a:cxnSpLocks/>
          </p:cNvCxnSpPr>
          <p:nvPr/>
        </p:nvCxnSpPr>
        <p:spPr>
          <a:xfrm>
            <a:off x="11170102" y="5408958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68956A8-1553-35B9-BF09-BF7B1C6C0B1E}"/>
              </a:ext>
            </a:extLst>
          </p:cNvPr>
          <p:cNvCxnSpPr/>
          <p:nvPr/>
        </p:nvCxnSpPr>
        <p:spPr>
          <a:xfrm flipH="1">
            <a:off x="5755758" y="5387105"/>
            <a:ext cx="836" cy="463178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3360ACF-881E-9AAA-0ACB-177D267377F6}"/>
              </a:ext>
            </a:extLst>
          </p:cNvPr>
          <p:cNvCxnSpPr/>
          <p:nvPr/>
        </p:nvCxnSpPr>
        <p:spPr>
          <a:xfrm>
            <a:off x="5321218" y="5388358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C1CF525D-B79A-23F2-3D7E-C0C74E05EB76}"/>
              </a:ext>
            </a:extLst>
          </p:cNvPr>
          <p:cNvSpPr txBox="1"/>
          <p:nvPr/>
        </p:nvSpPr>
        <p:spPr>
          <a:xfrm>
            <a:off x="5042790" y="5782702"/>
            <a:ext cx="577402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1/12 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9639E8E8-4AC7-A87C-6A8F-A9D13FCFAB9B}"/>
              </a:ext>
            </a:extLst>
          </p:cNvPr>
          <p:cNvCxnSpPr>
            <a:cxnSpLocks/>
          </p:cNvCxnSpPr>
          <p:nvPr/>
        </p:nvCxnSpPr>
        <p:spPr>
          <a:xfrm>
            <a:off x="5314388" y="4727120"/>
            <a:ext cx="0" cy="530678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9419D721-8281-43AB-8B70-4897BDE7C304}"/>
              </a:ext>
            </a:extLst>
          </p:cNvPr>
          <p:cNvSpPr txBox="1"/>
          <p:nvPr/>
        </p:nvSpPr>
        <p:spPr>
          <a:xfrm>
            <a:off x="9619531" y="5773607"/>
            <a:ext cx="663964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nb-NO" sz="1400" b="1">
                <a:solidFill>
                  <a:srgbClr val="000000"/>
                </a:solidFill>
                <a:latin typeface="Neue Haas Grotesk Text Pro"/>
              </a:rPr>
              <a:t>30/3 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31" name="Title 20">
            <a:extLst>
              <a:ext uri="{FF2B5EF4-FFF2-40B4-BE49-F238E27FC236}">
                <a16:creationId xmlns:a16="http://schemas.microsoft.com/office/drawing/2014/main" id="{CACB4B6E-1203-40C8-9527-1A52545FBBB7}"/>
              </a:ext>
            </a:extLst>
          </p:cNvPr>
          <p:cNvSpPr txBox="1">
            <a:spLocks/>
          </p:cNvSpPr>
          <p:nvPr/>
        </p:nvSpPr>
        <p:spPr>
          <a:xfrm>
            <a:off x="1842025" y="476672"/>
            <a:ext cx="7696200" cy="720080"/>
          </a:xfrm>
          <a:prstGeom prst="rect">
            <a:avLst/>
          </a:prstGeom>
        </p:spPr>
        <p:txBody>
          <a:bodyPr lIns="91440" tIns="45720" rIns="91440" bIns="4572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altLang="nb-NO"/>
              <a:t>Implementeringsplan</a:t>
            </a:r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FE5EB79-1A19-0CFF-9065-E4434191FD96}"/>
              </a:ext>
            </a:extLst>
          </p:cNvPr>
          <p:cNvSpPr txBox="1"/>
          <p:nvPr/>
        </p:nvSpPr>
        <p:spPr>
          <a:xfrm>
            <a:off x="7308279" y="5763620"/>
            <a:ext cx="184731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4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EB15218-7F9B-4836-2418-3A43B85E3370}"/>
              </a:ext>
            </a:extLst>
          </p:cNvPr>
          <p:cNvCxnSpPr>
            <a:cxnSpLocks/>
          </p:cNvCxnSpPr>
          <p:nvPr/>
        </p:nvCxnSpPr>
        <p:spPr>
          <a:xfrm>
            <a:off x="1292898" y="5351048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35">
            <a:extLst>
              <a:ext uri="{FF2B5EF4-FFF2-40B4-BE49-F238E27FC236}">
                <a16:creationId xmlns:a16="http://schemas.microsoft.com/office/drawing/2014/main" id="{9285ECE1-44E3-F0B0-2046-1695C3CEEDA7}"/>
              </a:ext>
            </a:extLst>
          </p:cNvPr>
          <p:cNvSpPr/>
          <p:nvPr/>
        </p:nvSpPr>
        <p:spPr>
          <a:xfrm>
            <a:off x="453300" y="2861496"/>
            <a:ext cx="1496997" cy="745524"/>
          </a:xfrm>
          <a:prstGeom prst="round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nb-NO" sz="1400" b="1">
                <a:solidFill>
                  <a:schemeClr val="tx1"/>
                </a:solidFill>
                <a:latin typeface="Neue Haas Grotesk Text Pro"/>
              </a:rPr>
              <a:t>Fakultetene utnevner </a:t>
            </a:r>
            <a:r>
              <a:rPr lang="nb-NO" sz="1400" b="1" err="1">
                <a:solidFill>
                  <a:schemeClr val="tx1"/>
                </a:solidFill>
                <a:latin typeface="Neue Haas Grotesk Text Pro"/>
              </a:rPr>
              <a:t>EpN</a:t>
            </a:r>
            <a:r>
              <a:rPr lang="nb-NO" sz="1400" b="1">
                <a:solidFill>
                  <a:schemeClr val="tx1"/>
                </a:solidFill>
                <a:latin typeface="Neue Haas Grotesk Text Pro"/>
              </a:rPr>
              <a:t>-kontakter </a:t>
            </a:r>
            <a:endParaRPr lang="nb-NO" sz="1400" b="1">
              <a:solidFill>
                <a:schemeClr val="tx1"/>
              </a:solidFill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62DA67AD-7556-6FD4-1D26-09FB9B1C4FAA}"/>
              </a:ext>
            </a:extLst>
          </p:cNvPr>
          <p:cNvCxnSpPr>
            <a:cxnSpLocks/>
          </p:cNvCxnSpPr>
          <p:nvPr/>
        </p:nvCxnSpPr>
        <p:spPr>
          <a:xfrm>
            <a:off x="1281945" y="3607853"/>
            <a:ext cx="0" cy="1578427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0ECF9E75-AB57-0679-F65D-2A1B45FFC545}"/>
              </a:ext>
            </a:extLst>
          </p:cNvPr>
          <p:cNvSpPr txBox="1"/>
          <p:nvPr/>
        </p:nvSpPr>
        <p:spPr>
          <a:xfrm>
            <a:off x="1079372" y="5737038"/>
            <a:ext cx="184731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4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3D5C7C3-6148-4AFF-4524-C25FF3976398}"/>
              </a:ext>
            </a:extLst>
          </p:cNvPr>
          <p:cNvSpPr txBox="1"/>
          <p:nvPr/>
        </p:nvSpPr>
        <p:spPr>
          <a:xfrm>
            <a:off x="1058327" y="5767404"/>
            <a:ext cx="463588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nb-NO" sz="1400" b="1">
                <a:solidFill>
                  <a:srgbClr val="000000"/>
                </a:solidFill>
                <a:latin typeface="Neue Haas Grotesk Text Pro"/>
              </a:rPr>
              <a:t>1/9</a:t>
            </a:r>
            <a:endParaRPr lang="en-US">
              <a:ea typeface="+mn-ea"/>
              <a:cs typeface="+mn-cs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433E7E4-304B-FF70-2D69-F56D7665FE92}"/>
              </a:ext>
            </a:extLst>
          </p:cNvPr>
          <p:cNvSpPr txBox="1"/>
          <p:nvPr/>
        </p:nvSpPr>
        <p:spPr>
          <a:xfrm>
            <a:off x="4517233" y="5772480"/>
            <a:ext cx="184731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4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6" name="Rounded Rectangle 35">
            <a:extLst>
              <a:ext uri="{FF2B5EF4-FFF2-40B4-BE49-F238E27FC236}">
                <a16:creationId xmlns:a16="http://schemas.microsoft.com/office/drawing/2014/main" id="{89A4A27D-CAB7-E747-3829-D246B20BF1EF}"/>
              </a:ext>
            </a:extLst>
          </p:cNvPr>
          <p:cNvSpPr/>
          <p:nvPr/>
        </p:nvSpPr>
        <p:spPr>
          <a:xfrm>
            <a:off x="4656559" y="4033925"/>
            <a:ext cx="1425280" cy="692362"/>
          </a:xfrm>
          <a:prstGeom prst="roundRect">
            <a:avLst/>
          </a:prstGeom>
          <a:solidFill>
            <a:srgbClr val="FFFF00"/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1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EpN</a:t>
            </a:r>
            <a:r>
              <a:rPr kumimoji="0" lang="nb-NO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åpner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77E92C12-B437-BE12-9974-9DDCA9CF3199}"/>
              </a:ext>
            </a:extLst>
          </p:cNvPr>
          <p:cNvCxnSpPr>
            <a:cxnSpLocks/>
          </p:cNvCxnSpPr>
          <p:nvPr/>
        </p:nvCxnSpPr>
        <p:spPr>
          <a:xfrm>
            <a:off x="2054899" y="5351049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Rounded Rectangle 35">
            <a:extLst>
              <a:ext uri="{FF2B5EF4-FFF2-40B4-BE49-F238E27FC236}">
                <a16:creationId xmlns:a16="http://schemas.microsoft.com/office/drawing/2014/main" id="{4EDF137C-A382-EBAA-A760-C32345DE5E4F}"/>
              </a:ext>
            </a:extLst>
          </p:cNvPr>
          <p:cNvSpPr/>
          <p:nvPr/>
        </p:nvSpPr>
        <p:spPr>
          <a:xfrm>
            <a:off x="1340181" y="1523566"/>
            <a:ext cx="1496162" cy="984757"/>
          </a:xfrm>
          <a:prstGeom prst="round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nb-NO" sz="1400" b="1">
                <a:solidFill>
                  <a:schemeClr val="tx1"/>
                </a:solidFill>
              </a:rPr>
              <a:t>Vi kartlegger emnearbeid (nettskjema)</a:t>
            </a: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EAF0A7C3-6A52-9CDB-D928-AA3D0000AD2C}"/>
              </a:ext>
            </a:extLst>
          </p:cNvPr>
          <p:cNvCxnSpPr>
            <a:cxnSpLocks/>
          </p:cNvCxnSpPr>
          <p:nvPr/>
        </p:nvCxnSpPr>
        <p:spPr>
          <a:xfrm flipH="1">
            <a:off x="2052806" y="2509158"/>
            <a:ext cx="0" cy="2677123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7F1873E6-4BA1-4932-76C8-FC39A272A9AB}"/>
              </a:ext>
            </a:extLst>
          </p:cNvPr>
          <p:cNvSpPr txBox="1"/>
          <p:nvPr/>
        </p:nvSpPr>
        <p:spPr>
          <a:xfrm>
            <a:off x="1619860" y="5737039"/>
            <a:ext cx="184731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4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3D220A3B-462D-D75F-BD2D-CF54D8E1A17A}"/>
              </a:ext>
            </a:extLst>
          </p:cNvPr>
          <p:cNvSpPr txBox="1"/>
          <p:nvPr/>
        </p:nvSpPr>
        <p:spPr>
          <a:xfrm>
            <a:off x="1536128" y="5776930"/>
            <a:ext cx="1146468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nb-NO" sz="1400" b="1">
                <a:solidFill>
                  <a:srgbClr val="000000"/>
                </a:solidFill>
                <a:latin typeface="Neue Haas Grotesk Text Pro"/>
              </a:rPr>
              <a:t>15/9–15/10</a:t>
            </a:r>
            <a:endParaRPr lang="en-US">
              <a:ea typeface="+mn-ea"/>
              <a:cs typeface="+mn-cs"/>
            </a:endParaRPr>
          </a:p>
        </p:txBody>
      </p:sp>
      <p:sp>
        <p:nvSpPr>
          <p:cNvPr id="44" name="Rounded Rectangle 35">
            <a:extLst>
              <a:ext uri="{FF2B5EF4-FFF2-40B4-BE49-F238E27FC236}">
                <a16:creationId xmlns:a16="http://schemas.microsoft.com/office/drawing/2014/main" id="{3ECB8055-1F4C-E3C8-5C5E-DE7F8D2FFF0A}"/>
              </a:ext>
            </a:extLst>
          </p:cNvPr>
          <p:cNvSpPr/>
          <p:nvPr/>
        </p:nvSpPr>
        <p:spPr>
          <a:xfrm>
            <a:off x="2315274" y="3225660"/>
            <a:ext cx="1830867" cy="1579517"/>
          </a:xfrm>
          <a:prstGeom prst="round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nb-NO" sz="1400" b="1">
                <a:solidFill>
                  <a:schemeClr val="tx1"/>
                </a:solidFill>
                <a:latin typeface="Neue Haas Grotesk Text Pro"/>
              </a:rPr>
              <a:t>Infomøter (instituttledere,</a:t>
            </a:r>
          </a:p>
          <a:p>
            <a:pPr algn="ctr">
              <a:defRPr/>
            </a:pPr>
            <a:r>
              <a:rPr lang="nb-NO" sz="1400" b="1" err="1">
                <a:solidFill>
                  <a:schemeClr val="tx1"/>
                </a:solidFill>
              </a:rPr>
              <a:t>undervisnins</a:t>
            </a:r>
            <a:r>
              <a:rPr lang="nb-NO" sz="1400" b="1">
                <a:solidFill>
                  <a:schemeClr val="tx1"/>
                </a:solidFill>
              </a:rPr>
              <a:t>-ledere,</a:t>
            </a:r>
          </a:p>
          <a:p>
            <a:pPr algn="ctr">
              <a:defRPr/>
            </a:pPr>
            <a:r>
              <a:rPr lang="nb-NO" sz="1400" b="1">
                <a:solidFill>
                  <a:schemeClr val="tx1"/>
                </a:solidFill>
              </a:rPr>
              <a:t>kontorsjefer,</a:t>
            </a:r>
          </a:p>
          <a:p>
            <a:pPr algn="ctr">
              <a:defRPr/>
            </a:pPr>
            <a:r>
              <a:rPr lang="nb-NO" sz="1400" b="1" err="1">
                <a:solidFill>
                  <a:schemeClr val="tx1"/>
                </a:solidFill>
              </a:rPr>
              <a:t>studieadm</a:t>
            </a:r>
            <a:r>
              <a:rPr lang="nb-NO" sz="1400" b="1">
                <a:solidFill>
                  <a:schemeClr val="tx1"/>
                </a:solidFill>
              </a:rPr>
              <a:t>)</a:t>
            </a: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A2E6DC21-853F-0243-647F-52343519B832}"/>
              </a:ext>
            </a:extLst>
          </p:cNvPr>
          <p:cNvCxnSpPr>
            <a:cxnSpLocks/>
          </p:cNvCxnSpPr>
          <p:nvPr/>
        </p:nvCxnSpPr>
        <p:spPr>
          <a:xfrm>
            <a:off x="3226031" y="5339530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EB1E56FD-6CBF-0ED1-E345-3D76E12F49EF}"/>
              </a:ext>
            </a:extLst>
          </p:cNvPr>
          <p:cNvCxnSpPr>
            <a:cxnSpLocks/>
          </p:cNvCxnSpPr>
          <p:nvPr/>
        </p:nvCxnSpPr>
        <p:spPr>
          <a:xfrm>
            <a:off x="3224603" y="4872685"/>
            <a:ext cx="0" cy="311602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1D6C4400-FAD7-7F18-7F2B-D9781F016EB1}"/>
              </a:ext>
            </a:extLst>
          </p:cNvPr>
          <p:cNvSpPr txBox="1"/>
          <p:nvPr/>
        </p:nvSpPr>
        <p:spPr>
          <a:xfrm>
            <a:off x="3012504" y="5725519"/>
            <a:ext cx="184731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4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8C33AF10-0FC1-8074-72A5-24F049EA5F07}"/>
              </a:ext>
            </a:extLst>
          </p:cNvPr>
          <p:cNvSpPr txBox="1"/>
          <p:nvPr/>
        </p:nvSpPr>
        <p:spPr>
          <a:xfrm>
            <a:off x="2812034" y="5765410"/>
            <a:ext cx="872355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nb-NO" sz="1400" b="1">
                <a:solidFill>
                  <a:srgbClr val="000000"/>
                </a:solidFill>
                <a:latin typeface="Neue Haas Grotesk Text Pro"/>
              </a:rPr>
              <a:t>1/9–1/11</a:t>
            </a:r>
            <a:endParaRPr lang="en-US"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22208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DC29832-C2C3-0862-D31E-AF6753854E36}"/>
              </a:ext>
            </a:extLst>
          </p:cNvPr>
          <p:cNvCxnSpPr/>
          <p:nvPr/>
        </p:nvCxnSpPr>
        <p:spPr>
          <a:xfrm>
            <a:off x="563629" y="5596745"/>
            <a:ext cx="10880941" cy="45431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1931573-F93D-47D4-11A6-48A61C23740C}"/>
              </a:ext>
            </a:extLst>
          </p:cNvPr>
          <p:cNvCxnSpPr/>
          <p:nvPr/>
        </p:nvCxnSpPr>
        <p:spPr>
          <a:xfrm>
            <a:off x="836799" y="5372728"/>
            <a:ext cx="0" cy="408162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32C3E6F4-9D14-06AE-D62F-92577F5C5656}"/>
              </a:ext>
            </a:extLst>
          </p:cNvPr>
          <p:cNvSpPr txBox="1"/>
          <p:nvPr/>
        </p:nvSpPr>
        <p:spPr>
          <a:xfrm>
            <a:off x="10874934" y="5767735"/>
            <a:ext cx="577402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400" b="1">
                <a:solidFill>
                  <a:srgbClr val="000000"/>
                </a:solidFill>
                <a:latin typeface="Neue Haas Grotesk Text Pro"/>
              </a:rPr>
              <a:t>15/5</a:t>
            </a:r>
            <a:endParaRPr kumimoji="0" lang="nb-NO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88B5C8B-4E70-BB6A-F63D-265F4FA8A686}"/>
              </a:ext>
            </a:extLst>
          </p:cNvPr>
          <p:cNvCxnSpPr/>
          <p:nvPr/>
        </p:nvCxnSpPr>
        <p:spPr>
          <a:xfrm>
            <a:off x="9931853" y="5395351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35">
            <a:extLst>
              <a:ext uri="{FF2B5EF4-FFF2-40B4-BE49-F238E27FC236}">
                <a16:creationId xmlns:a16="http://schemas.microsoft.com/office/drawing/2014/main" id="{F793B1DC-4F79-AB58-E10D-35B772FBDD90}"/>
              </a:ext>
            </a:extLst>
          </p:cNvPr>
          <p:cNvSpPr/>
          <p:nvPr/>
        </p:nvSpPr>
        <p:spPr>
          <a:xfrm>
            <a:off x="52770" y="6011327"/>
            <a:ext cx="1525576" cy="774005"/>
          </a:xfrm>
          <a:prstGeom prst="roundRect">
            <a:avLst/>
          </a:prstGeom>
          <a:noFill/>
          <a:ln w="254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2800" b="1">
                <a:solidFill>
                  <a:srgbClr val="000000"/>
                </a:solidFill>
                <a:latin typeface="Neue Haas Grotesk Text Pro"/>
              </a:rPr>
              <a:t>2023</a:t>
            </a: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2" name="Rounded Rectangle 35">
            <a:extLst>
              <a:ext uri="{FF2B5EF4-FFF2-40B4-BE49-F238E27FC236}">
                <a16:creationId xmlns:a16="http://schemas.microsoft.com/office/drawing/2014/main" id="{3FDF1E69-CB45-FAF8-9E1E-6CFCB309F639}"/>
              </a:ext>
            </a:extLst>
          </p:cNvPr>
          <p:cNvSpPr/>
          <p:nvPr/>
        </p:nvSpPr>
        <p:spPr>
          <a:xfrm>
            <a:off x="10438332" y="4006712"/>
            <a:ext cx="1425280" cy="692362"/>
          </a:xfrm>
          <a:prstGeom prst="roundRect">
            <a:avLst/>
          </a:prstGeom>
          <a:solidFill>
            <a:srgbClr val="FFFF00"/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kumimoji="0" lang="nb-NO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Publisering</a:t>
            </a:r>
            <a:r>
              <a:rPr lang="nb-NO" sz="1400" b="1">
                <a:solidFill>
                  <a:srgbClr val="000000"/>
                </a:solidFill>
                <a:latin typeface="Neue Haas Grotesk Text Pro"/>
              </a:rPr>
              <a:t> </a:t>
            </a:r>
            <a:r>
              <a:rPr lang="nb-NO" sz="1400" b="1" err="1">
                <a:solidFill>
                  <a:srgbClr val="000000"/>
                </a:solidFill>
                <a:latin typeface="Neue Haas Grotesk Text Pro"/>
              </a:rPr>
              <a:t>Vortex</a:t>
            </a:r>
            <a:endParaRPr kumimoji="0" lang="nb-NO" sz="1400" b="1" i="0" u="none" strike="noStrike" kern="1200" cap="none" spc="0" normalizeH="0" baseline="0" noProof="0" err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6925DEE-4D28-0CD3-9ACE-64AADE212B2D}"/>
              </a:ext>
            </a:extLst>
          </p:cNvPr>
          <p:cNvCxnSpPr/>
          <p:nvPr/>
        </p:nvCxnSpPr>
        <p:spPr>
          <a:xfrm>
            <a:off x="11168047" y="4699907"/>
            <a:ext cx="0" cy="530678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ounded Rectangle 35">
            <a:extLst>
              <a:ext uri="{FF2B5EF4-FFF2-40B4-BE49-F238E27FC236}">
                <a16:creationId xmlns:a16="http://schemas.microsoft.com/office/drawing/2014/main" id="{16525B1C-A0E8-D254-A9AA-41C4043712FE}"/>
              </a:ext>
            </a:extLst>
          </p:cNvPr>
          <p:cNvSpPr/>
          <p:nvPr/>
        </p:nvSpPr>
        <p:spPr>
          <a:xfrm>
            <a:off x="9163971" y="2958961"/>
            <a:ext cx="1425280" cy="692362"/>
          </a:xfrm>
          <a:prstGeom prst="roundRect">
            <a:avLst/>
          </a:prstGeom>
          <a:solidFill>
            <a:srgbClr val="FFFF00"/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1" i="0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EpN</a:t>
            </a:r>
            <a:r>
              <a:rPr kumimoji="0" lang="nb-NO" sz="1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</a:t>
            </a:r>
            <a:r>
              <a:rPr kumimoji="0" lang="nb-NO" sz="1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stenger</a:t>
            </a:r>
            <a:endParaRPr kumimoji="0" lang="en-US" sz="1800" b="0" i="1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38705A17-2B1C-2A4F-6069-1B2865267555}"/>
              </a:ext>
            </a:extLst>
          </p:cNvPr>
          <p:cNvCxnSpPr>
            <a:cxnSpLocks/>
          </p:cNvCxnSpPr>
          <p:nvPr/>
        </p:nvCxnSpPr>
        <p:spPr>
          <a:xfrm>
            <a:off x="9920900" y="3652156"/>
            <a:ext cx="0" cy="1578427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614B780D-2103-BA1D-14AE-2645C22D8923}"/>
              </a:ext>
            </a:extLst>
          </p:cNvPr>
          <p:cNvSpPr txBox="1"/>
          <p:nvPr/>
        </p:nvSpPr>
        <p:spPr>
          <a:xfrm>
            <a:off x="9718326" y="5781341"/>
            <a:ext cx="184731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4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49" name="Rounded Rectangle 35">
            <a:extLst>
              <a:ext uri="{FF2B5EF4-FFF2-40B4-BE49-F238E27FC236}">
                <a16:creationId xmlns:a16="http://schemas.microsoft.com/office/drawing/2014/main" id="{086B6D40-AE0A-982A-0D2B-588F74C0F3F3}"/>
              </a:ext>
            </a:extLst>
          </p:cNvPr>
          <p:cNvSpPr/>
          <p:nvPr/>
        </p:nvSpPr>
        <p:spPr>
          <a:xfrm>
            <a:off x="4992162" y="6011326"/>
            <a:ext cx="1525576" cy="774005"/>
          </a:xfrm>
          <a:prstGeom prst="roundRect">
            <a:avLst/>
          </a:prstGeom>
          <a:noFill/>
          <a:ln w="254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2800" b="1">
                <a:solidFill>
                  <a:srgbClr val="000000"/>
                </a:solidFill>
                <a:latin typeface="Neue Haas Grotesk Text Pro"/>
              </a:rPr>
              <a:t>2024</a:t>
            </a: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FA6DD1F4-3C06-360A-5E9A-A57F4466C56D}"/>
              </a:ext>
            </a:extLst>
          </p:cNvPr>
          <p:cNvCxnSpPr>
            <a:cxnSpLocks/>
          </p:cNvCxnSpPr>
          <p:nvPr/>
        </p:nvCxnSpPr>
        <p:spPr>
          <a:xfrm>
            <a:off x="11170102" y="5408958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68956A8-1553-35B9-BF09-BF7B1C6C0B1E}"/>
              </a:ext>
            </a:extLst>
          </p:cNvPr>
          <p:cNvCxnSpPr/>
          <p:nvPr/>
        </p:nvCxnSpPr>
        <p:spPr>
          <a:xfrm flipH="1">
            <a:off x="5755758" y="5387105"/>
            <a:ext cx="836" cy="463178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3360ACF-881E-9AAA-0ACB-177D267377F6}"/>
              </a:ext>
            </a:extLst>
          </p:cNvPr>
          <p:cNvCxnSpPr/>
          <p:nvPr/>
        </p:nvCxnSpPr>
        <p:spPr>
          <a:xfrm>
            <a:off x="5321218" y="5388358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C1CF525D-B79A-23F2-3D7E-C0C74E05EB76}"/>
              </a:ext>
            </a:extLst>
          </p:cNvPr>
          <p:cNvSpPr txBox="1"/>
          <p:nvPr/>
        </p:nvSpPr>
        <p:spPr>
          <a:xfrm>
            <a:off x="5042790" y="5782702"/>
            <a:ext cx="577402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1/12 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9639E8E8-4AC7-A87C-6A8F-A9D13FCFAB9B}"/>
              </a:ext>
            </a:extLst>
          </p:cNvPr>
          <p:cNvCxnSpPr>
            <a:cxnSpLocks/>
          </p:cNvCxnSpPr>
          <p:nvPr/>
        </p:nvCxnSpPr>
        <p:spPr>
          <a:xfrm>
            <a:off x="5314388" y="4727120"/>
            <a:ext cx="0" cy="530678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9419D721-8281-43AB-8B70-4897BDE7C304}"/>
              </a:ext>
            </a:extLst>
          </p:cNvPr>
          <p:cNvSpPr txBox="1"/>
          <p:nvPr/>
        </p:nvSpPr>
        <p:spPr>
          <a:xfrm>
            <a:off x="9619531" y="5773607"/>
            <a:ext cx="663964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nb-NO" sz="1400" b="1">
                <a:solidFill>
                  <a:srgbClr val="000000"/>
                </a:solidFill>
                <a:latin typeface="Neue Haas Grotesk Text Pro"/>
              </a:rPr>
              <a:t>30/3 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31" name="Title 20">
            <a:extLst>
              <a:ext uri="{FF2B5EF4-FFF2-40B4-BE49-F238E27FC236}">
                <a16:creationId xmlns:a16="http://schemas.microsoft.com/office/drawing/2014/main" id="{CACB4B6E-1203-40C8-9527-1A52545FBBB7}"/>
              </a:ext>
            </a:extLst>
          </p:cNvPr>
          <p:cNvSpPr txBox="1">
            <a:spLocks/>
          </p:cNvSpPr>
          <p:nvPr/>
        </p:nvSpPr>
        <p:spPr>
          <a:xfrm>
            <a:off x="1842025" y="476672"/>
            <a:ext cx="7696200" cy="720080"/>
          </a:xfrm>
          <a:prstGeom prst="rect">
            <a:avLst/>
          </a:prstGeom>
        </p:spPr>
        <p:txBody>
          <a:bodyPr lIns="91440" tIns="45720" rIns="91440" bIns="4572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altLang="nb-NO"/>
              <a:t>Implementeringsplan</a:t>
            </a:r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EB15218-7F9B-4836-2418-3A43B85E3370}"/>
              </a:ext>
            </a:extLst>
          </p:cNvPr>
          <p:cNvCxnSpPr>
            <a:cxnSpLocks/>
          </p:cNvCxnSpPr>
          <p:nvPr/>
        </p:nvCxnSpPr>
        <p:spPr>
          <a:xfrm>
            <a:off x="1292898" y="5351048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35">
            <a:extLst>
              <a:ext uri="{FF2B5EF4-FFF2-40B4-BE49-F238E27FC236}">
                <a16:creationId xmlns:a16="http://schemas.microsoft.com/office/drawing/2014/main" id="{9285ECE1-44E3-F0B0-2046-1695C3CEEDA7}"/>
              </a:ext>
            </a:extLst>
          </p:cNvPr>
          <p:cNvSpPr/>
          <p:nvPr/>
        </p:nvSpPr>
        <p:spPr>
          <a:xfrm>
            <a:off x="453300" y="2861496"/>
            <a:ext cx="1496997" cy="745524"/>
          </a:xfrm>
          <a:prstGeom prst="round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nb-NO" sz="1400" b="1">
                <a:solidFill>
                  <a:schemeClr val="tx1"/>
                </a:solidFill>
                <a:latin typeface="Neue Haas Grotesk Text Pro"/>
              </a:rPr>
              <a:t>Fakultetene utnevner </a:t>
            </a:r>
            <a:r>
              <a:rPr lang="nb-NO" sz="1400" b="1" err="1">
                <a:solidFill>
                  <a:schemeClr val="tx1"/>
                </a:solidFill>
                <a:latin typeface="Neue Haas Grotesk Text Pro"/>
              </a:rPr>
              <a:t>EpN</a:t>
            </a:r>
            <a:r>
              <a:rPr lang="nb-NO" sz="1400" b="1">
                <a:solidFill>
                  <a:schemeClr val="tx1"/>
                </a:solidFill>
                <a:latin typeface="Neue Haas Grotesk Text Pro"/>
              </a:rPr>
              <a:t>-kontakter </a:t>
            </a:r>
            <a:endParaRPr lang="nb-NO" sz="1400" b="1">
              <a:solidFill>
                <a:schemeClr val="tx1"/>
              </a:solidFill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62DA67AD-7556-6FD4-1D26-09FB9B1C4FAA}"/>
              </a:ext>
            </a:extLst>
          </p:cNvPr>
          <p:cNvCxnSpPr>
            <a:cxnSpLocks/>
          </p:cNvCxnSpPr>
          <p:nvPr/>
        </p:nvCxnSpPr>
        <p:spPr>
          <a:xfrm>
            <a:off x="1281945" y="3607853"/>
            <a:ext cx="0" cy="1578427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0ECF9E75-AB57-0679-F65D-2A1B45FFC545}"/>
              </a:ext>
            </a:extLst>
          </p:cNvPr>
          <p:cNvSpPr txBox="1"/>
          <p:nvPr/>
        </p:nvSpPr>
        <p:spPr>
          <a:xfrm>
            <a:off x="1079372" y="5737038"/>
            <a:ext cx="184731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4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3D5C7C3-6148-4AFF-4524-C25FF3976398}"/>
              </a:ext>
            </a:extLst>
          </p:cNvPr>
          <p:cNvSpPr txBox="1"/>
          <p:nvPr/>
        </p:nvSpPr>
        <p:spPr>
          <a:xfrm>
            <a:off x="1058327" y="5767404"/>
            <a:ext cx="463588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nb-NO" sz="1400" b="1">
                <a:solidFill>
                  <a:srgbClr val="000000"/>
                </a:solidFill>
                <a:latin typeface="Neue Haas Grotesk Text Pro"/>
              </a:rPr>
              <a:t>1/9</a:t>
            </a:r>
            <a:endParaRPr lang="en-US">
              <a:ea typeface="+mn-ea"/>
              <a:cs typeface="+mn-cs"/>
            </a:endParaRP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07A8C56A-F7A3-AF20-651C-A88EEB882C39}"/>
              </a:ext>
            </a:extLst>
          </p:cNvPr>
          <p:cNvCxnSpPr>
            <a:cxnSpLocks/>
          </p:cNvCxnSpPr>
          <p:nvPr/>
        </p:nvCxnSpPr>
        <p:spPr>
          <a:xfrm>
            <a:off x="4730760" y="5386490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25A56AE2-F843-E240-97AA-B80AD18A14C6}"/>
              </a:ext>
            </a:extLst>
          </p:cNvPr>
          <p:cNvCxnSpPr>
            <a:cxnSpLocks/>
          </p:cNvCxnSpPr>
          <p:nvPr/>
        </p:nvCxnSpPr>
        <p:spPr>
          <a:xfrm>
            <a:off x="4719807" y="3643295"/>
            <a:ext cx="0" cy="1578427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0433E7E4-304B-FF70-2D69-F56D7665FE92}"/>
              </a:ext>
            </a:extLst>
          </p:cNvPr>
          <p:cNvSpPr txBox="1"/>
          <p:nvPr/>
        </p:nvSpPr>
        <p:spPr>
          <a:xfrm>
            <a:off x="4517233" y="5772480"/>
            <a:ext cx="184731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4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264EE64-24CF-895D-AE19-E82C314996EF}"/>
              </a:ext>
            </a:extLst>
          </p:cNvPr>
          <p:cNvSpPr txBox="1"/>
          <p:nvPr/>
        </p:nvSpPr>
        <p:spPr>
          <a:xfrm>
            <a:off x="4389863" y="5774271"/>
            <a:ext cx="702436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nb-NO" sz="1400" b="1">
                <a:solidFill>
                  <a:srgbClr val="000000"/>
                </a:solidFill>
                <a:latin typeface="Neue Haas Grotesk Text Pro"/>
              </a:rPr>
              <a:t>20/11 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6" name="Rounded Rectangle 35">
            <a:extLst>
              <a:ext uri="{FF2B5EF4-FFF2-40B4-BE49-F238E27FC236}">
                <a16:creationId xmlns:a16="http://schemas.microsoft.com/office/drawing/2014/main" id="{89A4A27D-CAB7-E747-3829-D246B20BF1EF}"/>
              </a:ext>
            </a:extLst>
          </p:cNvPr>
          <p:cNvSpPr/>
          <p:nvPr/>
        </p:nvSpPr>
        <p:spPr>
          <a:xfrm>
            <a:off x="4656559" y="4033925"/>
            <a:ext cx="1425280" cy="692362"/>
          </a:xfrm>
          <a:prstGeom prst="roundRect">
            <a:avLst/>
          </a:prstGeom>
          <a:solidFill>
            <a:srgbClr val="FFFF00"/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1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EpN</a:t>
            </a:r>
            <a:r>
              <a:rPr kumimoji="0" lang="nb-NO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åpner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77E92C12-B437-BE12-9974-9DDCA9CF3199}"/>
              </a:ext>
            </a:extLst>
          </p:cNvPr>
          <p:cNvCxnSpPr>
            <a:cxnSpLocks/>
          </p:cNvCxnSpPr>
          <p:nvPr/>
        </p:nvCxnSpPr>
        <p:spPr>
          <a:xfrm>
            <a:off x="2054899" y="5351049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Rounded Rectangle 35">
            <a:extLst>
              <a:ext uri="{FF2B5EF4-FFF2-40B4-BE49-F238E27FC236}">
                <a16:creationId xmlns:a16="http://schemas.microsoft.com/office/drawing/2014/main" id="{4EDF137C-A382-EBAA-A760-C32345DE5E4F}"/>
              </a:ext>
            </a:extLst>
          </p:cNvPr>
          <p:cNvSpPr/>
          <p:nvPr/>
        </p:nvSpPr>
        <p:spPr>
          <a:xfrm>
            <a:off x="1340181" y="1523566"/>
            <a:ext cx="1496162" cy="984757"/>
          </a:xfrm>
          <a:prstGeom prst="round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nb-NO" sz="1400" b="1">
                <a:solidFill>
                  <a:schemeClr val="tx1"/>
                </a:solidFill>
              </a:rPr>
              <a:t>Vi kartlegger emnearbeid (nettskjema)</a:t>
            </a: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EAF0A7C3-6A52-9CDB-D928-AA3D0000AD2C}"/>
              </a:ext>
            </a:extLst>
          </p:cNvPr>
          <p:cNvCxnSpPr>
            <a:cxnSpLocks/>
          </p:cNvCxnSpPr>
          <p:nvPr/>
        </p:nvCxnSpPr>
        <p:spPr>
          <a:xfrm flipH="1">
            <a:off x="2052806" y="2509158"/>
            <a:ext cx="0" cy="2677123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7F1873E6-4BA1-4932-76C8-FC39A272A9AB}"/>
              </a:ext>
            </a:extLst>
          </p:cNvPr>
          <p:cNvSpPr txBox="1"/>
          <p:nvPr/>
        </p:nvSpPr>
        <p:spPr>
          <a:xfrm>
            <a:off x="1619860" y="5737039"/>
            <a:ext cx="184731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4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3D220A3B-462D-D75F-BD2D-CF54D8E1A17A}"/>
              </a:ext>
            </a:extLst>
          </p:cNvPr>
          <p:cNvSpPr txBox="1"/>
          <p:nvPr/>
        </p:nvSpPr>
        <p:spPr>
          <a:xfrm>
            <a:off x="1536128" y="5776930"/>
            <a:ext cx="1146468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nb-NO" sz="1400" b="1">
                <a:solidFill>
                  <a:srgbClr val="000000"/>
                </a:solidFill>
                <a:latin typeface="Neue Haas Grotesk Text Pro"/>
              </a:rPr>
              <a:t>15/9–15/10</a:t>
            </a:r>
            <a:endParaRPr lang="en-US">
              <a:ea typeface="+mn-ea"/>
              <a:cs typeface="+mn-cs"/>
            </a:endParaRPr>
          </a:p>
        </p:txBody>
      </p:sp>
      <p:sp>
        <p:nvSpPr>
          <p:cNvPr id="44" name="Rounded Rectangle 35">
            <a:extLst>
              <a:ext uri="{FF2B5EF4-FFF2-40B4-BE49-F238E27FC236}">
                <a16:creationId xmlns:a16="http://schemas.microsoft.com/office/drawing/2014/main" id="{3ECB8055-1F4C-E3C8-5C5E-DE7F8D2FFF0A}"/>
              </a:ext>
            </a:extLst>
          </p:cNvPr>
          <p:cNvSpPr/>
          <p:nvPr/>
        </p:nvSpPr>
        <p:spPr>
          <a:xfrm>
            <a:off x="2315274" y="3225660"/>
            <a:ext cx="1830867" cy="1579517"/>
          </a:xfrm>
          <a:prstGeom prst="round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nb-NO" sz="1400" b="1">
                <a:solidFill>
                  <a:schemeClr val="tx1"/>
                </a:solidFill>
                <a:latin typeface="Neue Haas Grotesk Text Pro"/>
              </a:rPr>
              <a:t>Infomøter (instituttledere,</a:t>
            </a:r>
          </a:p>
          <a:p>
            <a:pPr algn="ctr">
              <a:defRPr/>
            </a:pPr>
            <a:r>
              <a:rPr lang="nb-NO" sz="1400" b="1" err="1">
                <a:solidFill>
                  <a:schemeClr val="tx1"/>
                </a:solidFill>
              </a:rPr>
              <a:t>undervisnins</a:t>
            </a:r>
            <a:r>
              <a:rPr lang="nb-NO" sz="1400" b="1">
                <a:solidFill>
                  <a:schemeClr val="tx1"/>
                </a:solidFill>
              </a:rPr>
              <a:t>-ledere,</a:t>
            </a:r>
          </a:p>
          <a:p>
            <a:pPr algn="ctr">
              <a:defRPr/>
            </a:pPr>
            <a:r>
              <a:rPr lang="nb-NO" sz="1400" b="1">
                <a:solidFill>
                  <a:schemeClr val="tx1"/>
                </a:solidFill>
              </a:rPr>
              <a:t>kontorsjefer,</a:t>
            </a:r>
          </a:p>
          <a:p>
            <a:pPr algn="ctr">
              <a:defRPr/>
            </a:pPr>
            <a:r>
              <a:rPr lang="nb-NO" sz="1400" b="1" err="1">
                <a:solidFill>
                  <a:schemeClr val="tx1"/>
                </a:solidFill>
              </a:rPr>
              <a:t>studieadm</a:t>
            </a:r>
            <a:r>
              <a:rPr lang="nb-NO" sz="1400" b="1">
                <a:solidFill>
                  <a:schemeClr val="tx1"/>
                </a:solidFill>
              </a:rPr>
              <a:t>)</a:t>
            </a: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A2E6DC21-853F-0243-647F-52343519B832}"/>
              </a:ext>
            </a:extLst>
          </p:cNvPr>
          <p:cNvCxnSpPr>
            <a:cxnSpLocks/>
          </p:cNvCxnSpPr>
          <p:nvPr/>
        </p:nvCxnSpPr>
        <p:spPr>
          <a:xfrm>
            <a:off x="3226031" y="5339530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EB1E56FD-6CBF-0ED1-E345-3D76E12F49EF}"/>
              </a:ext>
            </a:extLst>
          </p:cNvPr>
          <p:cNvCxnSpPr>
            <a:cxnSpLocks/>
          </p:cNvCxnSpPr>
          <p:nvPr/>
        </p:nvCxnSpPr>
        <p:spPr>
          <a:xfrm>
            <a:off x="3224603" y="4872685"/>
            <a:ext cx="0" cy="311602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1D6C4400-FAD7-7F18-7F2B-D9781F016EB1}"/>
              </a:ext>
            </a:extLst>
          </p:cNvPr>
          <p:cNvSpPr txBox="1"/>
          <p:nvPr/>
        </p:nvSpPr>
        <p:spPr>
          <a:xfrm>
            <a:off x="3012504" y="5725519"/>
            <a:ext cx="184731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4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8C33AF10-0FC1-8074-72A5-24F049EA5F07}"/>
              </a:ext>
            </a:extLst>
          </p:cNvPr>
          <p:cNvSpPr txBox="1"/>
          <p:nvPr/>
        </p:nvSpPr>
        <p:spPr>
          <a:xfrm>
            <a:off x="2812034" y="5765410"/>
            <a:ext cx="872355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nb-NO" sz="1400" b="1">
                <a:solidFill>
                  <a:srgbClr val="000000"/>
                </a:solidFill>
                <a:latin typeface="Neue Haas Grotesk Text Pro"/>
              </a:rPr>
              <a:t>1/9–1/11</a:t>
            </a:r>
            <a:endParaRPr lang="en-US">
              <a:ea typeface="+mn-ea"/>
              <a:cs typeface="+mn-cs"/>
            </a:endParaRPr>
          </a:p>
        </p:txBody>
      </p:sp>
      <p:sp>
        <p:nvSpPr>
          <p:cNvPr id="27" name="Rounded Rectangle 35">
            <a:extLst>
              <a:ext uri="{FF2B5EF4-FFF2-40B4-BE49-F238E27FC236}">
                <a16:creationId xmlns:a16="http://schemas.microsoft.com/office/drawing/2014/main" id="{0DA1590E-B724-F42F-C62C-1B431964B4B3}"/>
              </a:ext>
            </a:extLst>
          </p:cNvPr>
          <p:cNvSpPr/>
          <p:nvPr/>
        </p:nvSpPr>
        <p:spPr>
          <a:xfrm>
            <a:off x="4024901" y="2699571"/>
            <a:ext cx="1425280" cy="942891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nb-NO" sz="1400" b="1">
                <a:solidFill>
                  <a:schemeClr val="tx1"/>
                </a:solidFill>
                <a:latin typeface="Neue Haas Grotesk Text Pro"/>
              </a:rPr>
              <a:t>Introkurs </a:t>
            </a:r>
            <a:r>
              <a:rPr lang="nb-NO" sz="1400" b="1" err="1">
                <a:solidFill>
                  <a:schemeClr val="tx1"/>
                </a:solidFill>
                <a:latin typeface="Neue Haas Grotesk Text Pro"/>
              </a:rPr>
              <a:t>EpN</a:t>
            </a:r>
            <a:r>
              <a:rPr lang="nb-NO" sz="1400" b="1">
                <a:solidFill>
                  <a:schemeClr val="tx1"/>
                </a:solidFill>
                <a:latin typeface="Neue Haas Grotesk Text Pro"/>
              </a:rPr>
              <a:t> (studie-konsulenter, ev. faglærere</a:t>
            </a:r>
            <a:endParaRPr lang="en-US" err="1">
              <a:solidFill>
                <a:schemeClr val="tx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7490361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DC29832-C2C3-0862-D31E-AF6753854E36}"/>
              </a:ext>
            </a:extLst>
          </p:cNvPr>
          <p:cNvCxnSpPr/>
          <p:nvPr/>
        </p:nvCxnSpPr>
        <p:spPr>
          <a:xfrm>
            <a:off x="563629" y="5596745"/>
            <a:ext cx="10880941" cy="45431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1931573-F93D-47D4-11A6-48A61C23740C}"/>
              </a:ext>
            </a:extLst>
          </p:cNvPr>
          <p:cNvCxnSpPr/>
          <p:nvPr/>
        </p:nvCxnSpPr>
        <p:spPr>
          <a:xfrm>
            <a:off x="836799" y="5372728"/>
            <a:ext cx="0" cy="408162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32C3E6F4-9D14-06AE-D62F-92577F5C5656}"/>
              </a:ext>
            </a:extLst>
          </p:cNvPr>
          <p:cNvSpPr txBox="1"/>
          <p:nvPr/>
        </p:nvSpPr>
        <p:spPr>
          <a:xfrm>
            <a:off x="10874934" y="5767735"/>
            <a:ext cx="577402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400" b="1">
                <a:solidFill>
                  <a:srgbClr val="000000"/>
                </a:solidFill>
                <a:latin typeface="Neue Haas Grotesk Text Pro"/>
              </a:rPr>
              <a:t>15/5</a:t>
            </a:r>
            <a:endParaRPr kumimoji="0" lang="nb-NO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88B5C8B-4E70-BB6A-F63D-265F4FA8A686}"/>
              </a:ext>
            </a:extLst>
          </p:cNvPr>
          <p:cNvCxnSpPr/>
          <p:nvPr/>
        </p:nvCxnSpPr>
        <p:spPr>
          <a:xfrm>
            <a:off x="9931853" y="5395351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35">
            <a:extLst>
              <a:ext uri="{FF2B5EF4-FFF2-40B4-BE49-F238E27FC236}">
                <a16:creationId xmlns:a16="http://schemas.microsoft.com/office/drawing/2014/main" id="{F793B1DC-4F79-AB58-E10D-35B772FBDD90}"/>
              </a:ext>
            </a:extLst>
          </p:cNvPr>
          <p:cNvSpPr/>
          <p:nvPr/>
        </p:nvSpPr>
        <p:spPr>
          <a:xfrm>
            <a:off x="52770" y="6011327"/>
            <a:ext cx="1525576" cy="774005"/>
          </a:xfrm>
          <a:prstGeom prst="roundRect">
            <a:avLst/>
          </a:prstGeom>
          <a:noFill/>
          <a:ln w="254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2800" b="1">
                <a:solidFill>
                  <a:srgbClr val="000000"/>
                </a:solidFill>
                <a:latin typeface="Neue Haas Grotesk Text Pro"/>
              </a:rPr>
              <a:t>2023</a:t>
            </a: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2" name="Rounded Rectangle 35">
            <a:extLst>
              <a:ext uri="{FF2B5EF4-FFF2-40B4-BE49-F238E27FC236}">
                <a16:creationId xmlns:a16="http://schemas.microsoft.com/office/drawing/2014/main" id="{3FDF1E69-CB45-FAF8-9E1E-6CFCB309F639}"/>
              </a:ext>
            </a:extLst>
          </p:cNvPr>
          <p:cNvSpPr/>
          <p:nvPr/>
        </p:nvSpPr>
        <p:spPr>
          <a:xfrm>
            <a:off x="10438332" y="4006712"/>
            <a:ext cx="1425280" cy="692362"/>
          </a:xfrm>
          <a:prstGeom prst="roundRect">
            <a:avLst/>
          </a:prstGeom>
          <a:solidFill>
            <a:srgbClr val="FFFF00"/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kumimoji="0" lang="nb-NO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Publisering</a:t>
            </a:r>
            <a:r>
              <a:rPr lang="nb-NO" sz="1400" b="1">
                <a:solidFill>
                  <a:srgbClr val="000000"/>
                </a:solidFill>
                <a:latin typeface="Neue Haas Grotesk Text Pro"/>
              </a:rPr>
              <a:t> </a:t>
            </a:r>
            <a:r>
              <a:rPr lang="nb-NO" sz="1400" b="1" err="1">
                <a:solidFill>
                  <a:srgbClr val="000000"/>
                </a:solidFill>
                <a:latin typeface="Neue Haas Grotesk Text Pro"/>
              </a:rPr>
              <a:t>Vortex</a:t>
            </a:r>
            <a:endParaRPr kumimoji="0" lang="nb-NO" sz="1400" b="1" i="0" u="none" strike="noStrike" kern="1200" cap="none" spc="0" normalizeH="0" baseline="0" noProof="0" err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6925DEE-4D28-0CD3-9ACE-64AADE212B2D}"/>
              </a:ext>
            </a:extLst>
          </p:cNvPr>
          <p:cNvCxnSpPr/>
          <p:nvPr/>
        </p:nvCxnSpPr>
        <p:spPr>
          <a:xfrm>
            <a:off x="11168047" y="4699907"/>
            <a:ext cx="0" cy="530678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ounded Rectangle 35">
            <a:extLst>
              <a:ext uri="{FF2B5EF4-FFF2-40B4-BE49-F238E27FC236}">
                <a16:creationId xmlns:a16="http://schemas.microsoft.com/office/drawing/2014/main" id="{16525B1C-A0E8-D254-A9AA-41C4043712FE}"/>
              </a:ext>
            </a:extLst>
          </p:cNvPr>
          <p:cNvSpPr/>
          <p:nvPr/>
        </p:nvSpPr>
        <p:spPr>
          <a:xfrm>
            <a:off x="9163971" y="2958961"/>
            <a:ext cx="1425280" cy="692362"/>
          </a:xfrm>
          <a:prstGeom prst="roundRect">
            <a:avLst/>
          </a:prstGeom>
          <a:solidFill>
            <a:srgbClr val="FFFF00"/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1" i="0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EpN</a:t>
            </a:r>
            <a:r>
              <a:rPr kumimoji="0" lang="nb-NO" sz="1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</a:t>
            </a:r>
            <a:r>
              <a:rPr kumimoji="0" lang="nb-NO" sz="1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stenger</a:t>
            </a:r>
            <a:endParaRPr kumimoji="0" lang="en-US" sz="1800" b="0" i="1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38705A17-2B1C-2A4F-6069-1B2865267555}"/>
              </a:ext>
            </a:extLst>
          </p:cNvPr>
          <p:cNvCxnSpPr>
            <a:cxnSpLocks/>
          </p:cNvCxnSpPr>
          <p:nvPr/>
        </p:nvCxnSpPr>
        <p:spPr>
          <a:xfrm>
            <a:off x="9920900" y="3652156"/>
            <a:ext cx="0" cy="1578427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614B780D-2103-BA1D-14AE-2645C22D8923}"/>
              </a:ext>
            </a:extLst>
          </p:cNvPr>
          <p:cNvSpPr txBox="1"/>
          <p:nvPr/>
        </p:nvSpPr>
        <p:spPr>
          <a:xfrm>
            <a:off x="9718326" y="5781341"/>
            <a:ext cx="184731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4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49" name="Rounded Rectangle 35">
            <a:extLst>
              <a:ext uri="{FF2B5EF4-FFF2-40B4-BE49-F238E27FC236}">
                <a16:creationId xmlns:a16="http://schemas.microsoft.com/office/drawing/2014/main" id="{086B6D40-AE0A-982A-0D2B-588F74C0F3F3}"/>
              </a:ext>
            </a:extLst>
          </p:cNvPr>
          <p:cNvSpPr/>
          <p:nvPr/>
        </p:nvSpPr>
        <p:spPr>
          <a:xfrm>
            <a:off x="4992162" y="6011326"/>
            <a:ext cx="1525576" cy="774005"/>
          </a:xfrm>
          <a:prstGeom prst="roundRect">
            <a:avLst/>
          </a:prstGeom>
          <a:noFill/>
          <a:ln w="254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2800" b="1">
                <a:solidFill>
                  <a:srgbClr val="000000"/>
                </a:solidFill>
                <a:latin typeface="Neue Haas Grotesk Text Pro"/>
              </a:rPr>
              <a:t>2024</a:t>
            </a: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FA6DD1F4-3C06-360A-5E9A-A57F4466C56D}"/>
              </a:ext>
            </a:extLst>
          </p:cNvPr>
          <p:cNvCxnSpPr>
            <a:cxnSpLocks/>
          </p:cNvCxnSpPr>
          <p:nvPr/>
        </p:nvCxnSpPr>
        <p:spPr>
          <a:xfrm>
            <a:off x="11170102" y="5408958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68956A8-1553-35B9-BF09-BF7B1C6C0B1E}"/>
              </a:ext>
            </a:extLst>
          </p:cNvPr>
          <p:cNvCxnSpPr/>
          <p:nvPr/>
        </p:nvCxnSpPr>
        <p:spPr>
          <a:xfrm flipH="1">
            <a:off x="5755758" y="5387105"/>
            <a:ext cx="836" cy="463178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3360ACF-881E-9AAA-0ACB-177D267377F6}"/>
              </a:ext>
            </a:extLst>
          </p:cNvPr>
          <p:cNvCxnSpPr/>
          <p:nvPr/>
        </p:nvCxnSpPr>
        <p:spPr>
          <a:xfrm>
            <a:off x="5321218" y="5388358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C1CF525D-B79A-23F2-3D7E-C0C74E05EB76}"/>
              </a:ext>
            </a:extLst>
          </p:cNvPr>
          <p:cNvSpPr txBox="1"/>
          <p:nvPr/>
        </p:nvSpPr>
        <p:spPr>
          <a:xfrm>
            <a:off x="5042790" y="5782702"/>
            <a:ext cx="577402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1/12 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9639E8E8-4AC7-A87C-6A8F-A9D13FCFAB9B}"/>
              </a:ext>
            </a:extLst>
          </p:cNvPr>
          <p:cNvCxnSpPr>
            <a:cxnSpLocks/>
          </p:cNvCxnSpPr>
          <p:nvPr/>
        </p:nvCxnSpPr>
        <p:spPr>
          <a:xfrm>
            <a:off x="5314388" y="4727120"/>
            <a:ext cx="0" cy="530678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9419D721-8281-43AB-8B70-4897BDE7C304}"/>
              </a:ext>
            </a:extLst>
          </p:cNvPr>
          <p:cNvSpPr txBox="1"/>
          <p:nvPr/>
        </p:nvSpPr>
        <p:spPr>
          <a:xfrm>
            <a:off x="9619531" y="5773607"/>
            <a:ext cx="663964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nb-NO" sz="1400" b="1">
                <a:solidFill>
                  <a:srgbClr val="000000"/>
                </a:solidFill>
                <a:latin typeface="Neue Haas Grotesk Text Pro"/>
              </a:rPr>
              <a:t>30/3 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31" name="Title 20">
            <a:extLst>
              <a:ext uri="{FF2B5EF4-FFF2-40B4-BE49-F238E27FC236}">
                <a16:creationId xmlns:a16="http://schemas.microsoft.com/office/drawing/2014/main" id="{CACB4B6E-1203-40C8-9527-1A52545FBBB7}"/>
              </a:ext>
            </a:extLst>
          </p:cNvPr>
          <p:cNvSpPr txBox="1">
            <a:spLocks/>
          </p:cNvSpPr>
          <p:nvPr/>
        </p:nvSpPr>
        <p:spPr>
          <a:xfrm>
            <a:off x="1842025" y="476672"/>
            <a:ext cx="7696200" cy="720080"/>
          </a:xfrm>
          <a:prstGeom prst="rect">
            <a:avLst/>
          </a:prstGeom>
        </p:spPr>
        <p:txBody>
          <a:bodyPr lIns="91440" tIns="45720" rIns="91440" bIns="4572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altLang="nb-NO"/>
              <a:t>Implementeringsplan</a:t>
            </a:r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6F433C3-91EE-A78D-8121-C0839B46CD14}"/>
              </a:ext>
            </a:extLst>
          </p:cNvPr>
          <p:cNvCxnSpPr>
            <a:cxnSpLocks/>
          </p:cNvCxnSpPr>
          <p:nvPr/>
        </p:nvCxnSpPr>
        <p:spPr>
          <a:xfrm>
            <a:off x="7521806" y="5377630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Rounded Rectangle 35">
            <a:extLst>
              <a:ext uri="{FF2B5EF4-FFF2-40B4-BE49-F238E27FC236}">
                <a16:creationId xmlns:a16="http://schemas.microsoft.com/office/drawing/2014/main" id="{62B306DA-D949-A2C2-F69E-2C169C00DA78}"/>
              </a:ext>
            </a:extLst>
          </p:cNvPr>
          <p:cNvSpPr/>
          <p:nvPr/>
        </p:nvSpPr>
        <p:spPr>
          <a:xfrm>
            <a:off x="6753924" y="2958960"/>
            <a:ext cx="1478442" cy="674642"/>
          </a:xfrm>
          <a:prstGeom prst="round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nb-NO" sz="1400" b="1">
                <a:solidFill>
                  <a:schemeClr val="tx1"/>
                </a:solidFill>
                <a:latin typeface="Neue Haas Grotesk Text Pro"/>
              </a:rPr>
              <a:t>Arbeidsstuer (2 –3 </a:t>
            </a:r>
            <a:r>
              <a:rPr lang="nb-NO" sz="1400" b="1" err="1">
                <a:solidFill>
                  <a:schemeClr val="tx1"/>
                </a:solidFill>
                <a:latin typeface="Neue Haas Grotesk Text Pro"/>
              </a:rPr>
              <a:t>stk</a:t>
            </a:r>
            <a:r>
              <a:rPr lang="nb-NO" sz="1400" b="1">
                <a:solidFill>
                  <a:schemeClr val="tx1"/>
                </a:solidFill>
                <a:latin typeface="Neue Haas Grotesk Text Pro"/>
              </a:rPr>
              <a:t>)</a:t>
            </a:r>
            <a:endParaRPr lang="en-US" err="1">
              <a:solidFill>
                <a:schemeClr val="tx1"/>
              </a:solidFill>
              <a:ea typeface="+mn-ea"/>
              <a:cs typeface="+mn-cs"/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C8CA7602-053B-1F11-15F2-F1DFD7E6EFDF}"/>
              </a:ext>
            </a:extLst>
          </p:cNvPr>
          <p:cNvCxnSpPr>
            <a:cxnSpLocks/>
          </p:cNvCxnSpPr>
          <p:nvPr/>
        </p:nvCxnSpPr>
        <p:spPr>
          <a:xfrm>
            <a:off x="7510853" y="3634435"/>
            <a:ext cx="0" cy="1578427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5FE5EB79-1A19-0CFF-9065-E4434191FD96}"/>
              </a:ext>
            </a:extLst>
          </p:cNvPr>
          <p:cNvSpPr txBox="1"/>
          <p:nvPr/>
        </p:nvSpPr>
        <p:spPr>
          <a:xfrm>
            <a:off x="7308279" y="5763620"/>
            <a:ext cx="184731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4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E4C47A3-2558-7D23-B471-1BC50F698E8E}"/>
              </a:ext>
            </a:extLst>
          </p:cNvPr>
          <p:cNvSpPr txBox="1"/>
          <p:nvPr/>
        </p:nvSpPr>
        <p:spPr>
          <a:xfrm>
            <a:off x="7050660" y="5765411"/>
            <a:ext cx="1018227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nb-NO" sz="1400" b="1">
                <a:solidFill>
                  <a:srgbClr val="000000"/>
                </a:solidFill>
                <a:latin typeface="Neue Haas Grotesk Text Pro"/>
              </a:rPr>
              <a:t>15/1–15/3</a:t>
            </a:r>
            <a:endParaRPr lang="en-US">
              <a:ea typeface="+mn-ea"/>
              <a:cs typeface="+mn-cs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EB15218-7F9B-4836-2418-3A43B85E3370}"/>
              </a:ext>
            </a:extLst>
          </p:cNvPr>
          <p:cNvCxnSpPr>
            <a:cxnSpLocks/>
          </p:cNvCxnSpPr>
          <p:nvPr/>
        </p:nvCxnSpPr>
        <p:spPr>
          <a:xfrm>
            <a:off x="1292898" y="5351048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35">
            <a:extLst>
              <a:ext uri="{FF2B5EF4-FFF2-40B4-BE49-F238E27FC236}">
                <a16:creationId xmlns:a16="http://schemas.microsoft.com/office/drawing/2014/main" id="{9285ECE1-44E3-F0B0-2046-1695C3CEEDA7}"/>
              </a:ext>
            </a:extLst>
          </p:cNvPr>
          <p:cNvSpPr/>
          <p:nvPr/>
        </p:nvSpPr>
        <p:spPr>
          <a:xfrm>
            <a:off x="453300" y="2861496"/>
            <a:ext cx="1496997" cy="745524"/>
          </a:xfrm>
          <a:prstGeom prst="round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nb-NO" sz="1400" b="1">
                <a:solidFill>
                  <a:schemeClr val="tx1"/>
                </a:solidFill>
                <a:latin typeface="Neue Haas Grotesk Text Pro"/>
              </a:rPr>
              <a:t>Fakultetene utnevner </a:t>
            </a:r>
            <a:r>
              <a:rPr lang="nb-NO" sz="1400" b="1" err="1">
                <a:solidFill>
                  <a:schemeClr val="tx1"/>
                </a:solidFill>
                <a:latin typeface="Neue Haas Grotesk Text Pro"/>
              </a:rPr>
              <a:t>EpN</a:t>
            </a:r>
            <a:r>
              <a:rPr lang="nb-NO" sz="1400" b="1">
                <a:solidFill>
                  <a:schemeClr val="tx1"/>
                </a:solidFill>
                <a:latin typeface="Neue Haas Grotesk Text Pro"/>
              </a:rPr>
              <a:t>-kontakter </a:t>
            </a:r>
            <a:endParaRPr lang="nb-NO" sz="1400" b="1">
              <a:solidFill>
                <a:schemeClr val="tx1"/>
              </a:solidFill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62DA67AD-7556-6FD4-1D26-09FB9B1C4FAA}"/>
              </a:ext>
            </a:extLst>
          </p:cNvPr>
          <p:cNvCxnSpPr>
            <a:cxnSpLocks/>
          </p:cNvCxnSpPr>
          <p:nvPr/>
        </p:nvCxnSpPr>
        <p:spPr>
          <a:xfrm>
            <a:off x="1281945" y="3607853"/>
            <a:ext cx="0" cy="1578427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0ECF9E75-AB57-0679-F65D-2A1B45FFC545}"/>
              </a:ext>
            </a:extLst>
          </p:cNvPr>
          <p:cNvSpPr txBox="1"/>
          <p:nvPr/>
        </p:nvSpPr>
        <p:spPr>
          <a:xfrm>
            <a:off x="1079372" y="5737038"/>
            <a:ext cx="184731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4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3D5C7C3-6148-4AFF-4524-C25FF3976398}"/>
              </a:ext>
            </a:extLst>
          </p:cNvPr>
          <p:cNvSpPr txBox="1"/>
          <p:nvPr/>
        </p:nvSpPr>
        <p:spPr>
          <a:xfrm>
            <a:off x="1058327" y="5767404"/>
            <a:ext cx="463588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nb-NO" sz="1400" b="1">
                <a:solidFill>
                  <a:srgbClr val="000000"/>
                </a:solidFill>
                <a:latin typeface="Neue Haas Grotesk Text Pro"/>
              </a:rPr>
              <a:t>1/9</a:t>
            </a:r>
            <a:endParaRPr lang="en-US">
              <a:ea typeface="+mn-ea"/>
              <a:cs typeface="+mn-cs"/>
            </a:endParaRP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07A8C56A-F7A3-AF20-651C-A88EEB882C39}"/>
              </a:ext>
            </a:extLst>
          </p:cNvPr>
          <p:cNvCxnSpPr>
            <a:cxnSpLocks/>
          </p:cNvCxnSpPr>
          <p:nvPr/>
        </p:nvCxnSpPr>
        <p:spPr>
          <a:xfrm>
            <a:off x="4730760" y="5386490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25A56AE2-F843-E240-97AA-B80AD18A14C6}"/>
              </a:ext>
            </a:extLst>
          </p:cNvPr>
          <p:cNvCxnSpPr>
            <a:cxnSpLocks/>
          </p:cNvCxnSpPr>
          <p:nvPr/>
        </p:nvCxnSpPr>
        <p:spPr>
          <a:xfrm>
            <a:off x="4719807" y="3643295"/>
            <a:ext cx="0" cy="1578427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0433E7E4-304B-FF70-2D69-F56D7665FE92}"/>
              </a:ext>
            </a:extLst>
          </p:cNvPr>
          <p:cNvSpPr txBox="1"/>
          <p:nvPr/>
        </p:nvSpPr>
        <p:spPr>
          <a:xfrm>
            <a:off x="4517233" y="5772480"/>
            <a:ext cx="184731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4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264EE64-24CF-895D-AE19-E82C314996EF}"/>
              </a:ext>
            </a:extLst>
          </p:cNvPr>
          <p:cNvSpPr txBox="1"/>
          <p:nvPr/>
        </p:nvSpPr>
        <p:spPr>
          <a:xfrm>
            <a:off x="4389863" y="5774271"/>
            <a:ext cx="702436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nb-NO" sz="1400" b="1">
                <a:solidFill>
                  <a:srgbClr val="000000"/>
                </a:solidFill>
                <a:latin typeface="Neue Haas Grotesk Text Pro"/>
              </a:rPr>
              <a:t>20/11 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6" name="Rounded Rectangle 35">
            <a:extLst>
              <a:ext uri="{FF2B5EF4-FFF2-40B4-BE49-F238E27FC236}">
                <a16:creationId xmlns:a16="http://schemas.microsoft.com/office/drawing/2014/main" id="{89A4A27D-CAB7-E747-3829-D246B20BF1EF}"/>
              </a:ext>
            </a:extLst>
          </p:cNvPr>
          <p:cNvSpPr/>
          <p:nvPr/>
        </p:nvSpPr>
        <p:spPr>
          <a:xfrm>
            <a:off x="4656559" y="4033925"/>
            <a:ext cx="1425280" cy="692362"/>
          </a:xfrm>
          <a:prstGeom prst="roundRect">
            <a:avLst/>
          </a:prstGeom>
          <a:solidFill>
            <a:srgbClr val="FFFF00"/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1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EpN</a:t>
            </a:r>
            <a:r>
              <a:rPr kumimoji="0" lang="nb-NO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åpner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77E92C12-B437-BE12-9974-9DDCA9CF3199}"/>
              </a:ext>
            </a:extLst>
          </p:cNvPr>
          <p:cNvCxnSpPr>
            <a:cxnSpLocks/>
          </p:cNvCxnSpPr>
          <p:nvPr/>
        </p:nvCxnSpPr>
        <p:spPr>
          <a:xfrm>
            <a:off x="2054899" y="5351049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Rounded Rectangle 35">
            <a:extLst>
              <a:ext uri="{FF2B5EF4-FFF2-40B4-BE49-F238E27FC236}">
                <a16:creationId xmlns:a16="http://schemas.microsoft.com/office/drawing/2014/main" id="{4EDF137C-A382-EBAA-A760-C32345DE5E4F}"/>
              </a:ext>
            </a:extLst>
          </p:cNvPr>
          <p:cNvSpPr/>
          <p:nvPr/>
        </p:nvSpPr>
        <p:spPr>
          <a:xfrm>
            <a:off x="1340181" y="1523566"/>
            <a:ext cx="1496162" cy="984757"/>
          </a:xfrm>
          <a:prstGeom prst="round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nb-NO" sz="1400" b="1">
                <a:solidFill>
                  <a:schemeClr val="tx1"/>
                </a:solidFill>
              </a:rPr>
              <a:t>Vi kartlegger emnearbeid (nettskjema)</a:t>
            </a: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EAF0A7C3-6A52-9CDB-D928-AA3D0000AD2C}"/>
              </a:ext>
            </a:extLst>
          </p:cNvPr>
          <p:cNvCxnSpPr>
            <a:cxnSpLocks/>
          </p:cNvCxnSpPr>
          <p:nvPr/>
        </p:nvCxnSpPr>
        <p:spPr>
          <a:xfrm flipH="1">
            <a:off x="2052806" y="2509158"/>
            <a:ext cx="0" cy="2677123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7F1873E6-4BA1-4932-76C8-FC39A272A9AB}"/>
              </a:ext>
            </a:extLst>
          </p:cNvPr>
          <p:cNvSpPr txBox="1"/>
          <p:nvPr/>
        </p:nvSpPr>
        <p:spPr>
          <a:xfrm>
            <a:off x="1619860" y="5737039"/>
            <a:ext cx="184731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4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3D220A3B-462D-D75F-BD2D-CF54D8E1A17A}"/>
              </a:ext>
            </a:extLst>
          </p:cNvPr>
          <p:cNvSpPr txBox="1"/>
          <p:nvPr/>
        </p:nvSpPr>
        <p:spPr>
          <a:xfrm>
            <a:off x="1536128" y="5776930"/>
            <a:ext cx="1146468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nb-NO" sz="1400" b="1">
                <a:solidFill>
                  <a:srgbClr val="000000"/>
                </a:solidFill>
                <a:latin typeface="Neue Haas Grotesk Text Pro"/>
              </a:rPr>
              <a:t>15/9–15/10</a:t>
            </a:r>
            <a:endParaRPr lang="en-US">
              <a:ea typeface="+mn-ea"/>
              <a:cs typeface="+mn-cs"/>
            </a:endParaRPr>
          </a:p>
        </p:txBody>
      </p:sp>
      <p:sp>
        <p:nvSpPr>
          <p:cNvPr id="44" name="Rounded Rectangle 35">
            <a:extLst>
              <a:ext uri="{FF2B5EF4-FFF2-40B4-BE49-F238E27FC236}">
                <a16:creationId xmlns:a16="http://schemas.microsoft.com/office/drawing/2014/main" id="{3ECB8055-1F4C-E3C8-5C5E-DE7F8D2FFF0A}"/>
              </a:ext>
            </a:extLst>
          </p:cNvPr>
          <p:cNvSpPr/>
          <p:nvPr/>
        </p:nvSpPr>
        <p:spPr>
          <a:xfrm>
            <a:off x="2315274" y="3225660"/>
            <a:ext cx="1830867" cy="1579517"/>
          </a:xfrm>
          <a:prstGeom prst="round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nb-NO" sz="1400" b="1">
                <a:solidFill>
                  <a:schemeClr val="tx1"/>
                </a:solidFill>
                <a:latin typeface="Neue Haas Grotesk Text Pro"/>
              </a:rPr>
              <a:t>Infomøter (instituttledere,</a:t>
            </a:r>
          </a:p>
          <a:p>
            <a:pPr algn="ctr">
              <a:defRPr/>
            </a:pPr>
            <a:r>
              <a:rPr lang="nb-NO" sz="1400" b="1" err="1">
                <a:solidFill>
                  <a:schemeClr val="tx1"/>
                </a:solidFill>
              </a:rPr>
              <a:t>undervisnins</a:t>
            </a:r>
            <a:r>
              <a:rPr lang="nb-NO" sz="1400" b="1">
                <a:solidFill>
                  <a:schemeClr val="tx1"/>
                </a:solidFill>
              </a:rPr>
              <a:t>-ledere,</a:t>
            </a:r>
          </a:p>
          <a:p>
            <a:pPr algn="ctr">
              <a:defRPr/>
            </a:pPr>
            <a:r>
              <a:rPr lang="nb-NO" sz="1400" b="1">
                <a:solidFill>
                  <a:schemeClr val="tx1"/>
                </a:solidFill>
              </a:rPr>
              <a:t>kontorsjefer,</a:t>
            </a:r>
          </a:p>
          <a:p>
            <a:pPr algn="ctr">
              <a:defRPr/>
            </a:pPr>
            <a:r>
              <a:rPr lang="nb-NO" sz="1400" b="1" err="1">
                <a:solidFill>
                  <a:schemeClr val="tx1"/>
                </a:solidFill>
              </a:rPr>
              <a:t>studieadm</a:t>
            </a:r>
            <a:r>
              <a:rPr lang="nb-NO" sz="1400" b="1">
                <a:solidFill>
                  <a:schemeClr val="tx1"/>
                </a:solidFill>
              </a:rPr>
              <a:t>)</a:t>
            </a: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A2E6DC21-853F-0243-647F-52343519B832}"/>
              </a:ext>
            </a:extLst>
          </p:cNvPr>
          <p:cNvCxnSpPr>
            <a:cxnSpLocks/>
          </p:cNvCxnSpPr>
          <p:nvPr/>
        </p:nvCxnSpPr>
        <p:spPr>
          <a:xfrm>
            <a:off x="3226031" y="5339530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EB1E56FD-6CBF-0ED1-E345-3D76E12F49EF}"/>
              </a:ext>
            </a:extLst>
          </p:cNvPr>
          <p:cNvCxnSpPr>
            <a:cxnSpLocks/>
          </p:cNvCxnSpPr>
          <p:nvPr/>
        </p:nvCxnSpPr>
        <p:spPr>
          <a:xfrm>
            <a:off x="3224603" y="4872685"/>
            <a:ext cx="0" cy="311602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1D6C4400-FAD7-7F18-7F2B-D9781F016EB1}"/>
              </a:ext>
            </a:extLst>
          </p:cNvPr>
          <p:cNvSpPr txBox="1"/>
          <p:nvPr/>
        </p:nvSpPr>
        <p:spPr>
          <a:xfrm>
            <a:off x="3012504" y="5725519"/>
            <a:ext cx="184731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4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8C33AF10-0FC1-8074-72A5-24F049EA5F07}"/>
              </a:ext>
            </a:extLst>
          </p:cNvPr>
          <p:cNvSpPr txBox="1"/>
          <p:nvPr/>
        </p:nvSpPr>
        <p:spPr>
          <a:xfrm>
            <a:off x="2812034" y="5765410"/>
            <a:ext cx="872355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nb-NO" sz="1400" b="1">
                <a:solidFill>
                  <a:srgbClr val="000000"/>
                </a:solidFill>
                <a:latin typeface="Neue Haas Grotesk Text Pro"/>
              </a:rPr>
              <a:t>1/9–1/11</a:t>
            </a:r>
            <a:endParaRPr lang="en-US">
              <a:ea typeface="+mn-ea"/>
              <a:cs typeface="+mn-cs"/>
            </a:endParaRPr>
          </a:p>
        </p:txBody>
      </p:sp>
      <p:sp>
        <p:nvSpPr>
          <p:cNvPr id="27" name="Rounded Rectangle 35">
            <a:extLst>
              <a:ext uri="{FF2B5EF4-FFF2-40B4-BE49-F238E27FC236}">
                <a16:creationId xmlns:a16="http://schemas.microsoft.com/office/drawing/2014/main" id="{0DA1590E-B724-F42F-C62C-1B431964B4B3}"/>
              </a:ext>
            </a:extLst>
          </p:cNvPr>
          <p:cNvSpPr/>
          <p:nvPr/>
        </p:nvSpPr>
        <p:spPr>
          <a:xfrm>
            <a:off x="4024901" y="2699571"/>
            <a:ext cx="1425280" cy="942891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nb-NO" sz="1400" b="1">
                <a:solidFill>
                  <a:schemeClr val="tx1"/>
                </a:solidFill>
                <a:latin typeface="Neue Haas Grotesk Text Pro"/>
              </a:rPr>
              <a:t>Introkurs </a:t>
            </a:r>
            <a:r>
              <a:rPr lang="nb-NO" sz="1400" b="1" err="1">
                <a:solidFill>
                  <a:schemeClr val="tx1"/>
                </a:solidFill>
                <a:latin typeface="Neue Haas Grotesk Text Pro"/>
              </a:rPr>
              <a:t>EpN</a:t>
            </a:r>
            <a:r>
              <a:rPr lang="nb-NO" sz="1400" b="1">
                <a:solidFill>
                  <a:schemeClr val="tx1"/>
                </a:solidFill>
                <a:latin typeface="Neue Haas Grotesk Text Pro"/>
              </a:rPr>
              <a:t> (studie-konsulenter, ev. faglærere</a:t>
            </a:r>
            <a:endParaRPr lang="en-US" err="1">
              <a:solidFill>
                <a:schemeClr val="tx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266529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err="1"/>
              <a:t>EpN</a:t>
            </a:r>
            <a:r>
              <a:rPr lang="nb-NO"/>
              <a:t>-nettverk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nb-NO"/>
              <a:t>Prosjektnettverk (MED, JUS, OD, TF, ISS) – møtes hver 14. dag</a:t>
            </a:r>
          </a:p>
          <a:p>
            <a:r>
              <a:rPr lang="nb-NO"/>
              <a:t>Driftsnettverk (MN, SV, HF, UV)</a:t>
            </a:r>
          </a:p>
          <a:p>
            <a:r>
              <a:rPr lang="nb-NO"/>
              <a:t>Prosjektgruppe (Prosjekt, SADM, AKS) – møtes hver uke</a:t>
            </a:r>
          </a:p>
          <a:p>
            <a:r>
              <a:rPr lang="nb-NO"/>
              <a:t>Styringsgruppe – møtes jevnlig</a:t>
            </a:r>
          </a:p>
        </p:txBody>
      </p:sp>
    </p:spTree>
    <p:extLst>
      <p:ext uri="{BB962C8B-B14F-4D97-AF65-F5344CB8AC3E}">
        <p14:creationId xmlns:p14="http://schemas.microsoft.com/office/powerpoint/2010/main" val="421503729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9F00681-D6B5-C057-FBB2-096F114F90F6}"/>
              </a:ext>
            </a:extLst>
          </p:cNvPr>
          <p:cNvSpPr txBox="1"/>
          <p:nvPr/>
        </p:nvSpPr>
        <p:spPr>
          <a:xfrm>
            <a:off x="4724400" y="3200400"/>
            <a:ext cx="2743200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 sz="1000"/>
          </a:p>
        </p:txBody>
      </p:sp>
      <p:sp>
        <p:nvSpPr>
          <p:cNvPr id="11" name="Title 20">
            <a:extLst>
              <a:ext uri="{FF2B5EF4-FFF2-40B4-BE49-F238E27FC236}">
                <a16:creationId xmlns:a16="http://schemas.microsoft.com/office/drawing/2014/main" id="{97C3270A-2E9E-41F9-9B5C-BE848231287B}"/>
              </a:ext>
            </a:extLst>
          </p:cNvPr>
          <p:cNvSpPr txBox="1">
            <a:spLocks/>
          </p:cNvSpPr>
          <p:nvPr/>
        </p:nvSpPr>
        <p:spPr>
          <a:xfrm>
            <a:off x="435256" y="476672"/>
            <a:ext cx="9102969" cy="1462541"/>
          </a:xfrm>
          <a:prstGeom prst="rect">
            <a:avLst/>
          </a:prstGeom>
        </p:spPr>
        <p:txBody>
          <a:bodyPr lIns="91440" tIns="45720" rIns="91440" bIns="4572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altLang="nb-NO"/>
              <a:t>Vi lærer av feilene fra "runde 1"!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46010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1DB94253-919F-57F3-78DB-00BD1C961B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403" y="3839298"/>
            <a:ext cx="5283905" cy="524015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Oval 3"/>
          <p:cNvSpPr/>
          <p:nvPr/>
        </p:nvSpPr>
        <p:spPr>
          <a:xfrm>
            <a:off x="-368227" y="4334988"/>
            <a:ext cx="4878011" cy="3373847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9F00681-D6B5-C057-FBB2-096F114F90F6}"/>
              </a:ext>
            </a:extLst>
          </p:cNvPr>
          <p:cNvSpPr txBox="1"/>
          <p:nvPr/>
        </p:nvSpPr>
        <p:spPr>
          <a:xfrm>
            <a:off x="4724400" y="3200400"/>
            <a:ext cx="2743200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 sz="1000"/>
          </a:p>
        </p:txBody>
      </p:sp>
      <p:pic>
        <p:nvPicPr>
          <p:cNvPr id="6" name="Picture 2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4B8B9E63-2444-BF84-5640-951CD31BAD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4215" y="1475670"/>
            <a:ext cx="7281497" cy="6040960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7E95A07A-AF88-75E0-5AB6-F57D1469DCDD}"/>
              </a:ext>
            </a:extLst>
          </p:cNvPr>
          <p:cNvSpPr/>
          <p:nvPr/>
        </p:nvSpPr>
        <p:spPr>
          <a:xfrm>
            <a:off x="7085696" y="3670680"/>
            <a:ext cx="4409089" cy="2719308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E818C7AB-F637-0FA9-2B88-BE6255ACF182}"/>
              </a:ext>
            </a:extLst>
          </p:cNvPr>
          <p:cNvSpPr/>
          <p:nvPr/>
        </p:nvSpPr>
        <p:spPr>
          <a:xfrm rot="20760000">
            <a:off x="4888957" y="5349137"/>
            <a:ext cx="1836615" cy="420077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20">
            <a:extLst>
              <a:ext uri="{FF2B5EF4-FFF2-40B4-BE49-F238E27FC236}">
                <a16:creationId xmlns:a16="http://schemas.microsoft.com/office/drawing/2014/main" id="{97C3270A-2E9E-41F9-9B5C-BE848231287B}"/>
              </a:ext>
            </a:extLst>
          </p:cNvPr>
          <p:cNvSpPr txBox="1">
            <a:spLocks/>
          </p:cNvSpPr>
          <p:nvPr/>
        </p:nvSpPr>
        <p:spPr>
          <a:xfrm>
            <a:off x="435256" y="476672"/>
            <a:ext cx="9102969" cy="1462541"/>
          </a:xfrm>
          <a:prstGeom prst="rect">
            <a:avLst/>
          </a:prstGeom>
        </p:spPr>
        <p:txBody>
          <a:bodyPr lIns="91440" tIns="45720" rIns="91440" bIns="4572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altLang="nb-NO"/>
              <a:t>Vi lærer av feilene fra "runde 1"!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771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9F00681-D6B5-C057-FBB2-096F114F90F6}"/>
              </a:ext>
            </a:extLst>
          </p:cNvPr>
          <p:cNvSpPr txBox="1"/>
          <p:nvPr/>
        </p:nvSpPr>
        <p:spPr>
          <a:xfrm>
            <a:off x="4724400" y="3200400"/>
            <a:ext cx="2743200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 sz="1000"/>
          </a:p>
        </p:txBody>
      </p:sp>
      <p:sp>
        <p:nvSpPr>
          <p:cNvPr id="11" name="Title 20">
            <a:extLst>
              <a:ext uri="{FF2B5EF4-FFF2-40B4-BE49-F238E27FC236}">
                <a16:creationId xmlns:a16="http://schemas.microsoft.com/office/drawing/2014/main" id="{97C3270A-2E9E-41F9-9B5C-BE848231287B}"/>
              </a:ext>
            </a:extLst>
          </p:cNvPr>
          <p:cNvSpPr txBox="1">
            <a:spLocks/>
          </p:cNvSpPr>
          <p:nvPr/>
        </p:nvSpPr>
        <p:spPr>
          <a:xfrm>
            <a:off x="435256" y="476672"/>
            <a:ext cx="9102969" cy="1462541"/>
          </a:xfrm>
          <a:prstGeom prst="rect">
            <a:avLst/>
          </a:prstGeom>
        </p:spPr>
        <p:txBody>
          <a:bodyPr lIns="91440" tIns="45720" rIns="91440" bIns="4572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altLang="nb-NO" dirty="0"/>
              <a:t>Tilbakemeldinger fra fakultet/styringsgruppe viktig!</a:t>
            </a:r>
          </a:p>
        </p:txBody>
      </p:sp>
    </p:spTree>
    <p:extLst>
      <p:ext uri="{BB962C8B-B14F-4D97-AF65-F5344CB8AC3E}">
        <p14:creationId xmlns:p14="http://schemas.microsoft.com/office/powerpoint/2010/main" val="270795815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B4CE5841-C184-4A70-A609-5FE4A50783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1683169"/>
            <a:ext cx="4068849" cy="4148586"/>
          </a:xfrm>
        </p:spPr>
        <p:txBody>
          <a:bodyPr anchor="t">
            <a:normAutofit/>
          </a:bodyPr>
          <a:lstStyle/>
          <a:p>
            <a:r>
              <a:rPr lang="nb-NO" sz="3700"/>
              <a:t>EpN – utviklingsbehov</a:t>
            </a:r>
            <a:endParaRPr lang="en-US" sz="3700"/>
          </a:p>
        </p:txBody>
      </p:sp>
      <p:sp>
        <p:nvSpPr>
          <p:cNvPr id="22" name="Content Placeholder 2"/>
          <p:cNvSpPr>
            <a:spLocks noGrp="1"/>
          </p:cNvSpPr>
          <p:nvPr>
            <p:ph idx="1"/>
          </p:nvPr>
        </p:nvSpPr>
        <p:spPr>
          <a:xfrm>
            <a:off x="5532504" y="1683170"/>
            <a:ext cx="5818248" cy="4148585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lang="nb-NO" sz="200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D1AAA2C-FBBE-42AA-B869-31D524B765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6112341"/>
            <a:ext cx="1050645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F937BBF-9326-4230-AB1B-F1795E3505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916936" y="4000284"/>
            <a:ext cx="54864" cy="42062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230074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9F00681-D6B5-C057-FBB2-096F114F90F6}"/>
              </a:ext>
            </a:extLst>
          </p:cNvPr>
          <p:cNvSpPr txBox="1"/>
          <p:nvPr/>
        </p:nvSpPr>
        <p:spPr>
          <a:xfrm>
            <a:off x="4724400" y="3200400"/>
            <a:ext cx="2743200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 sz="1000"/>
          </a:p>
        </p:txBody>
      </p:sp>
      <p:sp>
        <p:nvSpPr>
          <p:cNvPr id="11" name="Title 20">
            <a:extLst>
              <a:ext uri="{FF2B5EF4-FFF2-40B4-BE49-F238E27FC236}">
                <a16:creationId xmlns:a16="http://schemas.microsoft.com/office/drawing/2014/main" id="{97C3270A-2E9E-41F9-9B5C-BE848231287B}"/>
              </a:ext>
            </a:extLst>
          </p:cNvPr>
          <p:cNvSpPr txBox="1">
            <a:spLocks/>
          </p:cNvSpPr>
          <p:nvPr/>
        </p:nvSpPr>
        <p:spPr>
          <a:xfrm>
            <a:off x="435256" y="476672"/>
            <a:ext cx="9102969" cy="1462541"/>
          </a:xfrm>
          <a:prstGeom prst="rect">
            <a:avLst/>
          </a:prstGeom>
        </p:spPr>
        <p:txBody>
          <a:bodyPr lIns="91440" tIns="45720" rIns="91440" bIns="4572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altLang="nb-NO"/>
              <a:t>Prosjektet har "ønskeliste" over utviklingsbehov</a:t>
            </a:r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E2269A4-81FB-7144-FC58-A3F859F078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7215" y="1937471"/>
            <a:ext cx="5960533" cy="468579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98314246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9F00681-D6B5-C057-FBB2-096F114F90F6}"/>
              </a:ext>
            </a:extLst>
          </p:cNvPr>
          <p:cNvSpPr txBox="1"/>
          <p:nvPr/>
        </p:nvSpPr>
        <p:spPr>
          <a:xfrm>
            <a:off x="4724400" y="3200400"/>
            <a:ext cx="2743200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 sz="1000"/>
          </a:p>
        </p:txBody>
      </p:sp>
      <p:sp>
        <p:nvSpPr>
          <p:cNvPr id="11" name="Title 20">
            <a:extLst>
              <a:ext uri="{FF2B5EF4-FFF2-40B4-BE49-F238E27FC236}">
                <a16:creationId xmlns:a16="http://schemas.microsoft.com/office/drawing/2014/main" id="{97C3270A-2E9E-41F9-9B5C-BE848231287B}"/>
              </a:ext>
            </a:extLst>
          </p:cNvPr>
          <p:cNvSpPr txBox="1">
            <a:spLocks/>
          </p:cNvSpPr>
          <p:nvPr/>
        </p:nvSpPr>
        <p:spPr>
          <a:xfrm>
            <a:off x="435256" y="476672"/>
            <a:ext cx="9102969" cy="1462541"/>
          </a:xfrm>
          <a:prstGeom prst="rect">
            <a:avLst/>
          </a:prstGeom>
        </p:spPr>
        <p:txBody>
          <a:bodyPr lIns="91440" tIns="45720" rIns="91440" bIns="4572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altLang="nb-NO" dirty="0"/>
              <a:t>Eksempel: behov for "fellestekster"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654630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9B1D079-79B1-C196-5AB7-0AD2A580119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186" r="-150" b="-177"/>
          <a:stretch/>
        </p:blipFill>
        <p:spPr>
          <a:xfrm>
            <a:off x="3823171" y="1291245"/>
            <a:ext cx="4394114" cy="547635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240BA3A6-4846-F4CE-37A4-7FE3BF400D10}"/>
              </a:ext>
            </a:extLst>
          </p:cNvPr>
          <p:cNvSpPr/>
          <p:nvPr/>
        </p:nvSpPr>
        <p:spPr>
          <a:xfrm>
            <a:off x="3735883" y="5605729"/>
            <a:ext cx="1501980" cy="90534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7" name="Title 20">
            <a:extLst>
              <a:ext uri="{FF2B5EF4-FFF2-40B4-BE49-F238E27FC236}">
                <a16:creationId xmlns:a16="http://schemas.microsoft.com/office/drawing/2014/main" id="{68330243-4539-A392-0921-7511AD39F94D}"/>
              </a:ext>
            </a:extLst>
          </p:cNvPr>
          <p:cNvSpPr txBox="1">
            <a:spLocks/>
          </p:cNvSpPr>
          <p:nvPr/>
        </p:nvSpPr>
        <p:spPr>
          <a:xfrm>
            <a:off x="1842025" y="476672"/>
            <a:ext cx="7696200" cy="720080"/>
          </a:xfrm>
          <a:prstGeom prst="rect">
            <a:avLst/>
          </a:prstGeom>
        </p:spPr>
        <p:txBody>
          <a:bodyPr lIns="91440" tIns="45720" rIns="91440" bIns="4572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altLang="nb-NO"/>
              <a:t>Fellestekster Vortex</a:t>
            </a:r>
          </a:p>
        </p:txBody>
      </p:sp>
    </p:spTree>
    <p:extLst>
      <p:ext uri="{BB962C8B-B14F-4D97-AF65-F5344CB8AC3E}">
        <p14:creationId xmlns:p14="http://schemas.microsoft.com/office/powerpoint/2010/main" val="136092588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0">
            <a:extLst>
              <a:ext uri="{FF2B5EF4-FFF2-40B4-BE49-F238E27FC236}">
                <a16:creationId xmlns:a16="http://schemas.microsoft.com/office/drawing/2014/main" id="{D40C2506-6AC4-D80E-F758-BFD42FC6EBC1}"/>
              </a:ext>
            </a:extLst>
          </p:cNvPr>
          <p:cNvSpPr txBox="1">
            <a:spLocks/>
          </p:cNvSpPr>
          <p:nvPr/>
        </p:nvSpPr>
        <p:spPr>
          <a:xfrm>
            <a:off x="1842025" y="476672"/>
            <a:ext cx="7696200" cy="720080"/>
          </a:xfrm>
          <a:prstGeom prst="rect">
            <a:avLst/>
          </a:prstGeom>
        </p:spPr>
        <p:txBody>
          <a:bodyPr lIns="91440" tIns="45720" rIns="91440" bIns="4572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altLang="nb-NO"/>
              <a:t>Fellestekster </a:t>
            </a:r>
            <a:r>
              <a:rPr lang="nb-NO" altLang="nb-NO" err="1"/>
              <a:t>EpN</a:t>
            </a:r>
            <a:endParaRPr lang="en-US" err="1"/>
          </a:p>
        </p:txBody>
      </p:sp>
      <p:pic>
        <p:nvPicPr>
          <p:cNvPr id="3" name="Picture 3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B9FDAB2D-7BA0-BF09-4DE8-1D9A573640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9155" y="1405593"/>
            <a:ext cx="7185804" cy="570021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FEE09399-E0BE-3D92-DD57-B9C49B98E5C5}"/>
              </a:ext>
            </a:extLst>
          </p:cNvPr>
          <p:cNvSpPr/>
          <p:nvPr/>
        </p:nvSpPr>
        <p:spPr>
          <a:xfrm>
            <a:off x="3046036" y="3543492"/>
            <a:ext cx="3948275" cy="831267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356571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0">
            <a:extLst>
              <a:ext uri="{FF2B5EF4-FFF2-40B4-BE49-F238E27FC236}">
                <a16:creationId xmlns:a16="http://schemas.microsoft.com/office/drawing/2014/main" id="{D40C2506-6AC4-D80E-F758-BFD42FC6EBC1}"/>
              </a:ext>
            </a:extLst>
          </p:cNvPr>
          <p:cNvSpPr txBox="1">
            <a:spLocks/>
          </p:cNvSpPr>
          <p:nvPr/>
        </p:nvSpPr>
        <p:spPr>
          <a:xfrm>
            <a:off x="1842025" y="476672"/>
            <a:ext cx="7696200" cy="720080"/>
          </a:xfrm>
          <a:prstGeom prst="rect">
            <a:avLst/>
          </a:prstGeom>
        </p:spPr>
        <p:txBody>
          <a:bodyPr lIns="91440" tIns="45720" rIns="91440" bIns="4572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altLang="nb-NO"/>
              <a:t>Fellestekster </a:t>
            </a:r>
            <a:r>
              <a:rPr lang="nb-NO" altLang="nb-NO" err="1"/>
              <a:t>EpN</a:t>
            </a:r>
            <a:endParaRPr lang="en-US" err="1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4FB06FA-002C-58A6-60F5-C4DB64236A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1511" y="1613407"/>
            <a:ext cx="7032979" cy="416740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38676198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AB05102-0E2C-5007-AE1B-2617957B99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0326" y="1578896"/>
            <a:ext cx="6609644" cy="496080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240BA3A6-4846-F4CE-37A4-7FE3BF400D10}"/>
              </a:ext>
            </a:extLst>
          </p:cNvPr>
          <p:cNvSpPr/>
          <p:nvPr/>
        </p:nvSpPr>
        <p:spPr>
          <a:xfrm>
            <a:off x="5975621" y="5128828"/>
            <a:ext cx="3449534" cy="753162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7" name="Title 20">
            <a:extLst>
              <a:ext uri="{FF2B5EF4-FFF2-40B4-BE49-F238E27FC236}">
                <a16:creationId xmlns:a16="http://schemas.microsoft.com/office/drawing/2014/main" id="{15C92594-8656-8A75-2A62-EE8EB109ABDB}"/>
              </a:ext>
            </a:extLst>
          </p:cNvPr>
          <p:cNvSpPr txBox="1">
            <a:spLocks/>
          </p:cNvSpPr>
          <p:nvPr/>
        </p:nvSpPr>
        <p:spPr>
          <a:xfrm>
            <a:off x="1842025" y="476672"/>
            <a:ext cx="7696200" cy="720080"/>
          </a:xfrm>
          <a:prstGeom prst="rect">
            <a:avLst/>
          </a:prstGeom>
        </p:spPr>
        <p:txBody>
          <a:bodyPr lIns="91440" tIns="45720" rIns="91440" bIns="4572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altLang="nb-NO"/>
              <a:t>Fellestekster </a:t>
            </a:r>
            <a:r>
              <a:rPr lang="nb-NO" altLang="nb-NO" err="1"/>
              <a:t>EpN</a:t>
            </a:r>
            <a:endParaRPr lang="en-US" err="1"/>
          </a:p>
        </p:txBody>
      </p:sp>
    </p:spTree>
    <p:extLst>
      <p:ext uri="{BB962C8B-B14F-4D97-AF65-F5344CB8AC3E}">
        <p14:creationId xmlns:p14="http://schemas.microsoft.com/office/powerpoint/2010/main" val="197851663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AccentBoxVTI">
  <a:themeElements>
    <a:clrScheme name="AccentBoxVTI">
      <a:dk1>
        <a:srgbClr val="000000"/>
      </a:dk1>
      <a:lt1>
        <a:sysClr val="window" lastClr="FFFFFF"/>
      </a:lt1>
      <a:dk2>
        <a:srgbClr val="262626"/>
      </a:dk2>
      <a:lt2>
        <a:srgbClr val="FFFFFF"/>
      </a:lt2>
      <a:accent1>
        <a:srgbClr val="F5A700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Avenir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centBoxVTI" id="{9F778A78-DC9A-453A-A82D-A75CAD503E15}" vid="{EA961113-7CC4-4569-8A6A-7BC2C1E2F401}"/>
    </a:ext>
  </a:extLst>
</a:theme>
</file>

<file path=ppt/theme/theme2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.potx" id="{1743C27B-9688-4D04-AF9C-788DD1657B6E}" vid="{2CEB4690-DFC0-4F66-8E22-21C9E6A1EB41}"/>
    </a:ext>
  </a:extLst>
</a:theme>
</file>

<file path=ppt/theme/theme3.xml><?xml version="1.0" encoding="utf-8"?>
<a:theme xmlns:a="http://schemas.openxmlformats.org/drawingml/2006/main" name="Office-tema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.potx" id="{1743C27B-9688-4D04-AF9C-788DD1657B6E}" vid="{2CEB4690-DFC0-4F66-8E22-21C9E6A1EB41}"/>
    </a:ext>
  </a:extLst>
</a:theme>
</file>

<file path=ppt/theme/theme4.xml><?xml version="1.0" encoding="utf-8"?>
<a:theme xmlns:a="http://schemas.openxmlformats.org/drawingml/2006/main" name="Office-tema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.potx" id="{1743C27B-9688-4D04-AF9C-788DD1657B6E}" vid="{2CEB4690-DFC0-4F66-8E22-21C9E6A1EB41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69c35fb-6d9a-4d7c-98bd-d665f442f86f" xsi:nil="true"/>
    <lcf76f155ced4ddcb4097134ff3c332f xmlns="f7f2a440-019a-4837-82ab-0b15319e077f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A68679D878A9C409BC0AF77E7F88BCE" ma:contentTypeVersion="13" ma:contentTypeDescription="Opprett et nytt dokument." ma:contentTypeScope="" ma:versionID="3eece6abd59732ea8111a43352f694be">
  <xsd:schema xmlns:xsd="http://www.w3.org/2001/XMLSchema" xmlns:xs="http://www.w3.org/2001/XMLSchema" xmlns:p="http://schemas.microsoft.com/office/2006/metadata/properties" xmlns:ns2="f7f2a440-019a-4837-82ab-0b15319e077f" xmlns:ns3="a69c35fb-6d9a-4d7c-98bd-d665f442f86f" targetNamespace="http://schemas.microsoft.com/office/2006/metadata/properties" ma:root="true" ma:fieldsID="47133f8bbcb0dc7f91eb04437963b6d4" ns2:_="" ns3:_="">
    <xsd:import namespace="f7f2a440-019a-4837-82ab-0b15319e077f"/>
    <xsd:import namespace="a69c35fb-6d9a-4d7c-98bd-d665f442f86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f2a440-019a-4837-82ab-0b15319e077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3" nillable="true" ma:taxonomy="true" ma:internalName="lcf76f155ced4ddcb4097134ff3c332f" ma:taxonomyFieldName="MediaServiceImageTags" ma:displayName="Bildemerkelapper" ma:readOnly="false" ma:fieldId="{5cf76f15-5ced-4ddc-b409-7134ff3c332f}" ma:taxonomyMulti="true" ma:sspId="c22fd018-c39b-462c-89de-126a365ef11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69c35fb-6d9a-4d7c-98bd-d665f442f86f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2d908a7c-d073-4d1c-a1ae-d048098f3ded}" ma:internalName="TaxCatchAll" ma:showField="CatchAllData" ma:web="a69c35fb-6d9a-4d7c-98bd-d665f442f86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11FBDEF-1D00-4EA6-8A28-E5D95A0724D4}">
  <ds:schemaRefs>
    <ds:schemaRef ds:uri="a69c35fb-6d9a-4d7c-98bd-d665f442f86f"/>
    <ds:schemaRef ds:uri="f7f2a440-019a-4837-82ab-0b15319e077f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18E1BDF8-B794-41D3-A6A8-F42E6843544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BBA4388-9594-4FD6-9F13-62A5D1A0F111}">
  <ds:schemaRefs>
    <ds:schemaRef ds:uri="a69c35fb-6d9a-4d7c-98bd-d665f442f86f"/>
    <ds:schemaRef ds:uri="f7f2a440-019a-4837-82ab-0b15319e077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Application>Microsoft Office PowerPoint</Application>
  <PresentationFormat>Widescreen</PresentationFormat>
  <Slides>39</Slides>
  <Notes>32</Notes>
  <HiddenSlides>0</HiddenSlide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39</vt:i4>
      </vt:variant>
    </vt:vector>
  </HeadingPairs>
  <TitlesOfParts>
    <vt:vector size="43" baseType="lpstr">
      <vt:lpstr>AccentBoxVTI</vt:lpstr>
      <vt:lpstr>Office Theme</vt:lpstr>
      <vt:lpstr>Office-tema</vt:lpstr>
      <vt:lpstr>Office-tema</vt:lpstr>
      <vt:lpstr>PowerPoint Presentation</vt:lpstr>
      <vt:lpstr>PowerPoint Presentation</vt:lpstr>
      <vt:lpstr>Tidsplan EpN UiO</vt:lpstr>
      <vt:lpstr>EpN UiO</vt:lpstr>
      <vt:lpstr>Hva er EpN?</vt:lpstr>
      <vt:lpstr>PowerPoint Presentation</vt:lpstr>
      <vt:lpstr>PowerPoint Presentation</vt:lpstr>
      <vt:lpstr>PowerPoint Presentation</vt:lpstr>
      <vt:lpstr>Gevinster</vt:lpstr>
      <vt:lpstr>Gevinster</vt:lpstr>
      <vt:lpstr>Gevinster</vt:lpstr>
      <vt:lpstr>Gevinster</vt:lpstr>
      <vt:lpstr>PowerPoint Presentation</vt:lpstr>
      <vt:lpstr>PowerPoint Presentation</vt:lpstr>
      <vt:lpstr>PowerPoint Presentation</vt:lpstr>
      <vt:lpstr>PowerPoint Presentation</vt:lpstr>
      <vt:lpstr>EpN er fleksibelt! (med/uten faglærer)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EpN-nettverk</vt:lpstr>
      <vt:lpstr>PowerPoint Presentation</vt:lpstr>
      <vt:lpstr>PowerPoint Presentation</vt:lpstr>
      <vt:lpstr>PowerPoint Presentation</vt:lpstr>
      <vt:lpstr>EpN – utviklingsbehov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Andreas Tandberg</dc:creator>
  <cp:revision>59</cp:revision>
  <dcterms:created xsi:type="dcterms:W3CDTF">2022-03-29T08:48:29Z</dcterms:created>
  <dcterms:modified xsi:type="dcterms:W3CDTF">2023-10-13T08:01:18Z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0x0101007A68679D878A9C409BC0AF77E7F88BCE</vt:lpwstr>
  </property>
  <property fmtid="{D5CDD505-2E9C-101B-9397-08002B2CF9AE}" pid="3" name="MediaServiceImageTags">
    <vt:lpwstr/>
  </property>
</Properties>
</file>