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773" r:id="rId5"/>
  </p:sldMasterIdLst>
  <p:notesMasterIdLst>
    <p:notesMasterId r:id="rId21"/>
  </p:notesMasterIdLst>
  <p:sldIdLst>
    <p:sldId id="279" r:id="rId6"/>
    <p:sldId id="434" r:id="rId7"/>
    <p:sldId id="486" r:id="rId8"/>
    <p:sldId id="483" r:id="rId9"/>
    <p:sldId id="485" r:id="rId10"/>
    <p:sldId id="484" r:id="rId11"/>
    <p:sldId id="493" r:id="rId12"/>
    <p:sldId id="481" r:id="rId13"/>
    <p:sldId id="479" r:id="rId14"/>
    <p:sldId id="478" r:id="rId15"/>
    <p:sldId id="480" r:id="rId16"/>
    <p:sldId id="489" r:id="rId17"/>
    <p:sldId id="498" r:id="rId18"/>
    <p:sldId id="499" r:id="rId19"/>
    <p:sldId id="49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6B4B0-D8D3-056E-1EB6-F4307D0DBBF0}" v="1" dt="2023-02-03T09:01:48.350"/>
    <p1510:client id="{706CDE06-FE00-4A72-B5A7-606826C9ED82}" v="7" dt="2023-02-03T09:45:11.450"/>
    <p1510:client id="{A637FE3E-62B3-4A97-B85A-A9331E217723}" v="2" dt="2023-02-03T07:07:47.159"/>
    <p1510:client id="{D2D4D5FF-F877-7BA2-F9F0-B3B73C37A257}" v="400" dt="2023-02-02T14:57:53.342"/>
    <p1510:client id="{EA257452-460E-1836-67A2-594EA31CEE09}" v="10" dt="2023-02-03T07:50:25.6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e1b1e038-d23c-4ed1-9f42-59e4090f17ce" providerId="ADAL" clId="{706CDE06-FE00-4A72-B5A7-606826C9ED82}"/>
    <pc:docChg chg="undo custSel delSld modSld">
      <pc:chgData name="Andreas Tandberg" userId="e1b1e038-d23c-4ed1-9f42-59e4090f17ce" providerId="ADAL" clId="{706CDE06-FE00-4A72-B5A7-606826C9ED82}" dt="2023-02-03T09:45:11.451" v="399" actId="20577"/>
      <pc:docMkLst>
        <pc:docMk/>
      </pc:docMkLst>
      <pc:sldChg chg="modNotesTx">
        <pc:chgData name="Andreas Tandberg" userId="e1b1e038-d23c-4ed1-9f42-59e4090f17ce" providerId="ADAL" clId="{706CDE06-FE00-4A72-B5A7-606826C9ED82}" dt="2023-02-03T07:11:03.461" v="0" actId="20577"/>
        <pc:sldMkLst>
          <pc:docMk/>
          <pc:sldMk cId="4153463457" sldId="279"/>
        </pc:sldMkLst>
      </pc:sldChg>
      <pc:sldChg chg="modNotesTx">
        <pc:chgData name="Andreas Tandberg" userId="e1b1e038-d23c-4ed1-9f42-59e4090f17ce" providerId="ADAL" clId="{706CDE06-FE00-4A72-B5A7-606826C9ED82}" dt="2023-02-03T07:11:21.110" v="1" actId="20577"/>
        <pc:sldMkLst>
          <pc:docMk/>
          <pc:sldMk cId="3059271053" sldId="484"/>
        </pc:sldMkLst>
      </pc:sldChg>
      <pc:sldChg chg="modSp mod modNotesTx">
        <pc:chgData name="Andreas Tandberg" userId="e1b1e038-d23c-4ed1-9f42-59e4090f17ce" providerId="ADAL" clId="{706CDE06-FE00-4A72-B5A7-606826C9ED82}" dt="2023-02-03T09:31:15.049" v="135" actId="20577"/>
        <pc:sldMkLst>
          <pc:docMk/>
          <pc:sldMk cId="3082028363" sldId="489"/>
        </pc:sldMkLst>
        <pc:spChg chg="mod">
          <ac:chgData name="Andreas Tandberg" userId="e1b1e038-d23c-4ed1-9f42-59e4090f17ce" providerId="ADAL" clId="{706CDE06-FE00-4A72-B5A7-606826C9ED82}" dt="2023-02-03T09:05:16.288" v="30" actId="20577"/>
          <ac:spMkLst>
            <pc:docMk/>
            <pc:sldMk cId="3082028363" sldId="489"/>
            <ac:spMk id="2" creationId="{00000000-0000-0000-0000-000000000000}"/>
          </ac:spMkLst>
        </pc:spChg>
        <pc:spChg chg="mod">
          <ac:chgData name="Andreas Tandberg" userId="e1b1e038-d23c-4ed1-9f42-59e4090f17ce" providerId="ADAL" clId="{706CDE06-FE00-4A72-B5A7-606826C9ED82}" dt="2023-02-03T09:05:36.663" v="53" actId="5793"/>
          <ac:spMkLst>
            <pc:docMk/>
            <pc:sldMk cId="3082028363" sldId="489"/>
            <ac:spMk id="5" creationId="{520720FA-271A-7693-D21A-20F828E2ACCF}"/>
          </ac:spMkLst>
        </pc:spChg>
      </pc:sldChg>
      <pc:sldChg chg="del">
        <pc:chgData name="Andreas Tandberg" userId="e1b1e038-d23c-4ed1-9f42-59e4090f17ce" providerId="ADAL" clId="{706CDE06-FE00-4A72-B5A7-606826C9ED82}" dt="2023-02-03T09:06:09.379" v="54" actId="47"/>
        <pc:sldMkLst>
          <pc:docMk/>
          <pc:sldMk cId="1443403329" sldId="490"/>
        </pc:sldMkLst>
      </pc:sldChg>
      <pc:sldChg chg="del">
        <pc:chgData name="Andreas Tandberg" userId="e1b1e038-d23c-4ed1-9f42-59e4090f17ce" providerId="ADAL" clId="{706CDE06-FE00-4A72-B5A7-606826C9ED82}" dt="2023-02-03T09:06:11.569" v="55" actId="47"/>
        <pc:sldMkLst>
          <pc:docMk/>
          <pc:sldMk cId="2193400208" sldId="491"/>
        </pc:sldMkLst>
      </pc:sldChg>
      <pc:sldChg chg="modSp mod">
        <pc:chgData name="Andreas Tandberg" userId="e1b1e038-d23c-4ed1-9f42-59e4090f17ce" providerId="ADAL" clId="{706CDE06-FE00-4A72-B5A7-606826C9ED82}" dt="2023-02-03T09:27:04.550" v="80" actId="27636"/>
        <pc:sldMkLst>
          <pc:docMk/>
          <pc:sldMk cId="1000661648" sldId="495"/>
        </pc:sldMkLst>
        <pc:spChg chg="mod">
          <ac:chgData name="Andreas Tandberg" userId="e1b1e038-d23c-4ed1-9f42-59e4090f17ce" providerId="ADAL" clId="{706CDE06-FE00-4A72-B5A7-606826C9ED82}" dt="2023-02-03T09:27:04.550" v="80" actId="27636"/>
          <ac:spMkLst>
            <pc:docMk/>
            <pc:sldMk cId="1000661648" sldId="495"/>
            <ac:spMk id="2" creationId="{00000000-0000-0000-0000-000000000000}"/>
          </ac:spMkLst>
        </pc:spChg>
      </pc:sldChg>
      <pc:sldChg chg="modNotesTx">
        <pc:chgData name="Andreas Tandberg" userId="e1b1e038-d23c-4ed1-9f42-59e4090f17ce" providerId="ADAL" clId="{706CDE06-FE00-4A72-B5A7-606826C9ED82}" dt="2023-02-03T07:11:37.089" v="2" actId="20577"/>
        <pc:sldMkLst>
          <pc:docMk/>
          <pc:sldMk cId="797648645" sldId="498"/>
        </pc:sldMkLst>
      </pc:sldChg>
      <pc:sldChg chg="modNotesTx">
        <pc:chgData name="Andreas Tandberg" userId="e1b1e038-d23c-4ed1-9f42-59e4090f17ce" providerId="ADAL" clId="{706CDE06-FE00-4A72-B5A7-606826C9ED82}" dt="2023-02-03T09:45:11.451" v="399" actId="20577"/>
        <pc:sldMkLst>
          <pc:docMk/>
          <pc:sldMk cId="1266334937" sldId="499"/>
        </pc:sldMkLst>
      </pc:sldChg>
    </pc:docChg>
  </pc:docChgLst>
  <pc:docChgLst>
    <pc:chgData name="Andreas Tandberg" userId="e1b1e038-d23c-4ed1-9f42-59e4090f17ce" providerId="ADAL" clId="{8527698B-2540-4E87-8192-B1F6357C7FD0}"/>
    <pc:docChg chg="custSel modSld">
      <pc:chgData name="Andreas Tandberg" userId="e1b1e038-d23c-4ed1-9f42-59e4090f17ce" providerId="ADAL" clId="{8527698B-2540-4E87-8192-B1F6357C7FD0}" dt="2022-10-24T08:18:18.459" v="63" actId="20577"/>
      <pc:docMkLst>
        <pc:docMk/>
      </pc:docMkLst>
      <pc:sldChg chg="modSp mod">
        <pc:chgData name="Andreas Tandberg" userId="e1b1e038-d23c-4ed1-9f42-59e4090f17ce" providerId="ADAL" clId="{8527698B-2540-4E87-8192-B1F6357C7FD0}" dt="2022-10-24T08:18:18.459" v="63" actId="20577"/>
        <pc:sldMkLst>
          <pc:docMk/>
          <pc:sldMk cId="3230439005" sldId="421"/>
        </pc:sldMkLst>
        <pc:spChg chg="mod">
          <ac:chgData name="Andreas Tandberg" userId="e1b1e038-d23c-4ed1-9f42-59e4090f17ce" providerId="ADAL" clId="{8527698B-2540-4E87-8192-B1F6357C7FD0}" dt="2022-10-24T08:18:10.505" v="52" actId="20577"/>
          <ac:spMkLst>
            <pc:docMk/>
            <pc:sldMk cId="3230439005" sldId="421"/>
            <ac:spMk id="3" creationId="{822D16DA-877C-B6DE-9962-92C5BA13573A}"/>
          </ac:spMkLst>
        </pc:spChg>
        <pc:spChg chg="mod">
          <ac:chgData name="Andreas Tandberg" userId="e1b1e038-d23c-4ed1-9f42-59e4090f17ce" providerId="ADAL" clId="{8527698B-2540-4E87-8192-B1F6357C7FD0}" dt="2022-10-24T08:18:18.459" v="63" actId="20577"/>
          <ac:spMkLst>
            <pc:docMk/>
            <pc:sldMk cId="3230439005" sldId="421"/>
            <ac:spMk id="4" creationId="{D43CE541-BE18-DBA3-526F-67B6E5108962}"/>
          </ac:spMkLst>
        </pc:spChg>
      </pc:sldChg>
    </pc:docChg>
  </pc:docChgLst>
  <pc:docChgLst>
    <pc:chgData name="Andreas Tandberg" userId="S::andreata@uio.no::e1b1e038-d23c-4ed1-9f42-59e4090f17ce" providerId="AD" clId="Web-{EA257452-460E-1836-67A2-594EA31CEE09}"/>
    <pc:docChg chg="addSld delSld sldOrd">
      <pc:chgData name="Andreas Tandberg" userId="S::andreata@uio.no::e1b1e038-d23c-4ed1-9f42-59e4090f17ce" providerId="AD" clId="Web-{EA257452-460E-1836-67A2-594EA31CEE09}" dt="2023-02-03T07:50:25.622" v="9"/>
      <pc:docMkLst>
        <pc:docMk/>
      </pc:docMkLst>
      <pc:sldChg chg="del">
        <pc:chgData name="Andreas Tandberg" userId="S::andreata@uio.no::e1b1e038-d23c-4ed1-9f42-59e4090f17ce" providerId="AD" clId="Web-{EA257452-460E-1836-67A2-594EA31CEE09}" dt="2023-02-03T07:44:09.070" v="0"/>
        <pc:sldMkLst>
          <pc:docMk/>
          <pc:sldMk cId="3971450097" sldId="482"/>
        </pc:sldMkLst>
      </pc:sldChg>
      <pc:sldChg chg="ord">
        <pc:chgData name="Andreas Tandberg" userId="S::andreata@uio.no::e1b1e038-d23c-4ed1-9f42-59e4090f17ce" providerId="AD" clId="Web-{EA257452-460E-1836-67A2-594EA31CEE09}" dt="2023-02-03T07:48:14.823" v="5"/>
        <pc:sldMkLst>
          <pc:docMk/>
          <pc:sldMk cId="908181285" sldId="493"/>
        </pc:sldMkLst>
      </pc:sldChg>
      <pc:sldChg chg="add del ord">
        <pc:chgData name="Andreas Tandberg" userId="S::andreata@uio.no::e1b1e038-d23c-4ed1-9f42-59e4090f17ce" providerId="AD" clId="Web-{EA257452-460E-1836-67A2-594EA31CEE09}" dt="2023-02-03T07:50:25.622" v="9"/>
        <pc:sldMkLst>
          <pc:docMk/>
          <pc:sldMk cId="905082399" sldId="500"/>
        </pc:sldMkLst>
      </pc:sldChg>
      <pc:sldChg chg="add del">
        <pc:chgData name="Andreas Tandberg" userId="S::andreata@uio.no::e1b1e038-d23c-4ed1-9f42-59e4090f17ce" providerId="AD" clId="Web-{EA257452-460E-1836-67A2-594EA31CEE09}" dt="2023-02-03T07:50:25.606" v="8"/>
        <pc:sldMkLst>
          <pc:docMk/>
          <pc:sldMk cId="2102498586" sldId="501"/>
        </pc:sldMkLst>
      </pc:sldChg>
      <pc:sldChg chg="add del">
        <pc:chgData name="Andreas Tandberg" userId="S::andreata@uio.no::e1b1e038-d23c-4ed1-9f42-59e4090f17ce" providerId="AD" clId="Web-{EA257452-460E-1836-67A2-594EA31CEE09}" dt="2023-02-03T07:49:14.449" v="6"/>
        <pc:sldMkLst>
          <pc:docMk/>
          <pc:sldMk cId="50886175" sldId="502"/>
        </pc:sldMkLst>
      </pc:sldChg>
    </pc:docChg>
  </pc:docChgLst>
  <pc:docChgLst>
    <pc:chgData name="Andreas Tandberg" userId="S::andreata@uio.no::e1b1e038-d23c-4ed1-9f42-59e4090f17ce" providerId="AD" clId="Web-{0DE6B4B0-D8D3-056E-1EB6-F4307D0DBBF0}"/>
    <pc:docChg chg="modSld">
      <pc:chgData name="Andreas Tandberg" userId="S::andreata@uio.no::e1b1e038-d23c-4ed1-9f42-59e4090f17ce" providerId="AD" clId="Web-{0DE6B4B0-D8D3-056E-1EB6-F4307D0DBBF0}" dt="2023-02-03T09:01:48.350" v="0" actId="20577"/>
      <pc:docMkLst>
        <pc:docMk/>
      </pc:docMkLst>
      <pc:sldChg chg="modSp">
        <pc:chgData name="Andreas Tandberg" userId="S::andreata@uio.no::e1b1e038-d23c-4ed1-9f42-59e4090f17ce" providerId="AD" clId="Web-{0DE6B4B0-D8D3-056E-1EB6-F4307D0DBBF0}" dt="2023-02-03T09:01:48.350" v="0" actId="20577"/>
        <pc:sldMkLst>
          <pc:docMk/>
          <pc:sldMk cId="3082028363" sldId="489"/>
        </pc:sldMkLst>
        <pc:spChg chg="mod">
          <ac:chgData name="Andreas Tandberg" userId="S::andreata@uio.no::e1b1e038-d23c-4ed1-9f42-59e4090f17ce" providerId="AD" clId="Web-{0DE6B4B0-D8D3-056E-1EB6-F4307D0DBBF0}" dt="2023-02-03T09:01:48.350" v="0" actId="20577"/>
          <ac:spMkLst>
            <pc:docMk/>
            <pc:sldMk cId="3082028363" sldId="489"/>
            <ac:spMk id="5" creationId="{520720FA-271A-7693-D21A-20F828E2ACCF}"/>
          </ac:spMkLst>
        </pc:spChg>
      </pc:sldChg>
    </pc:docChg>
  </pc:docChgLst>
  <pc:docChgLst>
    <pc:chgData name="Andreas Tandberg" userId="S::andreata@uio.no::e1b1e038-d23c-4ed1-9f42-59e4090f17ce" providerId="AD" clId="Web-{D2D4D5FF-F877-7BA2-F9F0-B3B73C37A257}"/>
    <pc:docChg chg="addSld delSld modSld sldOrd">
      <pc:chgData name="Andreas Tandberg" userId="S::andreata@uio.no::e1b1e038-d23c-4ed1-9f42-59e4090f17ce" providerId="AD" clId="Web-{D2D4D5FF-F877-7BA2-F9F0-B3B73C37A257}" dt="2023-02-02T14:57:53.342" v="559"/>
      <pc:docMkLst>
        <pc:docMk/>
      </pc:docMkLst>
      <pc:sldChg chg="modSp">
        <pc:chgData name="Andreas Tandberg" userId="S::andreata@uio.no::e1b1e038-d23c-4ed1-9f42-59e4090f17ce" providerId="AD" clId="Web-{D2D4D5FF-F877-7BA2-F9F0-B3B73C37A257}" dt="2023-02-02T07:23:00.512" v="64" actId="20577"/>
        <pc:sldMkLst>
          <pc:docMk/>
          <pc:sldMk cId="4153463457" sldId="279"/>
        </pc:sldMkLst>
        <pc:spChg chg="mod">
          <ac:chgData name="Andreas Tandberg" userId="S::andreata@uio.no::e1b1e038-d23c-4ed1-9f42-59e4090f17ce" providerId="AD" clId="Web-{D2D4D5FF-F877-7BA2-F9F0-B3B73C37A257}" dt="2023-02-02T07:23:00.512" v="64" actId="20577"/>
          <ac:spMkLst>
            <pc:docMk/>
            <pc:sldMk cId="4153463457" sldId="279"/>
            <ac:spMk id="4" creationId="{34EA57F7-F7FD-4CED-5881-1C4F2B06C266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07:25:37.982" v="72"/>
        <pc:sldMkLst>
          <pc:docMk/>
          <pc:sldMk cId="3446959882" sldId="378"/>
        </pc:sldMkLst>
      </pc:sldChg>
      <pc:sldChg chg="delSp modSp del ord">
        <pc:chgData name="Andreas Tandberg" userId="S::andreata@uio.no::e1b1e038-d23c-4ed1-9f42-59e4090f17ce" providerId="AD" clId="Web-{D2D4D5FF-F877-7BA2-F9F0-B3B73C37A257}" dt="2023-02-02T14:40:12.881" v="287"/>
        <pc:sldMkLst>
          <pc:docMk/>
          <pc:sldMk cId="504453783" sldId="417"/>
        </pc:sldMkLst>
        <pc:spChg chg="mod">
          <ac:chgData name="Andreas Tandberg" userId="S::andreata@uio.no::e1b1e038-d23c-4ed1-9f42-59e4090f17ce" providerId="AD" clId="Web-{D2D4D5FF-F877-7BA2-F9F0-B3B73C37A257}" dt="2023-02-02T14:39:34.021" v="280" actId="20577"/>
          <ac:spMkLst>
            <pc:docMk/>
            <pc:sldMk cId="504453783" sldId="417"/>
            <ac:spMk id="3" creationId="{822D16DA-877C-B6DE-9962-92C5BA13573A}"/>
          </ac:spMkLst>
        </pc:spChg>
        <pc:spChg chg="del">
          <ac:chgData name="Andreas Tandberg" userId="S::andreata@uio.no::e1b1e038-d23c-4ed1-9f42-59e4090f17ce" providerId="AD" clId="Web-{D2D4D5FF-F877-7BA2-F9F0-B3B73C37A257}" dt="2023-02-02T14:39:39.459" v="281"/>
          <ac:spMkLst>
            <pc:docMk/>
            <pc:sldMk cId="504453783" sldId="417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14:39:48.818" v="285"/>
        <pc:sldMkLst>
          <pc:docMk/>
          <pc:sldMk cId="3230439005" sldId="421"/>
        </pc:sldMkLst>
      </pc:sldChg>
      <pc:sldChg chg="del">
        <pc:chgData name="Andreas Tandberg" userId="S::andreata@uio.no::e1b1e038-d23c-4ed1-9f42-59e4090f17ce" providerId="AD" clId="Web-{D2D4D5FF-F877-7BA2-F9F0-B3B73C37A257}" dt="2023-02-02T07:22:48.340" v="59"/>
        <pc:sldMkLst>
          <pc:docMk/>
          <pc:sldMk cId="3599370153" sldId="432"/>
        </pc:sldMkLst>
      </pc:sldChg>
      <pc:sldChg chg="modSp">
        <pc:chgData name="Andreas Tandberg" userId="S::andreata@uio.no::e1b1e038-d23c-4ed1-9f42-59e4090f17ce" providerId="AD" clId="Web-{D2D4D5FF-F877-7BA2-F9F0-B3B73C37A257}" dt="2023-02-02T13:34:15.587" v="108" actId="20577"/>
        <pc:sldMkLst>
          <pc:docMk/>
          <pc:sldMk cId="233942084" sldId="434"/>
        </pc:sldMkLst>
        <pc:spChg chg="mod">
          <ac:chgData name="Andreas Tandberg" userId="S::andreata@uio.no::e1b1e038-d23c-4ed1-9f42-59e4090f17ce" providerId="AD" clId="Web-{D2D4D5FF-F877-7BA2-F9F0-B3B73C37A257}" dt="2023-02-02T07:17:44.524" v="55" actId="20577"/>
          <ac:spMkLst>
            <pc:docMk/>
            <pc:sldMk cId="233942084" sldId="434"/>
            <ac:spMk id="3" creationId="{822D16DA-877C-B6DE-9962-92C5BA13573A}"/>
          </ac:spMkLst>
        </pc:spChg>
        <pc:spChg chg="mod">
          <ac:chgData name="Andreas Tandberg" userId="S::andreata@uio.no::e1b1e038-d23c-4ed1-9f42-59e4090f17ce" providerId="AD" clId="Web-{D2D4D5FF-F877-7BA2-F9F0-B3B73C37A257}" dt="2023-02-02T13:34:15.587" v="108" actId="20577"/>
          <ac:spMkLst>
            <pc:docMk/>
            <pc:sldMk cId="233942084" sldId="434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07:25:37.435" v="71"/>
        <pc:sldMkLst>
          <pc:docMk/>
          <pc:sldMk cId="2284072938" sldId="448"/>
        </pc:sldMkLst>
      </pc:sldChg>
      <pc:sldChg chg="del">
        <pc:chgData name="Andreas Tandberg" userId="S::andreata@uio.no::e1b1e038-d23c-4ed1-9f42-59e4090f17ce" providerId="AD" clId="Web-{D2D4D5FF-F877-7BA2-F9F0-B3B73C37A257}" dt="2023-02-02T14:39:47.365" v="284"/>
        <pc:sldMkLst>
          <pc:docMk/>
          <pc:sldMk cId="373851923" sldId="475"/>
        </pc:sldMkLst>
      </pc:sldChg>
      <pc:sldChg chg="del">
        <pc:chgData name="Andreas Tandberg" userId="S::andreata@uio.no::e1b1e038-d23c-4ed1-9f42-59e4090f17ce" providerId="AD" clId="Web-{D2D4D5FF-F877-7BA2-F9F0-B3B73C37A257}" dt="2023-02-02T14:39:46.959" v="283"/>
        <pc:sldMkLst>
          <pc:docMk/>
          <pc:sldMk cId="762757532" sldId="476"/>
        </pc:sldMkLst>
      </pc:sldChg>
      <pc:sldChg chg="del">
        <pc:chgData name="Andreas Tandberg" userId="S::andreata@uio.no::e1b1e038-d23c-4ed1-9f42-59e4090f17ce" providerId="AD" clId="Web-{D2D4D5FF-F877-7BA2-F9F0-B3B73C37A257}" dt="2023-02-02T07:25:36.998" v="70"/>
        <pc:sldMkLst>
          <pc:docMk/>
          <pc:sldMk cId="2781782341" sldId="477"/>
        </pc:sldMkLst>
      </pc:sldChg>
      <pc:sldChg chg="add">
        <pc:chgData name="Andreas Tandberg" userId="S::andreata@uio.no::e1b1e038-d23c-4ed1-9f42-59e4090f17ce" providerId="AD" clId="Web-{D2D4D5FF-F877-7BA2-F9F0-B3B73C37A257}" dt="2023-02-02T07:25:23.888" v="65"/>
        <pc:sldMkLst>
          <pc:docMk/>
          <pc:sldMk cId="3272016013" sldId="478"/>
        </pc:sldMkLst>
      </pc:sldChg>
      <pc:sldChg chg="add">
        <pc:chgData name="Andreas Tandberg" userId="S::andreata@uio.no::e1b1e038-d23c-4ed1-9f42-59e4090f17ce" providerId="AD" clId="Web-{D2D4D5FF-F877-7BA2-F9F0-B3B73C37A257}" dt="2023-02-02T07:25:24.013" v="66"/>
        <pc:sldMkLst>
          <pc:docMk/>
          <pc:sldMk cId="2988339512" sldId="479"/>
        </pc:sldMkLst>
      </pc:sldChg>
      <pc:sldChg chg="add ord">
        <pc:chgData name="Andreas Tandberg" userId="S::andreata@uio.no::e1b1e038-d23c-4ed1-9f42-59e4090f17ce" providerId="AD" clId="Web-{D2D4D5FF-F877-7BA2-F9F0-B3B73C37A257}" dt="2023-02-02T07:26:16.482" v="73"/>
        <pc:sldMkLst>
          <pc:docMk/>
          <pc:sldMk cId="3291228309" sldId="480"/>
        </pc:sldMkLst>
      </pc:sldChg>
      <pc:sldChg chg="add">
        <pc:chgData name="Andreas Tandberg" userId="S::andreata@uio.no::e1b1e038-d23c-4ed1-9f42-59e4090f17ce" providerId="AD" clId="Web-{D2D4D5FF-F877-7BA2-F9F0-B3B73C37A257}" dt="2023-02-02T07:25:24.232" v="68"/>
        <pc:sldMkLst>
          <pc:docMk/>
          <pc:sldMk cId="3929372071" sldId="481"/>
        </pc:sldMkLst>
      </pc:sldChg>
      <pc:sldChg chg="add modNotes">
        <pc:chgData name="Andreas Tandberg" userId="S::andreata@uio.no::e1b1e038-d23c-4ed1-9f42-59e4090f17ce" providerId="AD" clId="Web-{D2D4D5FF-F877-7BA2-F9F0-B3B73C37A257}" dt="2023-02-02T07:28:02.343" v="79"/>
        <pc:sldMkLst>
          <pc:docMk/>
          <pc:sldMk cId="3971450097" sldId="482"/>
        </pc:sldMkLst>
      </pc:sldChg>
      <pc:sldChg chg="addSp delSp modSp add ord">
        <pc:chgData name="Andreas Tandberg" userId="S::andreata@uio.no::e1b1e038-d23c-4ed1-9f42-59e4090f17ce" providerId="AD" clId="Web-{D2D4D5FF-F877-7BA2-F9F0-B3B73C37A257}" dt="2023-02-02T14:43:08.273" v="309"/>
        <pc:sldMkLst>
          <pc:docMk/>
          <pc:sldMk cId="2753347540" sldId="483"/>
        </pc:sldMkLst>
        <pc:spChg chg="del">
          <ac:chgData name="Andreas Tandberg" userId="S::andreata@uio.no::e1b1e038-d23c-4ed1-9f42-59e4090f17ce" providerId="AD" clId="Web-{D2D4D5FF-F877-7BA2-F9F0-B3B73C37A257}" dt="2023-02-02T14:43:08.273" v="309"/>
          <ac:spMkLst>
            <pc:docMk/>
            <pc:sldMk cId="2753347540" sldId="483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3:08.273" v="309"/>
          <ac:spMkLst>
            <pc:docMk/>
            <pc:sldMk cId="2753347540" sldId="483"/>
            <ac:spMk id="5" creationId="{601A09C6-0EF0-9A04-8DE6-E097D6FDA050}"/>
          </ac:spMkLst>
        </pc:spChg>
      </pc:sldChg>
      <pc:sldChg chg="add del">
        <pc:chgData name="Andreas Tandberg" userId="S::andreata@uio.no::e1b1e038-d23c-4ed1-9f42-59e4090f17ce" providerId="AD" clId="Web-{D2D4D5FF-F877-7BA2-F9F0-B3B73C37A257}" dt="2023-02-02T07:28:17.187" v="82"/>
        <pc:sldMkLst>
          <pc:docMk/>
          <pc:sldMk cId="1991343171" sldId="484"/>
        </pc:sldMkLst>
      </pc:sldChg>
      <pc:sldChg chg="add">
        <pc:chgData name="Andreas Tandberg" userId="S::andreata@uio.no::e1b1e038-d23c-4ed1-9f42-59e4090f17ce" providerId="AD" clId="Web-{D2D4D5FF-F877-7BA2-F9F0-B3B73C37A257}" dt="2023-02-02T07:29:45.281" v="97"/>
        <pc:sldMkLst>
          <pc:docMk/>
          <pc:sldMk cId="3059271053" sldId="484"/>
        </pc:sldMkLst>
      </pc:sldChg>
      <pc:sldChg chg="add modNotes">
        <pc:chgData name="Andreas Tandberg" userId="S::andreata@uio.no::e1b1e038-d23c-4ed1-9f42-59e4090f17ce" providerId="AD" clId="Web-{D2D4D5FF-F877-7BA2-F9F0-B3B73C37A257}" dt="2023-02-02T14:44:11.852" v="330"/>
        <pc:sldMkLst>
          <pc:docMk/>
          <pc:sldMk cId="4180409957" sldId="485"/>
        </pc:sldMkLst>
      </pc:sldChg>
      <pc:sldChg chg="addSp delSp modSp add replId modNotes">
        <pc:chgData name="Andreas Tandberg" userId="S::andreata@uio.no::e1b1e038-d23c-4ed1-9f42-59e4090f17ce" providerId="AD" clId="Web-{D2D4D5FF-F877-7BA2-F9F0-B3B73C37A257}" dt="2023-02-02T14:43:56.398" v="329"/>
        <pc:sldMkLst>
          <pc:docMk/>
          <pc:sldMk cId="2316693288" sldId="486"/>
        </pc:sldMkLst>
        <pc:spChg chg="del">
          <ac:chgData name="Andreas Tandberg" userId="S::andreata@uio.no::e1b1e038-d23c-4ed1-9f42-59e4090f17ce" providerId="AD" clId="Web-{D2D4D5FF-F877-7BA2-F9F0-B3B73C37A257}" dt="2023-02-02T14:14:32.244" v="115"/>
          <ac:spMkLst>
            <pc:docMk/>
            <pc:sldMk cId="2316693288" sldId="486"/>
            <ac:spMk id="3" creationId="{822D16DA-877C-B6DE-9962-92C5BA13573A}"/>
          </ac:spMkLst>
        </pc:spChg>
        <pc:spChg chg="del">
          <ac:chgData name="Andreas Tandberg" userId="S::andreata@uio.no::e1b1e038-d23c-4ed1-9f42-59e4090f17ce" providerId="AD" clId="Web-{D2D4D5FF-F877-7BA2-F9F0-B3B73C37A257}" dt="2023-02-02T14:12:32.946" v="110"/>
          <ac:spMkLst>
            <pc:docMk/>
            <pc:sldMk cId="2316693288" sldId="486"/>
            <ac:spMk id="4" creationId="{D43CE541-BE18-DBA3-526F-67B6E5108962}"/>
          </ac:spMkLst>
        </pc:spChg>
        <pc:spChg chg="add mod">
          <ac:chgData name="Andreas Tandberg" userId="S::andreata@uio.no::e1b1e038-d23c-4ed1-9f42-59e4090f17ce" providerId="AD" clId="Web-{D2D4D5FF-F877-7BA2-F9F0-B3B73C37A257}" dt="2023-02-02T14:17:48.730" v="151" actId="1076"/>
          <ac:spMkLst>
            <pc:docMk/>
            <pc:sldMk cId="2316693288" sldId="486"/>
            <ac:spMk id="6" creationId="{BB0102FE-F991-A24C-8D92-5268D5BFEB35}"/>
          </ac:spMkLst>
        </pc:spChg>
        <pc:picChg chg="add mod modCrop">
          <ac:chgData name="Andreas Tandberg" userId="S::andreata@uio.no::e1b1e038-d23c-4ed1-9f42-59e4090f17ce" providerId="AD" clId="Web-{D2D4D5FF-F877-7BA2-F9F0-B3B73C37A257}" dt="2023-02-02T14:34:00.347" v="191" actId="14100"/>
          <ac:picMkLst>
            <pc:docMk/>
            <pc:sldMk cId="2316693288" sldId="486"/>
            <ac:picMk id="2" creationId="{119CE00E-25A0-9E12-D720-1DEBB4FFD4D1}"/>
          </ac:picMkLst>
        </pc:picChg>
      </pc:sldChg>
      <pc:sldChg chg="addSp delSp modSp add del ord replId">
        <pc:chgData name="Andreas Tandberg" userId="S::andreata@uio.no::e1b1e038-d23c-4ed1-9f42-59e4090f17ce" providerId="AD" clId="Web-{D2D4D5FF-F877-7BA2-F9F0-B3B73C37A257}" dt="2023-02-02T14:48:19.463" v="376"/>
        <pc:sldMkLst>
          <pc:docMk/>
          <pc:sldMk cId="3951834543" sldId="487"/>
        </pc:sldMkLst>
        <pc:picChg chg="del">
          <ac:chgData name="Andreas Tandberg" userId="S::andreata@uio.no::e1b1e038-d23c-4ed1-9f42-59e4090f17ce" providerId="AD" clId="Web-{D2D4D5FF-F877-7BA2-F9F0-B3B73C37A257}" dt="2023-02-02T14:34:57.753" v="193"/>
          <ac:picMkLst>
            <pc:docMk/>
            <pc:sldMk cId="3951834543" sldId="487"/>
            <ac:picMk id="2" creationId="{F7CCB70E-84AE-B270-EFE0-D121E81B92B6}"/>
          </ac:picMkLst>
        </pc:picChg>
        <pc:picChg chg="add mod ord">
          <ac:chgData name="Andreas Tandberg" userId="S::andreata@uio.no::e1b1e038-d23c-4ed1-9f42-59e4090f17ce" providerId="AD" clId="Web-{D2D4D5FF-F877-7BA2-F9F0-B3B73C37A257}" dt="2023-02-02T14:35:47.566" v="201"/>
          <ac:picMkLst>
            <pc:docMk/>
            <pc:sldMk cId="3951834543" sldId="487"/>
            <ac:picMk id="3" creationId="{60E53B14-1F26-5F71-7ABC-14929F0D8EFB}"/>
          </ac:picMkLst>
        </pc:picChg>
      </pc:sldChg>
      <pc:sldChg chg="delSp add del ord replId">
        <pc:chgData name="Andreas Tandberg" userId="S::andreata@uio.no::e1b1e038-d23c-4ed1-9f42-59e4090f17ce" providerId="AD" clId="Web-{D2D4D5FF-F877-7BA2-F9F0-B3B73C37A257}" dt="2023-02-02T14:38:21.833" v="251"/>
        <pc:sldMkLst>
          <pc:docMk/>
          <pc:sldMk cId="1045941500" sldId="488"/>
        </pc:sldMkLst>
        <pc:spChg chg="del">
          <ac:chgData name="Andreas Tandberg" userId="S::andreata@uio.no::e1b1e038-d23c-4ed1-9f42-59e4090f17ce" providerId="AD" clId="Web-{D2D4D5FF-F877-7BA2-F9F0-B3B73C37A257}" dt="2023-02-02T14:35:56.519" v="204"/>
          <ac:spMkLst>
            <pc:docMk/>
            <pc:sldMk cId="1045941500" sldId="488"/>
            <ac:spMk id="4" creationId="{5B6206A4-B8BE-9C53-1056-C39B25746BF9}"/>
          </ac:spMkLst>
        </pc:spChg>
        <pc:picChg chg="del">
          <ac:chgData name="Andreas Tandberg" userId="S::andreata@uio.no::e1b1e038-d23c-4ed1-9f42-59e4090f17ce" providerId="AD" clId="Web-{D2D4D5FF-F877-7BA2-F9F0-B3B73C37A257}" dt="2023-02-02T14:35:55.269" v="203"/>
          <ac:picMkLst>
            <pc:docMk/>
            <pc:sldMk cId="1045941500" sldId="488"/>
            <ac:picMk id="3" creationId="{60E53B14-1F26-5F71-7ABC-14929F0D8EFB}"/>
          </ac:picMkLst>
        </pc:picChg>
      </pc:sldChg>
      <pc:sldChg chg="addSp delSp modSp add ord replId modNotes">
        <pc:chgData name="Andreas Tandberg" userId="S::andreata@uio.no::e1b1e038-d23c-4ed1-9f42-59e4090f17ce" providerId="AD" clId="Web-{D2D4D5FF-F877-7BA2-F9F0-B3B73C37A257}" dt="2023-02-02T14:37:30.755" v="236"/>
        <pc:sldMkLst>
          <pc:docMk/>
          <pc:sldMk cId="3082028363" sldId="489"/>
        </pc:sldMkLst>
        <pc:spChg chg="mod">
          <ac:chgData name="Andreas Tandberg" userId="S::andreata@uio.no::e1b1e038-d23c-4ed1-9f42-59e4090f17ce" providerId="AD" clId="Web-{D2D4D5FF-F877-7BA2-F9F0-B3B73C37A257}" dt="2023-02-02T14:36:30.113" v="216" actId="20577"/>
          <ac:spMkLst>
            <pc:docMk/>
            <pc:sldMk cId="3082028363" sldId="489"/>
            <ac:spMk id="2" creationId="{00000000-0000-0000-0000-000000000000}"/>
          </ac:spMkLst>
        </pc:spChg>
        <pc:spChg chg="del">
          <ac:chgData name="Andreas Tandberg" userId="S::andreata@uio.no::e1b1e038-d23c-4ed1-9f42-59e4090f17ce" providerId="AD" clId="Web-{D2D4D5FF-F877-7BA2-F9F0-B3B73C37A257}" dt="2023-02-02T14:36:17.535" v="208"/>
          <ac:spMkLst>
            <pc:docMk/>
            <pc:sldMk cId="3082028363" sldId="489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36:17.535" v="208"/>
          <ac:spMkLst>
            <pc:docMk/>
            <pc:sldMk cId="3082028363" sldId="489"/>
            <ac:spMk id="5" creationId="{520720FA-271A-7693-D21A-20F828E2ACCF}"/>
          </ac:spMkLst>
        </pc:spChg>
      </pc:sldChg>
      <pc:sldChg chg="addSp delSp modSp add replId">
        <pc:chgData name="Andreas Tandberg" userId="S::andreata@uio.no::e1b1e038-d23c-4ed1-9f42-59e4090f17ce" providerId="AD" clId="Web-{D2D4D5FF-F877-7BA2-F9F0-B3B73C37A257}" dt="2023-02-02T14:38:30.849" v="254"/>
        <pc:sldMkLst>
          <pc:docMk/>
          <pc:sldMk cId="1443403329" sldId="490"/>
        </pc:sldMkLst>
        <pc:spChg chg="add del mod">
          <ac:chgData name="Andreas Tandberg" userId="S::andreata@uio.no::e1b1e038-d23c-4ed1-9f42-59e4090f17ce" providerId="AD" clId="Web-{D2D4D5FF-F877-7BA2-F9F0-B3B73C37A257}" dt="2023-02-02T14:38:30.849" v="253"/>
          <ac:spMkLst>
            <pc:docMk/>
            <pc:sldMk cId="1443403329" sldId="490"/>
            <ac:spMk id="2" creationId="{08985016-6F92-028D-825B-C0431385CF3D}"/>
          </ac:spMkLst>
        </pc:spChg>
        <pc:spChg chg="del mod">
          <ac:chgData name="Andreas Tandberg" userId="S::andreata@uio.no::e1b1e038-d23c-4ed1-9f42-59e4090f17ce" providerId="AD" clId="Web-{D2D4D5FF-F877-7BA2-F9F0-B3B73C37A257}" dt="2023-02-02T14:38:30.849" v="254"/>
          <ac:spMkLst>
            <pc:docMk/>
            <pc:sldMk cId="1443403329" sldId="490"/>
            <ac:spMk id="4" creationId="{5B6206A4-B8BE-9C53-1056-C39B25746BF9}"/>
          </ac:spMkLst>
        </pc:spChg>
        <pc:picChg chg="mod">
          <ac:chgData name="Andreas Tandberg" userId="S::andreata@uio.no::e1b1e038-d23c-4ed1-9f42-59e4090f17ce" providerId="AD" clId="Web-{D2D4D5FF-F877-7BA2-F9F0-B3B73C37A257}" dt="2023-02-02T14:38:06.380" v="247" actId="1076"/>
          <ac:picMkLst>
            <pc:docMk/>
            <pc:sldMk cId="1443403329" sldId="490"/>
            <ac:picMk id="3" creationId="{60E53B14-1F26-5F71-7ABC-14929F0D8EFB}"/>
          </ac:picMkLst>
        </pc:picChg>
      </pc:sldChg>
      <pc:sldChg chg="add replId">
        <pc:chgData name="Andreas Tandberg" userId="S::andreata@uio.no::e1b1e038-d23c-4ed1-9f42-59e4090f17ce" providerId="AD" clId="Web-{D2D4D5FF-F877-7BA2-F9F0-B3B73C37A257}" dt="2023-02-02T14:38:25.989" v="252"/>
        <pc:sldMkLst>
          <pc:docMk/>
          <pc:sldMk cId="2193400208" sldId="491"/>
        </pc:sldMkLst>
      </pc:sldChg>
      <pc:sldChg chg="modSp add del replId">
        <pc:chgData name="Andreas Tandberg" userId="S::andreata@uio.no::e1b1e038-d23c-4ed1-9f42-59e4090f17ce" providerId="AD" clId="Web-{D2D4D5FF-F877-7BA2-F9F0-B3B73C37A257}" dt="2023-02-02T14:47:59.838" v="375"/>
        <pc:sldMkLst>
          <pc:docMk/>
          <pc:sldMk cId="3124968543" sldId="492"/>
        </pc:sldMkLst>
        <pc:spChg chg="mod">
          <ac:chgData name="Andreas Tandberg" userId="S::andreata@uio.no::e1b1e038-d23c-4ed1-9f42-59e4090f17ce" providerId="AD" clId="Web-{D2D4D5FF-F877-7BA2-F9F0-B3B73C37A257}" dt="2023-02-02T14:46:50.150" v="336" actId="20577"/>
          <ac:spMkLst>
            <pc:docMk/>
            <pc:sldMk cId="3124968543" sldId="492"/>
            <ac:spMk id="3" creationId="{822D16DA-877C-B6DE-9962-92C5BA13573A}"/>
          </ac:spMkLst>
        </pc:spChg>
      </pc:sldChg>
      <pc:sldChg chg="add ord replId">
        <pc:chgData name="Andreas Tandberg" userId="S::andreata@uio.no::e1b1e038-d23c-4ed1-9f42-59e4090f17ce" providerId="AD" clId="Web-{D2D4D5FF-F877-7BA2-F9F0-B3B73C37A257}" dt="2023-02-02T14:43:03.210" v="308"/>
        <pc:sldMkLst>
          <pc:docMk/>
          <pc:sldMk cId="908181285" sldId="493"/>
        </pc:sldMkLst>
      </pc:sldChg>
      <pc:sldChg chg="addSp delSp modSp add del ord replId">
        <pc:chgData name="Andreas Tandberg" userId="S::andreata@uio.no::e1b1e038-d23c-4ed1-9f42-59e4090f17ce" providerId="AD" clId="Web-{D2D4D5FF-F877-7BA2-F9F0-B3B73C37A257}" dt="2023-02-02T14:47:49.587" v="373"/>
        <pc:sldMkLst>
          <pc:docMk/>
          <pc:sldMk cId="3751460143" sldId="494"/>
        </pc:sldMkLst>
        <pc:spChg chg="del">
          <ac:chgData name="Andreas Tandberg" userId="S::andreata@uio.no::e1b1e038-d23c-4ed1-9f42-59e4090f17ce" providerId="AD" clId="Web-{D2D4D5FF-F877-7BA2-F9F0-B3B73C37A257}" dt="2023-02-02T14:47:09.525" v="339"/>
          <ac:spMkLst>
            <pc:docMk/>
            <pc:sldMk cId="3751460143" sldId="494"/>
            <ac:spMk id="2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7:09.525" v="339"/>
          <ac:spMkLst>
            <pc:docMk/>
            <pc:sldMk cId="3751460143" sldId="494"/>
            <ac:spMk id="5" creationId="{F4CB6AEA-101E-2D91-9DB9-901B2F78F566}"/>
          </ac:spMkLst>
        </pc:spChg>
      </pc:sldChg>
      <pc:sldChg chg="modSp add ord replId">
        <pc:chgData name="Andreas Tandberg" userId="S::andreata@uio.no::e1b1e038-d23c-4ed1-9f42-59e4090f17ce" providerId="AD" clId="Web-{D2D4D5FF-F877-7BA2-F9F0-B3B73C37A257}" dt="2023-02-02T14:57:49.530" v="558" actId="20577"/>
        <pc:sldMkLst>
          <pc:docMk/>
          <pc:sldMk cId="1000661648" sldId="495"/>
        </pc:sldMkLst>
        <pc:spChg chg="mod">
          <ac:chgData name="Andreas Tandberg" userId="S::andreata@uio.no::e1b1e038-d23c-4ed1-9f42-59e4090f17ce" providerId="AD" clId="Web-{D2D4D5FF-F877-7BA2-F9F0-B3B73C37A257}" dt="2023-02-02T14:57:49.530" v="558" actId="20577"/>
          <ac:spMkLst>
            <pc:docMk/>
            <pc:sldMk cId="1000661648" sldId="495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D2D4D5FF-F877-7BA2-F9F0-B3B73C37A257}" dt="2023-02-02T14:47:48.166" v="372" actId="20577"/>
          <ac:spMkLst>
            <pc:docMk/>
            <pc:sldMk cId="1000661648" sldId="495"/>
            <ac:spMk id="3" creationId="{00000000-0000-0000-0000-000000000000}"/>
          </ac:spMkLst>
        </pc:spChg>
      </pc:sldChg>
      <pc:sldChg chg="addSp delSp modSp add del replId">
        <pc:chgData name="Andreas Tandberg" userId="S::andreata@uio.no::e1b1e038-d23c-4ed1-9f42-59e4090f17ce" providerId="AD" clId="Web-{D2D4D5FF-F877-7BA2-F9F0-B3B73C37A257}" dt="2023-02-02T14:57:53.342" v="559"/>
        <pc:sldMkLst>
          <pc:docMk/>
          <pc:sldMk cId="1554795295" sldId="496"/>
        </pc:sldMkLst>
        <pc:spChg chg="mod">
          <ac:chgData name="Andreas Tandberg" userId="S::andreata@uio.no::e1b1e038-d23c-4ed1-9f42-59e4090f17ce" providerId="AD" clId="Web-{D2D4D5FF-F877-7BA2-F9F0-B3B73C37A257}" dt="2023-02-02T14:48:42.385" v="381" actId="20577"/>
          <ac:spMkLst>
            <pc:docMk/>
            <pc:sldMk cId="1554795295" sldId="496"/>
            <ac:spMk id="2" creationId="{00000000-0000-0000-0000-000000000000}"/>
          </ac:spMkLst>
        </pc:spChg>
        <pc:spChg chg="del">
          <ac:chgData name="Andreas Tandberg" userId="S::andreata@uio.no::e1b1e038-d23c-4ed1-9f42-59e4090f17ce" providerId="AD" clId="Web-{D2D4D5FF-F877-7BA2-F9F0-B3B73C37A257}" dt="2023-02-02T14:48:45.244" v="382"/>
          <ac:spMkLst>
            <pc:docMk/>
            <pc:sldMk cId="1554795295" sldId="496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8:45.244" v="382"/>
          <ac:spMkLst>
            <pc:docMk/>
            <pc:sldMk cId="1554795295" sldId="496"/>
            <ac:spMk id="5" creationId="{E45F208D-FEB4-AC2A-BFC3-D50EB94B36C7}"/>
          </ac:spMkLst>
        </pc:spChg>
      </pc:sldChg>
      <pc:sldChg chg="addSp modSp add del ord">
        <pc:chgData name="Andreas Tandberg" userId="S::andreata@uio.no::e1b1e038-d23c-4ed1-9f42-59e4090f17ce" providerId="AD" clId="Web-{D2D4D5FF-F877-7BA2-F9F0-B3B73C37A257}" dt="2023-02-02T14:54:50.903" v="456"/>
        <pc:sldMkLst>
          <pc:docMk/>
          <pc:sldMk cId="3351538465" sldId="497"/>
        </pc:sldMkLst>
        <pc:spChg chg="add mod">
          <ac:chgData name="Andreas Tandberg" userId="S::andreata@uio.no::e1b1e038-d23c-4ed1-9f42-59e4090f17ce" providerId="AD" clId="Web-{D2D4D5FF-F877-7BA2-F9F0-B3B73C37A257}" dt="2023-02-02T14:52:59.215" v="443" actId="20577"/>
          <ac:spMkLst>
            <pc:docMk/>
            <pc:sldMk cId="3351538465" sldId="497"/>
            <ac:spMk id="4" creationId="{1C646D4A-0CB1-EA37-9C6A-08BD78DF7DDC}"/>
          </ac:spMkLst>
        </pc:spChg>
        <pc:spChg chg="add mod">
          <ac:chgData name="Andreas Tandberg" userId="S::andreata@uio.no::e1b1e038-d23c-4ed1-9f42-59e4090f17ce" providerId="AD" clId="Web-{D2D4D5FF-F877-7BA2-F9F0-B3B73C37A257}" dt="2023-02-02T14:52:45.574" v="437" actId="1076"/>
          <ac:spMkLst>
            <pc:docMk/>
            <pc:sldMk cId="3351538465" sldId="497"/>
            <ac:spMk id="8" creationId="{618FBA4F-CE0A-583D-1EFE-D2EB9FA6F398}"/>
          </ac:spMkLst>
        </pc:spChg>
        <pc:spChg chg="mod">
          <ac:chgData name="Andreas Tandberg" userId="S::andreata@uio.no::e1b1e038-d23c-4ed1-9f42-59e4090f17ce" providerId="AD" clId="Web-{D2D4D5FF-F877-7BA2-F9F0-B3B73C37A257}" dt="2023-02-02T14:51:54.808" v="418" actId="20577"/>
          <ac:spMkLst>
            <pc:docMk/>
            <pc:sldMk cId="3351538465" sldId="497"/>
            <ac:spMk id="11" creationId="{32C3E6F4-9D14-06AE-D62F-92577F5C5656}"/>
          </ac:spMkLst>
        </pc:spChg>
        <pc:spChg chg="mod">
          <ac:chgData name="Andreas Tandberg" userId="S::andreata@uio.no::e1b1e038-d23c-4ed1-9f42-59e4090f17ce" providerId="AD" clId="Web-{D2D4D5FF-F877-7BA2-F9F0-B3B73C37A257}" dt="2023-02-02T14:51:58.808" v="419" actId="1076"/>
          <ac:spMkLst>
            <pc:docMk/>
            <pc:sldMk cId="3351538465" sldId="497"/>
            <ac:spMk id="29" creationId="{9419D721-8281-43AB-8B70-4897BDE7C304}"/>
          </ac:spMkLst>
        </pc:spChg>
        <pc:spChg chg="mod">
          <ac:chgData name="Andreas Tandberg" userId="S::andreata@uio.no::e1b1e038-d23c-4ed1-9f42-59e4090f17ce" providerId="AD" clId="Web-{D2D4D5FF-F877-7BA2-F9F0-B3B73C37A257}" dt="2023-02-02T14:50:29.604" v="391" actId="20577"/>
          <ac:spMkLst>
            <pc:docMk/>
            <pc:sldMk cId="3351538465" sldId="497"/>
            <ac:spMk id="31" creationId="{CACB4B6E-1203-40C8-9527-1A52545FBBB7}"/>
          </ac:spMkLst>
        </pc:spChg>
        <pc:spChg chg="mod">
          <ac:chgData name="Andreas Tandberg" userId="S::andreata@uio.no::e1b1e038-d23c-4ed1-9f42-59e4090f17ce" providerId="AD" clId="Web-{D2D4D5FF-F877-7BA2-F9F0-B3B73C37A257}" dt="2023-02-02T14:52:12.855" v="423" actId="20577"/>
          <ac:spMkLst>
            <pc:docMk/>
            <pc:sldMk cId="3351538465" sldId="497"/>
            <ac:spMk id="32" creationId="{16525B1C-A0E8-D254-A9AA-41C4043712FE}"/>
          </ac:spMkLst>
        </pc:spChg>
        <pc:cxnChg chg="add mod">
          <ac:chgData name="Andreas Tandberg" userId="S::andreata@uio.no::e1b1e038-d23c-4ed1-9f42-59e4090f17ce" providerId="AD" clId="Web-{D2D4D5FF-F877-7BA2-F9F0-B3B73C37A257}" dt="2023-02-02T14:52:30.355" v="428" actId="1076"/>
          <ac:cxnSpMkLst>
            <pc:docMk/>
            <pc:sldMk cId="3351538465" sldId="497"/>
            <ac:cxnSpMk id="3" creationId="{B77D6590-C7BF-2D0F-87DC-4305396E3390}"/>
          </ac:cxnSpMkLst>
        </pc:cxnChg>
        <pc:cxnChg chg="add mod">
          <ac:chgData name="Andreas Tandberg" userId="S::andreata@uio.no::e1b1e038-d23c-4ed1-9f42-59e4090f17ce" providerId="AD" clId="Web-{D2D4D5FF-F877-7BA2-F9F0-B3B73C37A257}" dt="2023-02-02T14:52:30.387" v="430" actId="1076"/>
          <ac:cxnSpMkLst>
            <pc:docMk/>
            <pc:sldMk cId="3351538465" sldId="497"/>
            <ac:cxnSpMk id="6" creationId="{17C20AA5-98A9-15EC-30FB-2E66C013B984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1:44.464" v="409" actId="1076"/>
          <ac:cxnSpMkLst>
            <pc:docMk/>
            <pc:sldMk cId="3351538465" sldId="497"/>
            <ac:cxnSpMk id="12" creationId="{288B5C8B-4E70-BB6A-F63D-265F4FA8A686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1:44.480" v="411" actId="1076"/>
          <ac:cxnSpMkLst>
            <pc:docMk/>
            <pc:sldMk cId="3351538465" sldId="497"/>
            <ac:cxnSpMk id="33" creationId="{38705A17-2B1C-2A4F-6069-1B2865267555}"/>
          </ac:cxnSpMkLst>
        </pc:cxnChg>
      </pc:sldChg>
      <pc:sldChg chg="addSp delSp modSp add replId">
        <pc:chgData name="Andreas Tandberg" userId="S::andreata@uio.no::e1b1e038-d23c-4ed1-9f42-59e4090f17ce" providerId="AD" clId="Web-{D2D4D5FF-F877-7BA2-F9F0-B3B73C37A257}" dt="2023-02-02T14:54:53.356" v="457"/>
        <pc:sldMkLst>
          <pc:docMk/>
          <pc:sldMk cId="797648645" sldId="498"/>
        </pc:sldMkLst>
        <pc:spChg chg="mod">
          <ac:chgData name="Andreas Tandberg" userId="S::andreata@uio.no::e1b1e038-d23c-4ed1-9f42-59e4090f17ce" providerId="AD" clId="Web-{D2D4D5FF-F877-7BA2-F9F0-B3B73C37A257}" dt="2023-02-02T14:54:29.997" v="452" actId="1076"/>
          <ac:spMkLst>
            <pc:docMk/>
            <pc:sldMk cId="797648645" sldId="498"/>
            <ac:spMk id="4" creationId="{1C646D4A-0CB1-EA37-9C6A-08BD78DF7DDC}"/>
          </ac:spMkLst>
        </pc:spChg>
        <pc:spChg chg="mod">
          <ac:chgData name="Andreas Tandberg" userId="S::andreata@uio.no::e1b1e038-d23c-4ed1-9f42-59e4090f17ce" providerId="AD" clId="Web-{D2D4D5FF-F877-7BA2-F9F0-B3B73C37A257}" dt="2023-02-02T14:54:30.028" v="454" actId="1076"/>
          <ac:spMkLst>
            <pc:docMk/>
            <pc:sldMk cId="797648645" sldId="498"/>
            <ac:spMk id="8" creationId="{618FBA4F-CE0A-583D-1EFE-D2EB9FA6F398}"/>
          </ac:spMkLst>
        </pc:spChg>
        <pc:spChg chg="add del mod">
          <ac:chgData name="Andreas Tandberg" userId="S::andreata@uio.no::e1b1e038-d23c-4ed1-9f42-59e4090f17ce" providerId="AD" clId="Web-{D2D4D5FF-F877-7BA2-F9F0-B3B73C37A257}" dt="2023-02-02T14:54:53.356" v="457"/>
          <ac:spMkLst>
            <pc:docMk/>
            <pc:sldMk cId="797648645" sldId="498"/>
            <ac:spMk id="9" creationId="{BD70D136-5D79-8ABC-FDBC-B43F3ACB7CE8}"/>
          </ac:spMkLst>
        </pc:spChg>
        <pc:cxnChg chg="mod">
          <ac:chgData name="Andreas Tandberg" userId="S::andreata@uio.no::e1b1e038-d23c-4ed1-9f42-59e4090f17ce" providerId="AD" clId="Web-{D2D4D5FF-F877-7BA2-F9F0-B3B73C37A257}" dt="2023-02-02T14:54:29.981" v="451" actId="1076"/>
          <ac:cxnSpMkLst>
            <pc:docMk/>
            <pc:sldMk cId="797648645" sldId="498"/>
            <ac:cxnSpMk id="3" creationId="{B77D6590-C7BF-2D0F-87DC-4305396E3390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4:30.012" v="453" actId="1076"/>
          <ac:cxnSpMkLst>
            <pc:docMk/>
            <pc:sldMk cId="797648645" sldId="498"/>
            <ac:cxnSpMk id="6" creationId="{17C20AA5-98A9-15EC-30FB-2E66C013B984}"/>
          </ac:cxnSpMkLst>
        </pc:cxnChg>
      </pc:sldChg>
      <pc:sldChg chg="modSp add replId modNotes">
        <pc:chgData name="Andreas Tandberg" userId="S::andreata@uio.no::e1b1e038-d23c-4ed1-9f42-59e4090f17ce" providerId="AD" clId="Web-{D2D4D5FF-F877-7BA2-F9F0-B3B73C37A257}" dt="2023-02-02T14:57:34.389" v="551" actId="20577"/>
        <pc:sldMkLst>
          <pc:docMk/>
          <pc:sldMk cId="1266334937" sldId="499"/>
        </pc:sldMkLst>
        <pc:spChg chg="mod">
          <ac:chgData name="Andreas Tandberg" userId="S::andreata@uio.no::e1b1e038-d23c-4ed1-9f42-59e4090f17ce" providerId="AD" clId="Web-{D2D4D5FF-F877-7BA2-F9F0-B3B73C37A257}" dt="2023-02-02T14:57:34.389" v="551" actId="20577"/>
          <ac:spMkLst>
            <pc:docMk/>
            <pc:sldMk cId="1266334937" sldId="499"/>
            <ac:spMk id="31" creationId="{CACB4B6E-1203-40C8-9527-1A52545FBBB7}"/>
          </ac:spMkLst>
        </pc:spChg>
      </pc:sldChg>
    </pc:docChg>
  </pc:docChgLst>
  <pc:docChgLst>
    <pc:chgData name="Andreas Tandberg" userId="S::andreata@uio.no::e1b1e038-d23c-4ed1-9f42-59e4090f17ce" providerId="AD" clId="Web-{A637FE3E-62B3-4A97-B85A-A9331E217723}"/>
    <pc:docChg chg="modSld">
      <pc:chgData name="Andreas Tandberg" userId="S::andreata@uio.no::e1b1e038-d23c-4ed1-9f42-59e4090f17ce" providerId="AD" clId="Web-{A637FE3E-62B3-4A97-B85A-A9331E217723}" dt="2023-02-03T07:07:47.159" v="1"/>
      <pc:docMkLst>
        <pc:docMk/>
      </pc:docMkLst>
      <pc:sldChg chg="addSp delSp">
        <pc:chgData name="Andreas Tandberg" userId="S::andreata@uio.no::e1b1e038-d23c-4ed1-9f42-59e4090f17ce" providerId="AD" clId="Web-{A637FE3E-62B3-4A97-B85A-A9331E217723}" dt="2023-02-03T07:07:47.159" v="1"/>
        <pc:sldMkLst>
          <pc:docMk/>
          <pc:sldMk cId="797648645" sldId="498"/>
        </pc:sldMkLst>
        <pc:spChg chg="add">
          <ac:chgData name="Andreas Tandberg" userId="S::andreata@uio.no::e1b1e038-d23c-4ed1-9f42-59e4090f17ce" providerId="AD" clId="Web-{A637FE3E-62B3-4A97-B85A-A9331E217723}" dt="2023-02-03T07:07:47.159" v="1"/>
          <ac:spMkLst>
            <pc:docMk/>
            <pc:sldMk cId="797648645" sldId="498"/>
            <ac:spMk id="13" creationId="{50705D59-54CC-2FC6-89C0-0BF28D82A339}"/>
          </ac:spMkLst>
        </pc:spChg>
        <pc:spChg chg="del">
          <ac:chgData name="Andreas Tandberg" userId="S::andreata@uio.no::e1b1e038-d23c-4ed1-9f42-59e4090f17ce" providerId="AD" clId="Web-{A637FE3E-62B3-4A97-B85A-A9331E217723}" dt="2023-02-03T07:07:46.675" v="0"/>
          <ac:spMkLst>
            <pc:docMk/>
            <pc:sldMk cId="797648645" sldId="498"/>
            <ac:spMk id="31" creationId="{CACB4B6E-1203-40C8-9527-1A52545FBB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kommunikasjon/nettarbeid/veiledninger/tema/studier/program/hva-laerer-du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UV: 2, HF: 2, SV</a:t>
            </a:r>
            <a:r>
              <a:rPr lang="en-US">
                <a:cs typeface="Calibri"/>
              </a:rPr>
              <a:t>: 1. SV: 3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. UV: 2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. HF: </a:t>
            </a:r>
            <a:r>
              <a:rPr lang="en-US" err="1">
                <a:cs typeface="Calibri"/>
              </a:rPr>
              <a:t>hvis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behov</a:t>
            </a:r>
            <a:r>
              <a:rPr lang="en-US">
                <a:cs typeface="Calibri"/>
              </a:rPr>
              <a:t>. Det </a:t>
            </a:r>
            <a:r>
              <a:rPr lang="en-US" err="1">
                <a:cs typeface="Calibri"/>
              </a:rPr>
              <a:t>går</a:t>
            </a:r>
            <a:r>
              <a:rPr lang="en-US">
                <a:cs typeface="Calibri"/>
              </a:rPr>
              <a:t> OK. </a:t>
            </a:r>
            <a:r>
              <a:rPr lang="en-US" err="1">
                <a:cs typeface="Calibri"/>
              </a:rPr>
              <a:t>Fornøyde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sql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EpNs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grensesnitt</a:t>
            </a:r>
            <a:r>
              <a:rPr lang="en-US">
                <a:cs typeface="Calibri"/>
              </a:rPr>
              <a:t>. Som MN. Noen </a:t>
            </a:r>
            <a:r>
              <a:rPr lang="en-US" err="1">
                <a:cs typeface="Calibri"/>
              </a:rPr>
              <a:t>utfordringer</a:t>
            </a:r>
            <a:r>
              <a:rPr lang="en-US">
                <a:cs typeface="Calibri"/>
              </a:rPr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12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231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687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r>
              <a:rPr lang="en-US">
                <a:cs typeface="Calibri"/>
              </a:rPr>
              <a:t>Kom </a:t>
            </a:r>
            <a:r>
              <a:rPr lang="en-US" err="1">
                <a:cs typeface="Calibri"/>
              </a:rPr>
              <a:t>opp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UV. I </a:t>
            </a:r>
            <a:r>
              <a:rPr lang="en-US" err="1">
                <a:cs typeface="Calibri"/>
              </a:rPr>
              <a:t>forbindelse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boksen</a:t>
            </a:r>
            <a:r>
              <a:rPr lang="en-US">
                <a:cs typeface="Calibri"/>
              </a:rPr>
              <a:t> "</a:t>
            </a:r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lærer</a:t>
            </a:r>
            <a:r>
              <a:rPr lang="en-US">
                <a:cs typeface="Calibri"/>
              </a:rPr>
              <a:t> du". </a:t>
            </a:r>
            <a:r>
              <a:rPr lang="en-US" err="1">
                <a:cs typeface="Calibri"/>
              </a:rPr>
              <a:t>Læringsutbyttebeskrivelsene</a:t>
            </a:r>
            <a:r>
              <a:rPr lang="en-US">
                <a:cs typeface="Calibri"/>
              </a:rPr>
              <a:t>. Kan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lage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egne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underoverskrifter</a:t>
            </a:r>
            <a:r>
              <a:rPr lang="en-US">
                <a:cs typeface="Calibri"/>
              </a:rPr>
              <a:t>. </a:t>
            </a:r>
          </a:p>
          <a:p>
            <a:pPr algn="l" fontAlgn="base"/>
            <a:endParaRPr lang="en-US" b="0" i="0">
              <a:solidFill>
                <a:srgbClr val="444444"/>
              </a:solidFill>
              <a:effectLst/>
              <a:latin typeface="Arial" panose="020B0604020202020204" pitchFamily="34" charset="0"/>
              <a:cs typeface="Calibri"/>
            </a:endParaRPr>
          </a:p>
          <a:p>
            <a:pPr algn="l" fontAlgn="base"/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Fritekstfelt hvor du beskriver hva studentene skal lære på emnet, så konkret og direkte som mulig.</a:t>
            </a:r>
          </a:p>
          <a:p>
            <a:pPr algn="l" fontAlgn="base"/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Læringsutbyttet på emnenivå skal bygge opp under </a:t>
            </a:r>
            <a:r>
              <a:rPr lang="nb-NO" b="0" i="0" u="sng">
                <a:solidFill>
                  <a:srgbClr val="2771BB"/>
                </a:solidFill>
                <a:effectLst/>
                <a:latin typeface="Arial" panose="020B0604020202020204" pitchFamily="34" charset="0"/>
                <a:hlinkClick r:id="rId3"/>
              </a:rPr>
              <a:t>læringsutbyttebeskrivelsene på programnivå</a:t>
            </a: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men har</a:t>
            </a:r>
            <a:r>
              <a:rPr lang="nb-NO" b="1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ikke</a:t>
            </a: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samme krav til tredeling i overskriftene Kunnskaper, Ferdigheter og Generell kompetanse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93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28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 er </a:t>
            </a:r>
            <a:r>
              <a:rPr lang="en-US" err="1"/>
              <a:t>ferdig</a:t>
            </a:r>
            <a:r>
              <a:rPr lang="en-US"/>
              <a:t> med </a:t>
            </a:r>
            <a:r>
              <a:rPr lang="en-US" err="1"/>
              <a:t>planlegging</a:t>
            </a:r>
            <a:r>
              <a:rPr lang="en-US"/>
              <a:t> (</a:t>
            </a:r>
            <a:r>
              <a:rPr lang="en-US" err="1"/>
              <a:t>fase</a:t>
            </a:r>
            <a:r>
              <a:rPr lang="en-US"/>
              <a:t> 1), </a:t>
            </a:r>
            <a:r>
              <a:rPr lang="en-US" err="1"/>
              <a:t>midt</a:t>
            </a:r>
            <a:r>
              <a:rPr lang="en-US"/>
              <a:t> i hands on </a:t>
            </a:r>
            <a:r>
              <a:rPr lang="en-US" err="1"/>
              <a:t>EpN</a:t>
            </a:r>
            <a:r>
              <a:rPr lang="en-US"/>
              <a:t> jobbing (</a:t>
            </a:r>
            <a:r>
              <a:rPr lang="en-US" err="1"/>
              <a:t>fase</a:t>
            </a:r>
            <a:r>
              <a:rPr lang="en-US"/>
              <a:t> 2). Vil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mer</a:t>
            </a:r>
            <a:r>
              <a:rPr lang="en-US"/>
              <a:t> </a:t>
            </a:r>
            <a:r>
              <a:rPr lang="en-US" err="1"/>
              <a:t>intenst</a:t>
            </a:r>
            <a:r>
              <a:rPr lang="en-US"/>
              <a:t> </a:t>
            </a:r>
            <a:r>
              <a:rPr lang="en-US" err="1"/>
              <a:t>etter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nærmer</a:t>
            </a:r>
            <a:r>
              <a:rPr lang="en-US"/>
              <a:t> </a:t>
            </a:r>
            <a:r>
              <a:rPr lang="en-US" err="1"/>
              <a:t>os</a:t>
            </a:r>
            <a:r>
              <a:rPr lang="en-US"/>
              <a:t> </a:t>
            </a:r>
            <a:r>
              <a:rPr lang="en-US" err="1"/>
              <a:t>epn-stenging</a:t>
            </a:r>
            <a:r>
              <a:rPr lang="en-US"/>
              <a:t> for </a:t>
            </a:r>
            <a:r>
              <a:rPr lang="en-US" err="1"/>
              <a:t>fakultetene</a:t>
            </a:r>
            <a:r>
              <a:rPr lang="en-US"/>
              <a:t>.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fase</a:t>
            </a:r>
            <a:r>
              <a:rPr lang="en-US"/>
              <a:t> 3 </a:t>
            </a:r>
            <a:r>
              <a:rPr lang="en-US" err="1"/>
              <a:t>starte</a:t>
            </a:r>
            <a:r>
              <a:rPr lang="en-US"/>
              <a:t> </a:t>
            </a:r>
            <a:r>
              <a:rPr lang="en-US" err="1"/>
              <a:t>etter</a:t>
            </a:r>
            <a:r>
              <a:rPr lang="en-US"/>
              <a:t> </a:t>
            </a:r>
            <a:r>
              <a:rPr lang="en-US" err="1"/>
              <a:t>stenging</a:t>
            </a:r>
            <a:r>
              <a:rPr lang="en-US"/>
              <a:t> av </a:t>
            </a:r>
            <a:r>
              <a:rPr lang="en-US" err="1"/>
              <a:t>EpN</a:t>
            </a:r>
            <a:r>
              <a:rPr lang="en-US"/>
              <a:t>. Da handler det om </a:t>
            </a:r>
            <a:r>
              <a:rPr lang="en-US" err="1"/>
              <a:t>korrekturrutiner</a:t>
            </a:r>
            <a:r>
              <a:rPr lang="en-US"/>
              <a:t>, </a:t>
            </a:r>
            <a:r>
              <a:rPr lang="en-US" err="1"/>
              <a:t>ev</a:t>
            </a:r>
            <a:r>
              <a:rPr lang="en-US"/>
              <a:t> </a:t>
            </a:r>
            <a:r>
              <a:rPr lang="en-US" err="1"/>
              <a:t>oppretting</a:t>
            </a:r>
            <a:r>
              <a:rPr lang="en-US"/>
              <a:t> og </a:t>
            </a:r>
            <a:r>
              <a:rPr lang="en-US" err="1"/>
              <a:t>publisering</a:t>
            </a:r>
            <a:r>
              <a:rPr lang="en-US"/>
              <a:t>. Vi </a:t>
            </a:r>
            <a:r>
              <a:rPr lang="en-US" err="1"/>
              <a:t>fortsetter</a:t>
            </a:r>
            <a:r>
              <a:rPr lang="en-US"/>
              <a:t> med </a:t>
            </a:r>
            <a:r>
              <a:rPr lang="en-US" err="1"/>
              <a:t>ukentlige</a:t>
            </a:r>
            <a:r>
              <a:rPr lang="en-US"/>
              <a:t> </a:t>
            </a:r>
            <a:r>
              <a:rPr lang="en-US" err="1"/>
              <a:t>møter</a:t>
            </a:r>
            <a:r>
              <a:rPr lang="en-US"/>
              <a:t> med USIT/AKS og vi </a:t>
            </a:r>
            <a:r>
              <a:rPr lang="en-US" err="1"/>
              <a:t>møter</a:t>
            </a:r>
            <a:r>
              <a:rPr lang="en-US"/>
              <a:t> </a:t>
            </a:r>
            <a:r>
              <a:rPr lang="en-US" err="1"/>
              <a:t>fak-kord</a:t>
            </a:r>
            <a:r>
              <a:rPr lang="en-US"/>
              <a:t> </a:t>
            </a:r>
            <a:r>
              <a:rPr lang="en-US" err="1"/>
              <a:t>hver</a:t>
            </a:r>
            <a:r>
              <a:rPr lang="en-US"/>
              <a:t> 14. </a:t>
            </a:r>
            <a:r>
              <a:rPr lang="en-US" err="1"/>
              <a:t>dag</a:t>
            </a:r>
            <a:r>
              <a:rPr lang="en-US"/>
              <a:t>. </a:t>
            </a:r>
            <a:r>
              <a:rPr lang="en-US" err="1"/>
              <a:t>Diskuterer</a:t>
            </a:r>
            <a:r>
              <a:rPr lang="en-US"/>
              <a:t> </a:t>
            </a:r>
            <a:r>
              <a:rPr lang="en-US" err="1"/>
              <a:t>rutiner</a:t>
            </a:r>
            <a:r>
              <a:rPr lang="en-US"/>
              <a:t> for </a:t>
            </a:r>
            <a:r>
              <a:rPr lang="en-US" err="1"/>
              <a:t>tidlig</a:t>
            </a:r>
            <a:r>
              <a:rPr lang="en-US"/>
              <a:t> </a:t>
            </a:r>
            <a:r>
              <a:rPr lang="en-US" err="1"/>
              <a:t>publisering</a:t>
            </a:r>
            <a:r>
              <a:rPr lang="en-US"/>
              <a:t>, </a:t>
            </a:r>
            <a:r>
              <a:rPr lang="en-US" err="1"/>
              <a:t>korrektur</a:t>
            </a:r>
            <a:r>
              <a:rPr lang="en-US"/>
              <a:t>, </a:t>
            </a:r>
            <a:r>
              <a:rPr lang="en-US" err="1"/>
              <a:t>oppdaterer</a:t>
            </a:r>
            <a:r>
              <a:rPr lang="en-US"/>
              <a:t> </a:t>
            </a:r>
            <a:r>
              <a:rPr lang="en-US" err="1"/>
              <a:t>veieldninger</a:t>
            </a:r>
            <a:r>
              <a:rPr lang="en-US"/>
              <a:t> og </a:t>
            </a:r>
            <a:r>
              <a:rPr lang="en-US" err="1"/>
              <a:t>rutiner</a:t>
            </a:r>
            <a:r>
              <a:rPr lang="en-US"/>
              <a:t> </a:t>
            </a:r>
            <a:r>
              <a:rPr lang="en-US" err="1"/>
              <a:t>generelt</a:t>
            </a:r>
            <a:r>
              <a:rPr lang="en-US"/>
              <a:t>. Vi </a:t>
            </a:r>
            <a:r>
              <a:rPr lang="en-US" err="1"/>
              <a:t>gjør</a:t>
            </a:r>
            <a:r>
              <a:rPr lang="en-US"/>
              <a:t> den </a:t>
            </a:r>
            <a:r>
              <a:rPr lang="en-US" err="1"/>
              <a:t>jobben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gjøres</a:t>
            </a:r>
            <a:r>
              <a:rPr lang="en-US"/>
              <a:t> I </a:t>
            </a:r>
            <a:r>
              <a:rPr lang="en-US" err="1"/>
              <a:t>fase</a:t>
            </a:r>
            <a:r>
              <a:rPr lang="en-US"/>
              <a:t> 2.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114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405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927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365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28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9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092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574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27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567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832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7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797C-6374-4AD0-B103-36EEDA12642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4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uv/ils/PROF3025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0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3" name="Rectangle 112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Free Images : nature, branch, flower, color, autumn, colorful, season ...">
            <a:extLst>
              <a:ext uri="{FF2B5EF4-FFF2-40B4-BE49-F238E27FC236}">
                <a16:creationId xmlns:a16="http://schemas.microsoft.com/office/drawing/2014/main" id="{7424D90D-E433-8F4E-A671-32FA297D52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8" r="3292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24" name="Rectangle 114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7848600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err="1">
                <a:latin typeface="+mj-lt"/>
                <a:ea typeface="+mj-ea"/>
                <a:cs typeface="+mj-cs"/>
              </a:rPr>
              <a:t>Styrings-gruppa</a:t>
            </a:r>
            <a:r>
              <a:rPr lang="en-US" sz="4800" b="1">
                <a:latin typeface="+mj-lt"/>
                <a:ea typeface="+mj-ea"/>
                <a:cs typeface="+mj-cs"/>
              </a:rPr>
              <a:t> </a:t>
            </a:r>
            <a:r>
              <a:rPr lang="en-US" sz="4800" b="1" err="1">
                <a:latin typeface="+mj-lt"/>
                <a:ea typeface="+mj-ea"/>
                <a:cs typeface="+mj-cs"/>
              </a:rPr>
              <a:t>EpN</a:t>
            </a:r>
            <a:r>
              <a:rPr lang="en-US" sz="4800" b="1">
                <a:latin typeface="+mj-lt"/>
                <a:ea typeface="+mj-ea"/>
                <a:cs typeface="+mj-cs"/>
              </a:rPr>
              <a:t> 03.02.23</a:t>
            </a:r>
          </a:p>
        </p:txBody>
      </p:sp>
      <p:sp>
        <p:nvSpPr>
          <p:cNvPr id="125" name="Rectangle 1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Rectangle 1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63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err="1"/>
              <a:t>Arbeidsstuer</a:t>
            </a:r>
            <a:r>
              <a:rPr lang="en-US"/>
              <a:t> </a:t>
            </a:r>
            <a:r>
              <a:rPr lang="en-US" err="1"/>
              <a:t>desember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januar</a:t>
            </a:r>
            <a:r>
              <a:rPr lang="en-US"/>
              <a:t> (</a:t>
            </a:r>
            <a:r>
              <a:rPr lang="en-US" err="1"/>
              <a:t>oppsummering</a:t>
            </a:r>
            <a:r>
              <a:rPr lang="en-US"/>
              <a:t>)</a:t>
            </a:r>
          </a:p>
          <a:p>
            <a:pPr marL="457200" indent="-457200">
              <a:buAutoNum type="arabicPeriod"/>
            </a:pPr>
            <a:r>
              <a:rPr lang="en-US"/>
              <a:t>Ny </a:t>
            </a:r>
            <a:r>
              <a:rPr lang="en-US" err="1"/>
              <a:t>emnemal</a:t>
            </a:r>
            <a:r>
              <a:rPr lang="en-US"/>
              <a:t>, </a:t>
            </a:r>
            <a:r>
              <a:rPr lang="en-US" err="1"/>
              <a:t>hvilke</a:t>
            </a:r>
            <a:r>
              <a:rPr lang="en-US"/>
              <a:t> </a:t>
            </a:r>
            <a:r>
              <a:rPr lang="en-US" err="1"/>
              <a:t>utfordringer</a:t>
            </a:r>
            <a:r>
              <a:rPr lang="en-US"/>
              <a:t> </a:t>
            </a:r>
            <a:r>
              <a:rPr lang="en-US" err="1"/>
              <a:t>støter</a:t>
            </a:r>
            <a:r>
              <a:rPr lang="en-US"/>
              <a:t> vi </a:t>
            </a:r>
            <a:r>
              <a:rPr lang="en-US" err="1"/>
              <a:t>på</a:t>
            </a:r>
            <a:r>
              <a:rPr lang="en-US"/>
              <a:t>?</a:t>
            </a:r>
          </a:p>
          <a:p>
            <a:pPr marL="457200" indent="-457200">
              <a:buAutoNum type="arabicPeriod"/>
            </a:pPr>
            <a:r>
              <a:rPr lang="en-US" err="1"/>
              <a:t>Universell</a:t>
            </a:r>
            <a:r>
              <a:rPr lang="en-US"/>
              <a:t> </a:t>
            </a:r>
            <a:r>
              <a:rPr lang="en-US" err="1"/>
              <a:t>utforming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EpN</a:t>
            </a:r>
            <a:r>
              <a:rPr lang="en-US"/>
              <a:t> (</a:t>
            </a:r>
            <a:r>
              <a:rPr lang="en-US" err="1"/>
              <a:t>sak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kom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UV)</a:t>
            </a:r>
          </a:p>
          <a:p>
            <a:pPr marL="457200" indent="-457200">
              <a:buAutoNum type="arabicPeriod"/>
            </a:pPr>
            <a:r>
              <a:rPr lang="en-US" err="1"/>
              <a:t>Medfak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Juridisk</a:t>
            </a:r>
            <a:r>
              <a:rPr lang="en-US"/>
              <a:t> </a:t>
            </a:r>
            <a:r>
              <a:rPr lang="en-US" err="1"/>
              <a:t>fakultet</a:t>
            </a:r>
            <a:r>
              <a:rPr lang="en-US"/>
              <a:t> </a:t>
            </a:r>
            <a:r>
              <a:rPr lang="en-US" err="1"/>
              <a:t>ønsker</a:t>
            </a:r>
            <a:r>
              <a:rPr lang="en-US"/>
              <a:t> å ta </a:t>
            </a:r>
            <a:r>
              <a:rPr lang="en-US" err="1"/>
              <a:t>i</a:t>
            </a:r>
            <a:r>
              <a:rPr lang="en-US"/>
              <a:t> bruk </a:t>
            </a:r>
            <a:r>
              <a:rPr lang="en-US" err="1"/>
              <a:t>EpN</a:t>
            </a:r>
          </a:p>
          <a:p>
            <a:pPr marL="457200" indent="-457200">
              <a:buAutoNum type="arabicPeriod"/>
            </a:pPr>
            <a:r>
              <a:rPr lang="en-US"/>
              <a:t>Eventuelt</a:t>
            </a:r>
          </a:p>
        </p:txBody>
      </p:sp>
    </p:spTree>
    <p:extLst>
      <p:ext uri="{BB962C8B-B14F-4D97-AF65-F5344CB8AC3E}">
        <p14:creationId xmlns:p14="http://schemas.microsoft.com/office/powerpoint/2010/main" val="23394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19CE00E-25A0-9E12-D720-1DEBB4FFD4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47" t="5806"/>
          <a:stretch/>
        </p:blipFill>
        <p:spPr>
          <a:xfrm>
            <a:off x="-573737" y="-1894723"/>
            <a:ext cx="12768321" cy="106026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B0102FE-F991-A24C-8D92-5268D5BFEB35}"/>
              </a:ext>
            </a:extLst>
          </p:cNvPr>
          <p:cNvSpPr txBox="1">
            <a:spLocks/>
          </p:cNvSpPr>
          <p:nvPr/>
        </p:nvSpPr>
        <p:spPr>
          <a:xfrm>
            <a:off x="8184121" y="1180298"/>
            <a:ext cx="3761312" cy="11695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err="1">
                <a:solidFill>
                  <a:schemeClr val="bg1"/>
                </a:solidFill>
              </a:rPr>
              <a:t>Arbeidsstuer</a:t>
            </a:r>
            <a:endParaRPr lang="en-US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693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 </a:t>
            </a:r>
            <a:r>
              <a:rPr lang="nb-NO" err="1"/>
              <a:t>emnemal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A09C6-0EF0-9A04-8DE6-E097D6FDA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4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Text&#10;&#10;Description automatically generated">
            <a:extLst>
              <a:ext uri="{FF2B5EF4-FFF2-40B4-BE49-F238E27FC236}">
                <a16:creationId xmlns:a16="http://schemas.microsoft.com/office/drawing/2014/main" id="{FFDB1910-756A-982D-2F84-621A6B9BE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797" y="1447597"/>
            <a:ext cx="6625086" cy="541492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5" name="Title 20">
            <a:extLst>
              <a:ext uri="{FF2B5EF4-FFF2-40B4-BE49-F238E27FC236}">
                <a16:creationId xmlns:a16="http://schemas.microsoft.com/office/drawing/2014/main" id="{D40C2506-6AC4-D80E-F758-BFD42FC6EBC1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err="1"/>
              <a:t>Vortexmal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418040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0">
            <a:extLst>
              <a:ext uri="{FF2B5EF4-FFF2-40B4-BE49-F238E27FC236}">
                <a16:creationId xmlns:a16="http://schemas.microsoft.com/office/drawing/2014/main" id="{D40C2506-6AC4-D80E-F758-BFD42FC6EBC1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err="1"/>
              <a:t>EpN</a:t>
            </a:r>
            <a:r>
              <a:rPr lang="nb-NO" altLang="nb-NO"/>
              <a:t>-mal</a:t>
            </a:r>
            <a:endParaRPr lang="en-US" err="1"/>
          </a:p>
        </p:txBody>
      </p:sp>
      <p:pic>
        <p:nvPicPr>
          <p:cNvPr id="2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1FC4DB-F158-AF2E-2C60-66911669C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211" y="1622099"/>
            <a:ext cx="6898256" cy="697810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5927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 </a:t>
            </a:r>
            <a:r>
              <a:rPr lang="nb-NO" err="1"/>
              <a:t>emnemal</a:t>
            </a:r>
            <a:endParaRPr lang="en-US" err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68" y="2224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b-NO"/>
          </a:p>
          <a:p>
            <a:r>
              <a:rPr lang="nb-NO"/>
              <a:t>Ny mal er forenklet og forsiktig revidert</a:t>
            </a:r>
          </a:p>
          <a:p>
            <a:pPr lvl="1"/>
            <a:r>
              <a:rPr lang="nb-NO"/>
              <a:t>Administrativ informasjon er i stor grad plukket bort </a:t>
            </a:r>
          </a:p>
          <a:p>
            <a:pPr lvl="1"/>
            <a:r>
              <a:rPr lang="nb-NO"/>
              <a:t>Faglig og emnespesifikk informasjon er beholdt </a:t>
            </a:r>
          </a:p>
          <a:p>
            <a:r>
              <a:rPr lang="nb-NO"/>
              <a:t>Malen ble oppdatert med MN når de tok i bruk </a:t>
            </a:r>
            <a:r>
              <a:rPr lang="nb-NO" err="1"/>
              <a:t>EpN</a:t>
            </a:r>
            <a:endParaRPr lang="nb-NO"/>
          </a:p>
          <a:p>
            <a:pPr lvl="1"/>
            <a:r>
              <a:rPr lang="nb-NO"/>
              <a:t>SADM har likevel søkt å ta høyde for alle fakultetenes behov</a:t>
            </a:r>
          </a:p>
          <a:p>
            <a:pPr lvl="1"/>
            <a:r>
              <a:rPr lang="nb-NO"/>
              <a:t>Noen forhold kommer på bordet først nå, for eksempel språk og praksis </a:t>
            </a:r>
          </a:p>
          <a:p>
            <a:r>
              <a:rPr lang="nb-NO"/>
              <a:t>Malen brukes, men er ikke formelt vedtatt – det skjer snart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818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B2F027F9-BA6A-61C5-7107-37318B628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016" y="259563"/>
            <a:ext cx="5927969" cy="61337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5D8EE32-253D-D36C-F9A5-E13BEDFA173D}"/>
              </a:ext>
            </a:extLst>
          </p:cNvPr>
          <p:cNvSpPr/>
          <p:nvPr/>
        </p:nvSpPr>
        <p:spPr>
          <a:xfrm>
            <a:off x="3449339" y="3321380"/>
            <a:ext cx="4470101" cy="767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372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CDEF14E-CAAF-E0A4-F52A-5C89C639C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093" y="501495"/>
            <a:ext cx="5341814" cy="60503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833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CDEF14E-CAAF-E0A4-F52A-5C89C639C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093" y="501495"/>
            <a:ext cx="5341814" cy="6050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DF0344F-6675-A123-5A45-11D2272CDE52}"/>
              </a:ext>
            </a:extLst>
          </p:cNvPr>
          <p:cNvSpPr/>
          <p:nvPr/>
        </p:nvSpPr>
        <p:spPr>
          <a:xfrm>
            <a:off x="2765492" y="2031842"/>
            <a:ext cx="4890177" cy="368867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016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7CCB70E-84AE-B270-EFE0-D121E81B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093" y="647285"/>
            <a:ext cx="5605583" cy="5876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B6206A4-B8BE-9C53-1056-C39B25746BF9}"/>
              </a:ext>
            </a:extLst>
          </p:cNvPr>
          <p:cNvSpPr/>
          <p:nvPr/>
        </p:nvSpPr>
        <p:spPr>
          <a:xfrm>
            <a:off x="3175800" y="2979457"/>
            <a:ext cx="4509177" cy="767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228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hlinkClick r:id="rId3"/>
              </a:rPr>
              <a:t>Universell utforming og </a:t>
            </a:r>
            <a:r>
              <a:rPr lang="nb-NO" err="1">
                <a:hlinkClick r:id="rId3"/>
              </a:rPr>
              <a:t>EpN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0720FA-271A-7693-D21A-20F828E2A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hlinkClick r:id="rId3"/>
              </a:rPr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82028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10207020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439138" y="2958961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HF</a:t>
            </a:r>
            <a:endParaRPr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10196067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967825" y="5868857"/>
            <a:ext cx="53412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2/5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D6590-C7BF-2D0F-87DC-4305396E3390}"/>
              </a:ext>
            </a:extLst>
          </p:cNvPr>
          <p:cNvCxnSpPr>
            <a:cxnSpLocks/>
          </p:cNvCxnSpPr>
          <p:nvPr/>
        </p:nvCxnSpPr>
        <p:spPr>
          <a:xfrm>
            <a:off x="8397270" y="540593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1C646D4A-0CB1-EA37-9C6A-08BD78DF7DDC}"/>
              </a:ext>
            </a:extLst>
          </p:cNvPr>
          <p:cNvSpPr/>
          <p:nvPr/>
        </p:nvSpPr>
        <p:spPr>
          <a:xfrm>
            <a:off x="7629388" y="2969544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SV, UV, MN</a:t>
            </a:r>
            <a:endParaRPr lang="nb-NO" sz="1400" b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7C20AA5-98A9-15EC-30FB-2E66C013B984}"/>
              </a:ext>
            </a:extLst>
          </p:cNvPr>
          <p:cNvCxnSpPr>
            <a:cxnSpLocks/>
          </p:cNvCxnSpPr>
          <p:nvPr/>
        </p:nvCxnSpPr>
        <p:spPr>
          <a:xfrm>
            <a:off x="8386317" y="3662739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8FBA4F-CE0A-583D-1EFE-D2EB9FA6F398}"/>
              </a:ext>
            </a:extLst>
          </p:cNvPr>
          <p:cNvSpPr txBox="1"/>
          <p:nvPr/>
        </p:nvSpPr>
        <p:spPr>
          <a:xfrm>
            <a:off x="8062825" y="5879440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Title 20">
            <a:extLst>
              <a:ext uri="{FF2B5EF4-FFF2-40B4-BE49-F238E27FC236}">
                <a16:creationId xmlns:a16="http://schemas.microsoft.com/office/drawing/2014/main" id="{50705D59-54CC-2FC6-89C0-0BF28D82A339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Plan for resten av prosjektet</a:t>
            </a:r>
          </a:p>
        </p:txBody>
      </p:sp>
    </p:spTree>
    <p:extLst>
      <p:ext uri="{BB962C8B-B14F-4D97-AF65-F5344CB8AC3E}">
        <p14:creationId xmlns:p14="http://schemas.microsoft.com/office/powerpoint/2010/main" val="797648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10207020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439138" y="2958961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HF</a:t>
            </a:r>
            <a:endParaRPr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10196067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967825" y="5868857"/>
            <a:ext cx="53412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2/5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Plan for resten av prosjektet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D6590-C7BF-2D0F-87DC-4305396E3390}"/>
              </a:ext>
            </a:extLst>
          </p:cNvPr>
          <p:cNvCxnSpPr>
            <a:cxnSpLocks/>
          </p:cNvCxnSpPr>
          <p:nvPr/>
        </p:nvCxnSpPr>
        <p:spPr>
          <a:xfrm>
            <a:off x="8397270" y="540593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1C646D4A-0CB1-EA37-9C6A-08BD78DF7DDC}"/>
              </a:ext>
            </a:extLst>
          </p:cNvPr>
          <p:cNvSpPr/>
          <p:nvPr/>
        </p:nvSpPr>
        <p:spPr>
          <a:xfrm>
            <a:off x="7629388" y="2969544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SV, UV, MN</a:t>
            </a:r>
            <a:endParaRPr lang="nb-NO" sz="1400" b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7C20AA5-98A9-15EC-30FB-2E66C013B984}"/>
              </a:ext>
            </a:extLst>
          </p:cNvPr>
          <p:cNvCxnSpPr>
            <a:cxnSpLocks/>
          </p:cNvCxnSpPr>
          <p:nvPr/>
        </p:nvCxnSpPr>
        <p:spPr>
          <a:xfrm>
            <a:off x="8386317" y="3662739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8FBA4F-CE0A-583D-1EFE-D2EB9FA6F398}"/>
              </a:ext>
            </a:extLst>
          </p:cNvPr>
          <p:cNvSpPr txBox="1"/>
          <p:nvPr/>
        </p:nvSpPr>
        <p:spPr>
          <a:xfrm>
            <a:off x="8062825" y="5879440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BD70D136-5D79-8ABC-FDBC-B43F3ACB7CE8}"/>
              </a:ext>
            </a:extLst>
          </p:cNvPr>
          <p:cNvSpPr/>
          <p:nvPr/>
        </p:nvSpPr>
        <p:spPr>
          <a:xfrm>
            <a:off x="6201833" y="3545416"/>
            <a:ext cx="328083" cy="1788583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34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Hva med neste prosjekt/resten av fakultetene?</a:t>
            </a:r>
            <a:endParaRPr 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68" y="2224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err="1"/>
              <a:t>Medfak</a:t>
            </a:r>
            <a:r>
              <a:rPr lang="nb-NO"/>
              <a:t> og Juss ønsker å bruke </a:t>
            </a:r>
            <a:r>
              <a:rPr lang="nb-NO" err="1"/>
              <a:t>EpN</a:t>
            </a:r>
          </a:p>
          <a:p>
            <a:r>
              <a:rPr lang="nb-NO"/>
              <a:t>Hva med resten av UiO?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66164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2" ma:contentTypeDescription="Opprett et nytt dokument." ma:contentTypeScope="" ma:versionID="716a0a3162b6849f07c564523f6b06d2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90c967d0afbc296b720cf27e463dde17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1FBDEF-1D00-4EA6-8A28-E5D95A0724D4}">
  <ds:schemaRefs>
    <ds:schemaRef ds:uri="a69c35fb-6d9a-4d7c-98bd-d665f442f86f"/>
    <ds:schemaRef ds:uri="f7f2a440-019a-4837-82ab-0b15319e07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CFC0E33-6D9A-4564-8B2E-F0C928ACA49A}">
  <ds:schemaRefs>
    <ds:schemaRef ds:uri="a69c35fb-6d9a-4d7c-98bd-d665f442f86f"/>
    <ds:schemaRef ds:uri="f7f2a440-019a-4837-82ab-0b15319e07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15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AccentBoxVTI</vt:lpstr>
      <vt:lpstr>Office-tema</vt:lpstr>
      <vt:lpstr>PowerPoint Presentation</vt:lpstr>
      <vt:lpstr>PowerPoint Presentation</vt:lpstr>
      <vt:lpstr>PowerPoint Presentation</vt:lpstr>
      <vt:lpstr>Ny emnemal</vt:lpstr>
      <vt:lpstr>PowerPoint Presentation</vt:lpstr>
      <vt:lpstr>PowerPoint Presentation</vt:lpstr>
      <vt:lpstr>Ny emnemal</vt:lpstr>
      <vt:lpstr>PowerPoint Presentation</vt:lpstr>
      <vt:lpstr>PowerPoint Presentation</vt:lpstr>
      <vt:lpstr>PowerPoint Presentation</vt:lpstr>
      <vt:lpstr>PowerPoint Presentation</vt:lpstr>
      <vt:lpstr>Universell utforming og EpN</vt:lpstr>
      <vt:lpstr>PowerPoint Presentation</vt:lpstr>
      <vt:lpstr>PowerPoint Presentation</vt:lpstr>
      <vt:lpstr>Hva med neste prosjekt/resten av fakultetene?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revision>1</cp:revision>
  <dcterms:created xsi:type="dcterms:W3CDTF">2022-03-29T08:48:29Z</dcterms:created>
  <dcterms:modified xsi:type="dcterms:W3CDTF">2023-02-03T09:45:14Z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