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7"/>
  </p:notesMasterIdLst>
  <p:sldIdLst>
    <p:sldId id="300" r:id="rId5"/>
    <p:sldId id="301" r:id="rId6"/>
  </p:sldIdLst>
  <p:sldSz cx="14630400" cy="8229600"/>
  <p:notesSz cx="6794500" cy="9931400"/>
  <p:custDataLst>
    <p:tags r:id="rId8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C877DC-13C1-4A74-8EFC-8DB667B7CBC2}" v="951" dt="2019-01-25T13:24:26.5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898" y="2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25.01.2019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25.01.2019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25.01.2019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25.01.2019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25.01.2019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25.01.2019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25.01.2019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25.01.2019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25.01.2019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25.01.2019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25.01.2019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25.01.2019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25.01.2019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25.01.2019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25.01.2019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Prosjektbeskrivelse og kommunikasjonsplan er anbefalt vedtatt av prosjektstyret med små endringer. Endringene blir implementert denne uken.</a:t>
              </a:r>
            </a:p>
            <a:p>
              <a:r>
                <a:rPr lang="nb-NO" sz="1400" b="0" dirty="0"/>
                <a:t>Workshop med prosjektgruppe og styringsgruppe om gevinstrealisering og usikkerhetsstyring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  <a:endParaRPr lang="nb-NO" sz="1400" b="0" dirty="0"/>
            </a:p>
            <a:p>
              <a:pPr lvl="0"/>
              <a:r>
                <a:rPr lang="nb-NO" b="0" dirty="0"/>
                <a:t>Kostnader for hver prosess: For UiO, for USIT og for enhetene</a:t>
              </a:r>
            </a:p>
            <a:p>
              <a:pPr lvl="0"/>
              <a:r>
                <a:rPr lang="nb-NO" b="0" dirty="0"/>
                <a:t>Kriterier for valg av prosesser må bearbeides</a:t>
              </a:r>
            </a:p>
            <a:p>
              <a:pPr lvl="0"/>
              <a:r>
                <a:rPr lang="nb-NO" b="0" dirty="0"/>
                <a:t>Gevinstrealiseringsplan</a:t>
              </a:r>
            </a:p>
            <a:p>
              <a:pPr lvl="0"/>
              <a:r>
                <a:rPr lang="nb-NO" b="0" dirty="0"/>
                <a:t>Usikkerhetsstyringsdokument</a:t>
              </a:r>
            </a:p>
            <a:p>
              <a:pPr lvl="0"/>
              <a:r>
                <a:rPr lang="nb-NO" b="0" dirty="0"/>
                <a:t>Styringsdokument for fase 2</a:t>
              </a:r>
            </a:p>
            <a:p>
              <a:pPr lvl="0"/>
              <a:r>
                <a:rPr lang="nb-NO" b="0" dirty="0"/>
                <a:t>I gangsettelse av SAM: Oppstartsmøte og grovinstallasjon i midten av januar</a:t>
              </a:r>
            </a:p>
            <a:p>
              <a:pPr lvl="0"/>
              <a:r>
                <a:rPr lang="nb-NO" b="0" dirty="0"/>
                <a:t>Foreberede besøket hos UNIT og NTNU (14. og 15. februar)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endParaRPr lang="nb-NO" sz="1400" b="0" dirty="0"/>
            </a:p>
            <a:p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>
                <a:solidFill>
                  <a:schemeClr val="tx1"/>
                </a:solidFill>
                <a:cs typeface="Arial"/>
              </a:rPr>
              <a:t>14.12.2018</a:t>
            </a:r>
            <a:endParaRPr lang="nb-NO" sz="120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Prosjektet har akkurat gjennomført en workshoprunde for prosessene innkjøp, utskrift, klientdrift, brukerstøtte, nett og AV, hvor målet har vært å designe en ønsket </a:t>
              </a:r>
              <a:r>
                <a:rPr lang="nb-NO" sz="1400" b="0" dirty="0" err="1"/>
                <a:t>fremtidssituasjon</a:t>
              </a:r>
              <a:r>
                <a:rPr lang="nb-NO" sz="1400" b="0" dirty="0"/>
                <a:t>. Prosjektet jobber nå med en rapport på bakgrunn av det som har kommet fram i workshopene.</a:t>
              </a:r>
            </a:p>
            <a:p>
              <a:r>
                <a:rPr lang="nb-NO" sz="1400" b="0" dirty="0"/>
                <a:t>SAM-prosjektet ble igangsatt med en workshop den 25. januar.</a:t>
              </a:r>
            </a:p>
            <a:p>
              <a:r>
                <a:rPr lang="nb-NO" sz="1400" b="0" dirty="0"/>
                <a:t>Prosjektene har jobbet med kostnadstall fra </a:t>
              </a:r>
              <a:r>
                <a:rPr lang="nb-NO" sz="1400" b="0" dirty="0" err="1"/>
                <a:t>BencHEIT</a:t>
              </a:r>
              <a:r>
                <a:rPr lang="nb-NO" sz="1400" b="0" dirty="0"/>
                <a:t> for hver prosess: For UiO og for enhetene.</a:t>
              </a:r>
            </a:p>
            <a:p>
              <a:r>
                <a:rPr lang="nb-NO" sz="1400" b="0" dirty="0"/>
                <a:t>Prosjektet forbereder studietur til NTNU, UNINETT og UNIT i Trondheim.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r>
                <a:rPr lang="nb-NO" b="0" dirty="0"/>
                <a:t>Prosjektet jobber med å forberede workshop med direktør- og IT-ledernettverket i februar med tema fremtidig organisering av innkjøp og brukerstøtte</a:t>
              </a:r>
            </a:p>
            <a:p>
              <a:r>
                <a:rPr lang="nb-NO" b="0" dirty="0"/>
                <a:t>Prosjektet vil jobbe med utsatt gevinstrealiseringsplan og usikkerhetsstyringsdokument, samt styringsdokument for fase 2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endParaRPr lang="nb-NO" sz="1400" b="0" dirty="0"/>
            </a:p>
            <a:p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25.01.2019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721153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CA171DCFB8CF4AA15F2F5BBE35616A" ma:contentTypeVersion="7" ma:contentTypeDescription="Opprett et nytt dokument." ma:contentTypeScope="" ma:versionID="83aadccaa6fae7c311cdd4cbde2abeec">
  <xsd:schema xmlns:xsd="http://www.w3.org/2001/XMLSchema" xmlns:xs="http://www.w3.org/2001/XMLSchema" xmlns:p="http://schemas.microsoft.com/office/2006/metadata/properties" xmlns:ns2="1ea32e06-597e-4dfa-bbd8-3e0534c0d372" xmlns:ns3="174c262a-430f-4bc2-b17f-366f4fa129ce" targetNamespace="http://schemas.microsoft.com/office/2006/metadata/properties" ma:root="true" ma:fieldsID="bd079118187bfc94f285f2a3dd80e0ea" ns2:_="" ns3:_="">
    <xsd:import namespace="1ea32e06-597e-4dfa-bbd8-3e0534c0d372"/>
    <xsd:import namespace="174c262a-430f-4bc2-b17f-366f4fa129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32e06-597e-4dfa-bbd8-3e0534c0d3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c262a-430f-4bc2-b17f-366f4fa129c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D62461-1F11-4638-AE63-29163BDE99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a32e06-597e-4dfa-bbd8-3e0534c0d372"/>
    <ds:schemaRef ds:uri="174c262a-430f-4bc2-b17f-366f4fa129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717AFB-C79C-4154-B506-96BE486B0788}">
  <ds:schemaRefs>
    <ds:schemaRef ds:uri="http://purl.org/dc/elements/1.1/"/>
    <ds:schemaRef ds:uri="http://schemas.microsoft.com/office/2006/metadata/properties"/>
    <ds:schemaRef ds:uri="1ea32e06-597e-4dfa-bbd8-3e0534c0d372"/>
    <ds:schemaRef ds:uri="http://purl.org/dc/terms/"/>
    <ds:schemaRef ds:uri="http://schemas.microsoft.com/office/infopath/2007/PartnerControls"/>
    <ds:schemaRef ds:uri="http://schemas.microsoft.com/office/2006/documentManagement/types"/>
    <ds:schemaRef ds:uri="174c262a-430f-4bc2-b17f-366f4fa129ce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39</TotalTime>
  <Words>450</Words>
  <Application>Microsoft Office PowerPoint</Application>
  <PresentationFormat>Egendefinert</PresentationFormat>
  <Paragraphs>167</Paragraphs>
  <Slides>2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PPTmal_Direktoratet_EhelseV1</vt:lpstr>
      <vt:lpstr>think-cell Slide</vt:lpstr>
      <vt:lpstr>PowerPoint-presentasjon</vt:lpstr>
      <vt:lpstr>PowerPoint-presentasjon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Frank Paul Silye</cp:lastModifiedBy>
  <cp:revision>2</cp:revision>
  <cp:lastPrinted>2018-08-09T13:14:38Z</cp:lastPrinted>
  <dcterms:created xsi:type="dcterms:W3CDTF">2016-01-25T08:26:51Z</dcterms:created>
  <dcterms:modified xsi:type="dcterms:W3CDTF">2019-01-25T13:24:26Z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0x010100EACA171DCFB8CF4AA15F2F5BBE35616A</vt:lpwstr>
  </property>
</Properties>
</file>