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4"/>
  </p:notesMasterIdLst>
  <p:handoutMasterIdLst>
    <p:handoutMasterId r:id="rId15"/>
  </p:handoutMasterIdLst>
  <p:sldIdLst>
    <p:sldId id="257" r:id="rId5"/>
    <p:sldId id="265" r:id="rId6"/>
    <p:sldId id="270" r:id="rId7"/>
    <p:sldId id="261" r:id="rId8"/>
    <p:sldId id="268" r:id="rId9"/>
    <p:sldId id="271" r:id="rId10"/>
    <p:sldId id="272" r:id="rId11"/>
    <p:sldId id="274" r:id="rId12"/>
    <p:sldId id="27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5669E9-8333-4CAF-ADC8-882E005846C8}" v="53" dt="2019-11-28T21:11:43.0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1" autoAdjust="0"/>
    <p:restoredTop sz="95253" autoAdjust="0"/>
  </p:normalViewPr>
  <p:slideViewPr>
    <p:cSldViewPr snapToGrid="0">
      <p:cViewPr varScale="1">
        <p:scale>
          <a:sx n="87" d="100"/>
          <a:sy n="87" d="100"/>
        </p:scale>
        <p:origin x="4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sander Lorentzen" userId="aabe43d4-6377-4145-8774-98419425ed11" providerId="ADAL" clId="{6C5669E9-8333-4CAF-ADC8-882E005846C8}"/>
    <pc:docChg chg="undo redo custSel mod addSld delSld modSld">
      <pc:chgData name="Aleksander Lorentzen" userId="aabe43d4-6377-4145-8774-98419425ed11" providerId="ADAL" clId="{6C5669E9-8333-4CAF-ADC8-882E005846C8}" dt="2019-11-28T21:13:01.744" v="1741" actId="1076"/>
      <pc:docMkLst>
        <pc:docMk/>
      </pc:docMkLst>
      <pc:sldChg chg="addSp delSp modSp mod setBg">
        <pc:chgData name="Aleksander Lorentzen" userId="aabe43d4-6377-4145-8774-98419425ed11" providerId="ADAL" clId="{6C5669E9-8333-4CAF-ADC8-882E005846C8}" dt="2019-11-28T21:06:48.286" v="1575" actId="26606"/>
        <pc:sldMkLst>
          <pc:docMk/>
          <pc:sldMk cId="1199073711" sldId="257"/>
        </pc:sldMkLst>
        <pc:spChg chg="mod ord">
          <ac:chgData name="Aleksander Lorentzen" userId="aabe43d4-6377-4145-8774-98419425ed11" providerId="ADAL" clId="{6C5669E9-8333-4CAF-ADC8-882E005846C8}" dt="2019-11-28T21:06:48.286" v="1575" actId="26606"/>
          <ac:spMkLst>
            <pc:docMk/>
            <pc:sldMk cId="1199073711" sldId="257"/>
            <ac:spMk id="3" creationId="{00000000-0000-0000-0000-000000000000}"/>
          </ac:spMkLst>
        </pc:spChg>
        <pc:spChg chg="add del">
          <ac:chgData name="Aleksander Lorentzen" userId="aabe43d4-6377-4145-8774-98419425ed11" providerId="ADAL" clId="{6C5669E9-8333-4CAF-ADC8-882E005846C8}" dt="2019-11-28T21:06:48.286" v="1575" actId="26606"/>
          <ac:spMkLst>
            <pc:docMk/>
            <pc:sldMk cId="1199073711" sldId="257"/>
            <ac:spMk id="12" creationId="{87CC2527-562A-4F69-B487-4371E5B243E7}"/>
          </ac:spMkLst>
        </pc:spChg>
        <pc:picChg chg="mod">
          <ac:chgData name="Aleksander Lorentzen" userId="aabe43d4-6377-4145-8774-98419425ed11" providerId="ADAL" clId="{6C5669E9-8333-4CAF-ADC8-882E005846C8}" dt="2019-11-28T21:06:48.286" v="1575" actId="26606"/>
          <ac:picMkLst>
            <pc:docMk/>
            <pc:sldMk cId="1199073711" sldId="257"/>
            <ac:picMk id="4" creationId="{00000000-0000-0000-0000-000000000000}"/>
          </ac:picMkLst>
        </pc:picChg>
        <pc:picChg chg="ord">
          <ac:chgData name="Aleksander Lorentzen" userId="aabe43d4-6377-4145-8774-98419425ed11" providerId="ADAL" clId="{6C5669E9-8333-4CAF-ADC8-882E005846C8}" dt="2019-11-28T21:06:48.286" v="1575" actId="26606"/>
          <ac:picMkLst>
            <pc:docMk/>
            <pc:sldMk cId="1199073711" sldId="257"/>
            <ac:picMk id="7" creationId="{3F54F5EE-2F58-429E-8978-281474A93D81}"/>
          </ac:picMkLst>
        </pc:picChg>
        <pc:cxnChg chg="add del">
          <ac:chgData name="Aleksander Lorentzen" userId="aabe43d4-6377-4145-8774-98419425ed11" providerId="ADAL" clId="{6C5669E9-8333-4CAF-ADC8-882E005846C8}" dt="2019-11-28T21:06:48.286" v="1575" actId="26606"/>
          <ac:cxnSpMkLst>
            <pc:docMk/>
            <pc:sldMk cId="1199073711" sldId="257"/>
            <ac:cxnSpMk id="14" creationId="{BCDAEC91-5BCE-4B55-9CC0-43EF94CB734B}"/>
          </ac:cxnSpMkLst>
        </pc:cxnChg>
      </pc:sldChg>
      <pc:sldChg chg="del">
        <pc:chgData name="Aleksander Lorentzen" userId="aabe43d4-6377-4145-8774-98419425ed11" providerId="ADAL" clId="{6C5669E9-8333-4CAF-ADC8-882E005846C8}" dt="2019-11-28T20:29:21.252" v="37" actId="2696"/>
        <pc:sldMkLst>
          <pc:docMk/>
          <pc:sldMk cId="980963168" sldId="258"/>
        </pc:sldMkLst>
      </pc:sldChg>
      <pc:sldChg chg="modSp mod setBg">
        <pc:chgData name="Aleksander Lorentzen" userId="aabe43d4-6377-4145-8774-98419425ed11" providerId="ADAL" clId="{6C5669E9-8333-4CAF-ADC8-882E005846C8}" dt="2019-11-28T21:06:32.706" v="1573" actId="26606"/>
        <pc:sldMkLst>
          <pc:docMk/>
          <pc:sldMk cId="1410199063" sldId="260"/>
        </pc:sldMkLst>
        <pc:spChg chg="mod">
          <ac:chgData name="Aleksander Lorentzen" userId="aabe43d4-6377-4145-8774-98419425ed11" providerId="ADAL" clId="{6C5669E9-8333-4CAF-ADC8-882E005846C8}" dt="2019-11-28T21:06:32.706" v="1573" actId="26606"/>
          <ac:spMkLst>
            <pc:docMk/>
            <pc:sldMk cId="1410199063" sldId="260"/>
            <ac:spMk id="2" creationId="{00000000-0000-0000-0000-000000000000}"/>
          </ac:spMkLst>
        </pc:spChg>
        <pc:spChg chg="mod">
          <ac:chgData name="Aleksander Lorentzen" userId="aabe43d4-6377-4145-8774-98419425ed11" providerId="ADAL" clId="{6C5669E9-8333-4CAF-ADC8-882E005846C8}" dt="2019-11-28T21:06:32.706" v="1573" actId="26606"/>
          <ac:spMkLst>
            <pc:docMk/>
            <pc:sldMk cId="1410199063" sldId="260"/>
            <ac:spMk id="3" creationId="{00000000-0000-0000-0000-000000000000}"/>
          </ac:spMkLst>
        </pc:spChg>
        <pc:spChg chg="mod">
          <ac:chgData name="Aleksander Lorentzen" userId="aabe43d4-6377-4145-8774-98419425ed11" providerId="ADAL" clId="{6C5669E9-8333-4CAF-ADC8-882E005846C8}" dt="2019-11-28T21:06:32.706" v="1573" actId="26606"/>
          <ac:spMkLst>
            <pc:docMk/>
            <pc:sldMk cId="1410199063" sldId="260"/>
            <ac:spMk id="4" creationId="{00000000-0000-0000-0000-000000000000}"/>
          </ac:spMkLst>
        </pc:spChg>
      </pc:sldChg>
      <pc:sldChg chg="addSp delSp modSp mod setBg">
        <pc:chgData name="Aleksander Lorentzen" userId="aabe43d4-6377-4145-8774-98419425ed11" providerId="ADAL" clId="{6C5669E9-8333-4CAF-ADC8-882E005846C8}" dt="2019-11-28T21:12:37.418" v="1712" actId="1076"/>
        <pc:sldMkLst>
          <pc:docMk/>
          <pc:sldMk cId="2340142696" sldId="261"/>
        </pc:sldMkLst>
        <pc:spChg chg="mod ord">
          <ac:chgData name="Aleksander Lorentzen" userId="aabe43d4-6377-4145-8774-98419425ed11" providerId="ADAL" clId="{6C5669E9-8333-4CAF-ADC8-882E005846C8}" dt="2019-11-28T21:12:11.475" v="1709" actId="26606"/>
          <ac:spMkLst>
            <pc:docMk/>
            <pc:sldMk cId="2340142696" sldId="261"/>
            <ac:spMk id="2" creationId="{00000000-0000-0000-0000-000000000000}"/>
          </ac:spMkLst>
        </pc:spChg>
        <pc:spChg chg="mod">
          <ac:chgData name="Aleksander Lorentzen" userId="aabe43d4-6377-4145-8774-98419425ed11" providerId="ADAL" clId="{6C5669E9-8333-4CAF-ADC8-882E005846C8}" dt="2019-11-28T21:12:11.475" v="1709" actId="26606"/>
          <ac:spMkLst>
            <pc:docMk/>
            <pc:sldMk cId="2340142696" sldId="261"/>
            <ac:spMk id="3" creationId="{00000000-0000-0000-0000-000000000000}"/>
          </ac:spMkLst>
        </pc:spChg>
        <pc:spChg chg="mod">
          <ac:chgData name="Aleksander Lorentzen" userId="aabe43d4-6377-4145-8774-98419425ed11" providerId="ADAL" clId="{6C5669E9-8333-4CAF-ADC8-882E005846C8}" dt="2019-11-28T21:12:11.475" v="1709" actId="26606"/>
          <ac:spMkLst>
            <pc:docMk/>
            <pc:sldMk cId="2340142696" sldId="261"/>
            <ac:spMk id="4" creationId="{00000000-0000-0000-0000-000000000000}"/>
          </ac:spMkLst>
        </pc:spChg>
        <pc:spChg chg="add del">
          <ac:chgData name="Aleksander Lorentzen" userId="aabe43d4-6377-4145-8774-98419425ed11" providerId="ADAL" clId="{6C5669E9-8333-4CAF-ADC8-882E005846C8}" dt="2019-11-28T21:06:56.543" v="1577" actId="26606"/>
          <ac:spMkLst>
            <pc:docMk/>
            <pc:sldMk cId="2340142696" sldId="261"/>
            <ac:spMk id="7" creationId="{92468898-5A6E-4D55-85EC-308E785EE06C}"/>
          </ac:spMkLst>
        </pc:spChg>
        <pc:spChg chg="add del">
          <ac:chgData name="Aleksander Lorentzen" userId="aabe43d4-6377-4145-8774-98419425ed11" providerId="ADAL" clId="{6C5669E9-8333-4CAF-ADC8-882E005846C8}" dt="2019-11-28T21:06:56.543" v="1577" actId="26606"/>
          <ac:spMkLst>
            <pc:docMk/>
            <pc:sldMk cId="2340142696" sldId="261"/>
            <ac:spMk id="8" creationId="{3E23A947-2D45-4208-AE2B-64948C87A3EB}"/>
          </ac:spMkLst>
        </pc:spChg>
        <pc:spChg chg="add del">
          <ac:chgData name="Aleksander Lorentzen" userId="aabe43d4-6377-4145-8774-98419425ed11" providerId="ADAL" clId="{6C5669E9-8333-4CAF-ADC8-882E005846C8}" dt="2019-11-28T21:06:56.543" v="1577" actId="26606"/>
          <ac:spMkLst>
            <pc:docMk/>
            <pc:sldMk cId="2340142696" sldId="261"/>
            <ac:spMk id="9" creationId="{E5BBB0F9-6A59-4D02-A9C7-A2D6516684CE}"/>
          </ac:spMkLst>
        </pc:spChg>
        <pc:spChg chg="add del">
          <ac:chgData name="Aleksander Lorentzen" userId="aabe43d4-6377-4145-8774-98419425ed11" providerId="ADAL" clId="{6C5669E9-8333-4CAF-ADC8-882E005846C8}" dt="2019-11-28T21:05:25.706" v="1547" actId="26606"/>
          <ac:spMkLst>
            <pc:docMk/>
            <pc:sldMk cId="2340142696" sldId="261"/>
            <ac:spMk id="10" creationId="{0B9EE3F3-89B7-43C3-8651-C4C96830993D}"/>
          </ac:spMkLst>
        </pc:spChg>
        <pc:spChg chg="add del">
          <ac:chgData name="Aleksander Lorentzen" userId="aabe43d4-6377-4145-8774-98419425ed11" providerId="ADAL" clId="{6C5669E9-8333-4CAF-ADC8-882E005846C8}" dt="2019-11-28T21:06:10.335" v="1558" actId="26606"/>
          <ac:spMkLst>
            <pc:docMk/>
            <pc:sldMk cId="2340142696" sldId="261"/>
            <ac:spMk id="11" creationId="{92468898-5A6E-4D55-85EC-308E785EE06C}"/>
          </ac:spMkLst>
        </pc:spChg>
        <pc:spChg chg="add del">
          <ac:chgData name="Aleksander Lorentzen" userId="aabe43d4-6377-4145-8774-98419425ed11" providerId="ADAL" clId="{6C5669E9-8333-4CAF-ADC8-882E005846C8}" dt="2019-11-28T21:05:25.706" v="1547" actId="26606"/>
          <ac:spMkLst>
            <pc:docMk/>
            <pc:sldMk cId="2340142696" sldId="261"/>
            <ac:spMk id="12" creationId="{33AE4636-AEEC-45D6-84D4-7AC2DA48ECF8}"/>
          </ac:spMkLst>
        </pc:spChg>
        <pc:spChg chg="add del">
          <ac:chgData name="Aleksander Lorentzen" userId="aabe43d4-6377-4145-8774-98419425ed11" providerId="ADAL" clId="{6C5669E9-8333-4CAF-ADC8-882E005846C8}" dt="2019-11-28T21:06:22.868" v="1570" actId="26606"/>
          <ac:spMkLst>
            <pc:docMk/>
            <pc:sldMk cId="2340142696" sldId="261"/>
            <ac:spMk id="13" creationId="{5C9B446A-6343-4E56-90BA-061E4DDF0FFB}"/>
          </ac:spMkLst>
        </pc:spChg>
        <pc:spChg chg="add del">
          <ac:chgData name="Aleksander Lorentzen" userId="aabe43d4-6377-4145-8774-98419425ed11" providerId="ADAL" clId="{6C5669E9-8333-4CAF-ADC8-882E005846C8}" dt="2019-11-28T21:05:25.706" v="1547" actId="26606"/>
          <ac:spMkLst>
            <pc:docMk/>
            <pc:sldMk cId="2340142696" sldId="261"/>
            <ac:spMk id="14" creationId="{8D9CE0F4-2EB2-4F1F-8AAC-DB3571D9FE10}"/>
          </ac:spMkLst>
        </pc:spChg>
        <pc:spChg chg="add del">
          <ac:chgData name="Aleksander Lorentzen" userId="aabe43d4-6377-4145-8774-98419425ed11" providerId="ADAL" clId="{6C5669E9-8333-4CAF-ADC8-882E005846C8}" dt="2019-11-28T21:06:22.868" v="1570" actId="26606"/>
          <ac:spMkLst>
            <pc:docMk/>
            <pc:sldMk cId="2340142696" sldId="261"/>
            <ac:spMk id="15" creationId="{3EC72A1B-03D3-499C-B4BF-AC68EEC22B10}"/>
          </ac:spMkLst>
        </pc:spChg>
        <pc:spChg chg="add del">
          <ac:chgData name="Aleksander Lorentzen" userId="aabe43d4-6377-4145-8774-98419425ed11" providerId="ADAL" clId="{6C5669E9-8333-4CAF-ADC8-882E005846C8}" dt="2019-11-28T21:06:10.335" v="1558" actId="26606"/>
          <ac:spMkLst>
            <pc:docMk/>
            <pc:sldMk cId="2340142696" sldId="261"/>
            <ac:spMk id="16" creationId="{3E23A947-2D45-4208-AE2B-64948C87A3EB}"/>
          </ac:spMkLst>
        </pc:spChg>
        <pc:spChg chg="add del">
          <ac:chgData name="Aleksander Lorentzen" userId="aabe43d4-6377-4145-8774-98419425ed11" providerId="ADAL" clId="{6C5669E9-8333-4CAF-ADC8-882E005846C8}" dt="2019-11-28T21:06:22.868" v="1570" actId="26606"/>
          <ac:spMkLst>
            <pc:docMk/>
            <pc:sldMk cId="2340142696" sldId="261"/>
            <ac:spMk id="17" creationId="{216322C2-3CF0-4D33-BF90-3F384CF6D232}"/>
          </ac:spMkLst>
        </pc:spChg>
        <pc:spChg chg="add del">
          <ac:chgData name="Aleksander Lorentzen" userId="aabe43d4-6377-4145-8774-98419425ed11" providerId="ADAL" clId="{6C5669E9-8333-4CAF-ADC8-882E005846C8}" dt="2019-11-28T21:06:10.335" v="1558" actId="26606"/>
          <ac:spMkLst>
            <pc:docMk/>
            <pc:sldMk cId="2340142696" sldId="261"/>
            <ac:spMk id="18" creationId="{E5BBB0F9-6A59-4D02-A9C7-A2D6516684CE}"/>
          </ac:spMkLst>
        </pc:spChg>
        <pc:spChg chg="add del">
          <ac:chgData name="Aleksander Lorentzen" userId="aabe43d4-6377-4145-8774-98419425ed11" providerId="ADAL" clId="{6C5669E9-8333-4CAF-ADC8-882E005846C8}" dt="2019-11-28T21:06:22.868" v="1570" actId="26606"/>
          <ac:spMkLst>
            <pc:docMk/>
            <pc:sldMk cId="2340142696" sldId="261"/>
            <ac:spMk id="19" creationId="{55D4142C-5077-457F-A6AD-3FECFDB39685}"/>
          </ac:spMkLst>
        </pc:spChg>
        <pc:spChg chg="add del">
          <ac:chgData name="Aleksander Lorentzen" userId="aabe43d4-6377-4145-8774-98419425ed11" providerId="ADAL" clId="{6C5669E9-8333-4CAF-ADC8-882E005846C8}" dt="2019-11-28T21:06:11.635" v="1560" actId="26606"/>
          <ac:spMkLst>
            <pc:docMk/>
            <pc:sldMk cId="2340142696" sldId="261"/>
            <ac:spMk id="20" creationId="{0B9EE3F3-89B7-43C3-8651-C4C96830993D}"/>
          </ac:spMkLst>
        </pc:spChg>
        <pc:spChg chg="add del">
          <ac:chgData name="Aleksander Lorentzen" userId="aabe43d4-6377-4145-8774-98419425ed11" providerId="ADAL" clId="{6C5669E9-8333-4CAF-ADC8-882E005846C8}" dt="2019-11-28T21:06:11.635" v="1560" actId="26606"/>
          <ac:spMkLst>
            <pc:docMk/>
            <pc:sldMk cId="2340142696" sldId="261"/>
            <ac:spMk id="21" creationId="{33AE4636-AEEC-45D6-84D4-7AC2DA48ECF8}"/>
          </ac:spMkLst>
        </pc:spChg>
        <pc:spChg chg="add del">
          <ac:chgData name="Aleksander Lorentzen" userId="aabe43d4-6377-4145-8774-98419425ed11" providerId="ADAL" clId="{6C5669E9-8333-4CAF-ADC8-882E005846C8}" dt="2019-11-28T21:06:11.635" v="1560" actId="26606"/>
          <ac:spMkLst>
            <pc:docMk/>
            <pc:sldMk cId="2340142696" sldId="261"/>
            <ac:spMk id="22" creationId="{8D9CE0F4-2EB2-4F1F-8AAC-DB3571D9FE10}"/>
          </ac:spMkLst>
        </pc:spChg>
        <pc:spChg chg="add del">
          <ac:chgData name="Aleksander Lorentzen" userId="aabe43d4-6377-4145-8774-98419425ed11" providerId="ADAL" clId="{6C5669E9-8333-4CAF-ADC8-882E005846C8}" dt="2019-11-28T21:06:22.868" v="1570" actId="26606"/>
          <ac:spMkLst>
            <pc:docMk/>
            <pc:sldMk cId="2340142696" sldId="261"/>
            <ac:spMk id="23" creationId="{7A5F0580-5EE9-419F-96EE-B6529EF6E7D0}"/>
          </ac:spMkLst>
        </pc:spChg>
        <pc:spChg chg="add del">
          <ac:chgData name="Aleksander Lorentzen" userId="aabe43d4-6377-4145-8774-98419425ed11" providerId="ADAL" clId="{6C5669E9-8333-4CAF-ADC8-882E005846C8}" dt="2019-11-28T21:06:12.276" v="1562" actId="26606"/>
          <ac:spMkLst>
            <pc:docMk/>
            <pc:sldMk cId="2340142696" sldId="261"/>
            <ac:spMk id="24" creationId="{5C9B446A-6343-4E56-90BA-061E4DDF0FFB}"/>
          </ac:spMkLst>
        </pc:spChg>
        <pc:spChg chg="add del">
          <ac:chgData name="Aleksander Lorentzen" userId="aabe43d4-6377-4145-8774-98419425ed11" providerId="ADAL" clId="{6C5669E9-8333-4CAF-ADC8-882E005846C8}" dt="2019-11-28T21:06:12.276" v="1562" actId="26606"/>
          <ac:spMkLst>
            <pc:docMk/>
            <pc:sldMk cId="2340142696" sldId="261"/>
            <ac:spMk id="25" creationId="{3EC72A1B-03D3-499C-B4BF-AC68EEC22B10}"/>
          </ac:spMkLst>
        </pc:spChg>
        <pc:spChg chg="add del">
          <ac:chgData name="Aleksander Lorentzen" userId="aabe43d4-6377-4145-8774-98419425ed11" providerId="ADAL" clId="{6C5669E9-8333-4CAF-ADC8-882E005846C8}" dt="2019-11-28T21:06:12.276" v="1562" actId="26606"/>
          <ac:spMkLst>
            <pc:docMk/>
            <pc:sldMk cId="2340142696" sldId="261"/>
            <ac:spMk id="26" creationId="{216322C2-3CF0-4D33-BF90-3F384CF6D232}"/>
          </ac:spMkLst>
        </pc:spChg>
        <pc:spChg chg="add del">
          <ac:chgData name="Aleksander Lorentzen" userId="aabe43d4-6377-4145-8774-98419425ed11" providerId="ADAL" clId="{6C5669E9-8333-4CAF-ADC8-882E005846C8}" dt="2019-11-28T21:06:12.276" v="1562" actId="26606"/>
          <ac:spMkLst>
            <pc:docMk/>
            <pc:sldMk cId="2340142696" sldId="261"/>
            <ac:spMk id="27" creationId="{55D4142C-5077-457F-A6AD-3FECFDB39685}"/>
          </ac:spMkLst>
        </pc:spChg>
        <pc:spChg chg="add del">
          <ac:chgData name="Aleksander Lorentzen" userId="aabe43d4-6377-4145-8774-98419425ed11" providerId="ADAL" clId="{6C5669E9-8333-4CAF-ADC8-882E005846C8}" dt="2019-11-28T21:06:12.276" v="1562" actId="26606"/>
          <ac:spMkLst>
            <pc:docMk/>
            <pc:sldMk cId="2340142696" sldId="261"/>
            <ac:spMk id="28" creationId="{7A5F0580-5EE9-419F-96EE-B6529EF6E7D0}"/>
          </ac:spMkLst>
        </pc:spChg>
        <pc:spChg chg="add del">
          <ac:chgData name="Aleksander Lorentzen" userId="aabe43d4-6377-4145-8774-98419425ed11" providerId="ADAL" clId="{6C5669E9-8333-4CAF-ADC8-882E005846C8}" dt="2019-11-28T21:06:54.692" v="1576" actId="26606"/>
          <ac:spMkLst>
            <pc:docMk/>
            <pc:sldMk cId="2340142696" sldId="261"/>
            <ac:spMk id="29" creationId="{0B9EE3F3-89B7-43C3-8651-C4C96830993D}"/>
          </ac:spMkLst>
        </pc:spChg>
        <pc:spChg chg="add del">
          <ac:chgData name="Aleksander Lorentzen" userId="aabe43d4-6377-4145-8774-98419425ed11" providerId="ADAL" clId="{6C5669E9-8333-4CAF-ADC8-882E005846C8}" dt="2019-11-28T21:06:13.439" v="1564" actId="26606"/>
          <ac:spMkLst>
            <pc:docMk/>
            <pc:sldMk cId="2340142696" sldId="261"/>
            <ac:spMk id="30" creationId="{0288C6B4-AFC3-407F-A595-EFFD38D4CCAF}"/>
          </ac:spMkLst>
        </pc:spChg>
        <pc:spChg chg="add del">
          <ac:chgData name="Aleksander Lorentzen" userId="aabe43d4-6377-4145-8774-98419425ed11" providerId="ADAL" clId="{6C5669E9-8333-4CAF-ADC8-882E005846C8}" dt="2019-11-28T21:06:13.439" v="1564" actId="26606"/>
          <ac:spMkLst>
            <pc:docMk/>
            <pc:sldMk cId="2340142696" sldId="261"/>
            <ac:spMk id="31" creationId="{CF236821-17FE-429B-8D2C-08E13A64EA40}"/>
          </ac:spMkLst>
        </pc:spChg>
        <pc:spChg chg="add del">
          <ac:chgData name="Aleksander Lorentzen" userId="aabe43d4-6377-4145-8774-98419425ed11" providerId="ADAL" clId="{6C5669E9-8333-4CAF-ADC8-882E005846C8}" dt="2019-11-28T21:06:13.439" v="1564" actId="26606"/>
          <ac:spMkLst>
            <pc:docMk/>
            <pc:sldMk cId="2340142696" sldId="261"/>
            <ac:spMk id="32" creationId="{C0BDBCD2-E081-43AB-9119-C55465E59757}"/>
          </ac:spMkLst>
        </pc:spChg>
        <pc:spChg chg="add del">
          <ac:chgData name="Aleksander Lorentzen" userId="aabe43d4-6377-4145-8774-98419425ed11" providerId="ADAL" clId="{6C5669E9-8333-4CAF-ADC8-882E005846C8}" dt="2019-11-28T21:06:13.439" v="1564" actId="26606"/>
          <ac:spMkLst>
            <pc:docMk/>
            <pc:sldMk cId="2340142696" sldId="261"/>
            <ac:spMk id="33" creationId="{98E79BE4-34FE-485A-98A5-92CE8F7C4743}"/>
          </ac:spMkLst>
        </pc:spChg>
        <pc:spChg chg="add del">
          <ac:chgData name="Aleksander Lorentzen" userId="aabe43d4-6377-4145-8774-98419425ed11" providerId="ADAL" clId="{6C5669E9-8333-4CAF-ADC8-882E005846C8}" dt="2019-11-28T21:06:13.439" v="1564" actId="26606"/>
          <ac:spMkLst>
            <pc:docMk/>
            <pc:sldMk cId="2340142696" sldId="261"/>
            <ac:spMk id="34" creationId="{7A5F0580-5EE9-419F-96EE-B6529EF6E7D0}"/>
          </ac:spMkLst>
        </pc:spChg>
        <pc:spChg chg="add del">
          <ac:chgData name="Aleksander Lorentzen" userId="aabe43d4-6377-4145-8774-98419425ed11" providerId="ADAL" clId="{6C5669E9-8333-4CAF-ADC8-882E005846C8}" dt="2019-11-28T21:06:54.692" v="1576" actId="26606"/>
          <ac:spMkLst>
            <pc:docMk/>
            <pc:sldMk cId="2340142696" sldId="261"/>
            <ac:spMk id="35" creationId="{33AE4636-AEEC-45D6-84D4-7AC2DA48ECF8}"/>
          </ac:spMkLst>
        </pc:spChg>
        <pc:spChg chg="add del">
          <ac:chgData name="Aleksander Lorentzen" userId="aabe43d4-6377-4145-8774-98419425ed11" providerId="ADAL" clId="{6C5669E9-8333-4CAF-ADC8-882E005846C8}" dt="2019-11-28T21:06:13.970" v="1566" actId="26606"/>
          <ac:spMkLst>
            <pc:docMk/>
            <pc:sldMk cId="2340142696" sldId="261"/>
            <ac:spMk id="36" creationId="{0B9EE3F3-89B7-43C3-8651-C4C96830993D}"/>
          </ac:spMkLst>
        </pc:spChg>
        <pc:spChg chg="add del">
          <ac:chgData name="Aleksander Lorentzen" userId="aabe43d4-6377-4145-8774-98419425ed11" providerId="ADAL" clId="{6C5669E9-8333-4CAF-ADC8-882E005846C8}" dt="2019-11-28T21:06:13.970" v="1566" actId="26606"/>
          <ac:spMkLst>
            <pc:docMk/>
            <pc:sldMk cId="2340142696" sldId="261"/>
            <ac:spMk id="37" creationId="{33AE4636-AEEC-45D6-84D4-7AC2DA48ECF8}"/>
          </ac:spMkLst>
        </pc:spChg>
        <pc:spChg chg="add del">
          <ac:chgData name="Aleksander Lorentzen" userId="aabe43d4-6377-4145-8774-98419425ed11" providerId="ADAL" clId="{6C5669E9-8333-4CAF-ADC8-882E005846C8}" dt="2019-11-28T21:06:13.970" v="1566" actId="26606"/>
          <ac:spMkLst>
            <pc:docMk/>
            <pc:sldMk cId="2340142696" sldId="261"/>
            <ac:spMk id="38" creationId="{8D9CE0F4-2EB2-4F1F-8AAC-DB3571D9FE10}"/>
          </ac:spMkLst>
        </pc:spChg>
        <pc:spChg chg="add del">
          <ac:chgData name="Aleksander Lorentzen" userId="aabe43d4-6377-4145-8774-98419425ed11" providerId="ADAL" clId="{6C5669E9-8333-4CAF-ADC8-882E005846C8}" dt="2019-11-28T21:06:54.692" v="1576" actId="26606"/>
          <ac:spMkLst>
            <pc:docMk/>
            <pc:sldMk cId="2340142696" sldId="261"/>
            <ac:spMk id="39" creationId="{8D9CE0F4-2EB2-4F1F-8AAC-DB3571D9FE10}"/>
          </ac:spMkLst>
        </pc:spChg>
        <pc:spChg chg="add del">
          <ac:chgData name="Aleksander Lorentzen" userId="aabe43d4-6377-4145-8774-98419425ed11" providerId="ADAL" clId="{6C5669E9-8333-4CAF-ADC8-882E005846C8}" dt="2019-11-28T21:12:11.475" v="1709" actId="26606"/>
          <ac:spMkLst>
            <pc:docMk/>
            <pc:sldMk cId="2340142696" sldId="261"/>
            <ac:spMk id="47" creationId="{FEE0385D-4151-43AA-9C6B-0365E103172D}"/>
          </ac:spMkLst>
        </pc:spChg>
        <pc:spChg chg="add del">
          <ac:chgData name="Aleksander Lorentzen" userId="aabe43d4-6377-4145-8774-98419425ed11" providerId="ADAL" clId="{6C5669E9-8333-4CAF-ADC8-882E005846C8}" dt="2019-11-28T21:12:11.475" v="1709" actId="26606"/>
          <ac:spMkLst>
            <pc:docMk/>
            <pc:sldMk cId="2340142696" sldId="261"/>
            <ac:spMk id="48" creationId="{11C59EDF-5A1E-404D-B55D-8AEA5D8D6D62}"/>
          </ac:spMkLst>
        </pc:spChg>
        <pc:picChg chg="add del mod ord">
          <ac:chgData name="Aleksander Lorentzen" userId="aabe43d4-6377-4145-8774-98419425ed11" providerId="ADAL" clId="{6C5669E9-8333-4CAF-ADC8-882E005846C8}" dt="2019-11-28T21:10:32.074" v="1694"/>
          <ac:picMkLst>
            <pc:docMk/>
            <pc:sldMk cId="2340142696" sldId="261"/>
            <ac:picMk id="5" creationId="{5436AF47-BD7E-4AA1-9AB2-2C2097DAECAC}"/>
          </ac:picMkLst>
        </pc:picChg>
        <pc:picChg chg="add mod ord">
          <ac:chgData name="Aleksander Lorentzen" userId="aabe43d4-6377-4145-8774-98419425ed11" providerId="ADAL" clId="{6C5669E9-8333-4CAF-ADC8-882E005846C8}" dt="2019-11-28T21:12:37.418" v="1712" actId="1076"/>
          <ac:picMkLst>
            <pc:docMk/>
            <pc:sldMk cId="2340142696" sldId="261"/>
            <ac:picMk id="40" creationId="{7AE713A6-8AC6-4EA2-82D5-894A4D339C89}"/>
          </ac:picMkLst>
        </pc:picChg>
        <pc:cxnChg chg="add del">
          <ac:chgData name="Aleksander Lorentzen" userId="aabe43d4-6377-4145-8774-98419425ed11" providerId="ADAL" clId="{6C5669E9-8333-4CAF-ADC8-882E005846C8}" dt="2019-11-28T21:11:56.562" v="1707" actId="26606"/>
          <ac:cxnSpMkLst>
            <pc:docMk/>
            <pc:sldMk cId="2340142696" sldId="261"/>
            <ac:cxnSpMk id="45" creationId="{A7F400EE-A8A5-48AF-B4D6-291B52C6F0B0}"/>
          </ac:cxnSpMkLst>
        </pc:cxnChg>
      </pc:sldChg>
      <pc:sldChg chg="addSp delSp modSp add mod setBg">
        <pc:chgData name="Aleksander Lorentzen" userId="aabe43d4-6377-4145-8774-98419425ed11" providerId="ADAL" clId="{6C5669E9-8333-4CAF-ADC8-882E005846C8}" dt="2019-11-28T21:05:59.058" v="1556"/>
        <pc:sldMkLst>
          <pc:docMk/>
          <pc:sldMk cId="2123173143" sldId="265"/>
        </pc:sldMkLst>
        <pc:spChg chg="add del">
          <ac:chgData name="Aleksander Lorentzen" userId="aabe43d4-6377-4145-8774-98419425ed11" providerId="ADAL" clId="{6C5669E9-8333-4CAF-ADC8-882E005846C8}" dt="2019-11-28T21:05:59.058" v="1556"/>
          <ac:spMkLst>
            <pc:docMk/>
            <pc:sldMk cId="2123173143" sldId="265"/>
            <ac:spMk id="2" creationId="{00000000-0000-0000-0000-000000000000}"/>
          </ac:spMkLst>
        </pc:spChg>
        <pc:spChg chg="mod">
          <ac:chgData name="Aleksander Lorentzen" userId="aabe43d4-6377-4145-8774-98419425ed11" providerId="ADAL" clId="{6C5669E9-8333-4CAF-ADC8-882E005846C8}" dt="2019-11-28T21:05:56.703" v="1555" actId="26606"/>
          <ac:spMkLst>
            <pc:docMk/>
            <pc:sldMk cId="2123173143" sldId="265"/>
            <ac:spMk id="3" creationId="{00000000-0000-0000-0000-000000000000}"/>
          </ac:spMkLst>
        </pc:spChg>
        <pc:spChg chg="mod">
          <ac:chgData name="Aleksander Lorentzen" userId="aabe43d4-6377-4145-8774-98419425ed11" providerId="ADAL" clId="{6C5669E9-8333-4CAF-ADC8-882E005846C8}" dt="2019-11-28T21:05:56.703" v="1555" actId="26606"/>
          <ac:spMkLst>
            <pc:docMk/>
            <pc:sldMk cId="2123173143" sldId="265"/>
            <ac:spMk id="4" creationId="{00000000-0000-0000-0000-000000000000}"/>
          </ac:spMkLst>
        </pc:spChg>
        <pc:spChg chg="add del mod">
          <ac:chgData name="Aleksander Lorentzen" userId="aabe43d4-6377-4145-8774-98419425ed11" providerId="ADAL" clId="{6C5669E9-8333-4CAF-ADC8-882E005846C8}" dt="2019-11-28T21:05:59.058" v="1556"/>
          <ac:spMkLst>
            <pc:docMk/>
            <pc:sldMk cId="2123173143" sldId="265"/>
            <ac:spMk id="6" creationId="{061C348F-1700-4A79-BC21-41D3A8DFB8A0}"/>
          </ac:spMkLst>
        </pc:spChg>
        <pc:spChg chg="add del">
          <ac:chgData name="Aleksander Lorentzen" userId="aabe43d4-6377-4145-8774-98419425ed11" providerId="ADAL" clId="{6C5669E9-8333-4CAF-ADC8-882E005846C8}" dt="2019-11-28T21:05:56.703" v="1555" actId="26606"/>
          <ac:spMkLst>
            <pc:docMk/>
            <pc:sldMk cId="2123173143" sldId="265"/>
            <ac:spMk id="9" creationId="{2029D5AD-8348-4446-B191-6A9B6FE03F21}"/>
          </ac:spMkLst>
        </pc:spChg>
        <pc:spChg chg="add del">
          <ac:chgData name="Aleksander Lorentzen" userId="aabe43d4-6377-4145-8774-98419425ed11" providerId="ADAL" clId="{6C5669E9-8333-4CAF-ADC8-882E005846C8}" dt="2019-11-28T21:05:56.703" v="1555" actId="26606"/>
          <ac:spMkLst>
            <pc:docMk/>
            <pc:sldMk cId="2123173143" sldId="265"/>
            <ac:spMk id="11" creationId="{A3F395A2-2B64-4749-BD93-2F159C7E1FB5}"/>
          </ac:spMkLst>
        </pc:spChg>
        <pc:spChg chg="add del">
          <ac:chgData name="Aleksander Lorentzen" userId="aabe43d4-6377-4145-8774-98419425ed11" providerId="ADAL" clId="{6C5669E9-8333-4CAF-ADC8-882E005846C8}" dt="2019-11-28T21:05:56.703" v="1555" actId="26606"/>
          <ac:spMkLst>
            <pc:docMk/>
            <pc:sldMk cId="2123173143" sldId="265"/>
            <ac:spMk id="13" creationId="{5CF0135B-EAB8-4CA0-896C-2D897ECD28BC}"/>
          </ac:spMkLst>
        </pc:spChg>
        <pc:spChg chg="add del">
          <ac:chgData name="Aleksander Lorentzen" userId="aabe43d4-6377-4145-8774-98419425ed11" providerId="ADAL" clId="{6C5669E9-8333-4CAF-ADC8-882E005846C8}" dt="2019-11-28T21:05:56.703" v="1555" actId="26606"/>
          <ac:spMkLst>
            <pc:docMk/>
            <pc:sldMk cId="2123173143" sldId="265"/>
            <ac:spMk id="15" creationId="{92C3387C-D24F-4737-8A37-1DC5CFF09CFA}"/>
          </ac:spMkLst>
        </pc:spChg>
        <pc:picChg chg="add del">
          <ac:chgData name="Aleksander Lorentzen" userId="aabe43d4-6377-4145-8774-98419425ed11" providerId="ADAL" clId="{6C5669E9-8333-4CAF-ADC8-882E005846C8}" dt="2019-11-28T20:32:21.651" v="310"/>
          <ac:picMkLst>
            <pc:docMk/>
            <pc:sldMk cId="2123173143" sldId="265"/>
            <ac:picMk id="5" creationId="{D6B5B71B-9F9E-4C64-95DB-B509683B0291}"/>
          </ac:picMkLst>
        </pc:picChg>
        <pc:picChg chg="add del mod">
          <ac:chgData name="Aleksander Lorentzen" userId="aabe43d4-6377-4145-8774-98419425ed11" providerId="ADAL" clId="{6C5669E9-8333-4CAF-ADC8-882E005846C8}" dt="2019-11-28T21:05:59.058" v="1556"/>
          <ac:picMkLst>
            <pc:docMk/>
            <pc:sldMk cId="2123173143" sldId="265"/>
            <ac:picMk id="8" creationId="{35D08CAC-DB7C-4F03-A5A3-B069867CEB47}"/>
          </ac:picMkLst>
        </pc:picChg>
      </pc:sldChg>
      <pc:sldChg chg="modSp add del">
        <pc:chgData name="Aleksander Lorentzen" userId="aabe43d4-6377-4145-8774-98419425ed11" providerId="ADAL" clId="{6C5669E9-8333-4CAF-ADC8-882E005846C8}" dt="2019-11-28T20:29:11.258" v="36" actId="2696"/>
        <pc:sldMkLst>
          <pc:docMk/>
          <pc:sldMk cId="2666620463" sldId="265"/>
        </pc:sldMkLst>
        <pc:spChg chg="mod">
          <ac:chgData name="Aleksander Lorentzen" userId="aabe43d4-6377-4145-8774-98419425ed11" providerId="ADAL" clId="{6C5669E9-8333-4CAF-ADC8-882E005846C8}" dt="2019-11-28T20:24:49.110" v="35" actId="6549"/>
          <ac:spMkLst>
            <pc:docMk/>
            <pc:sldMk cId="2666620463" sldId="265"/>
            <ac:spMk id="3" creationId="{00000000-0000-0000-0000-000000000000}"/>
          </ac:spMkLst>
        </pc:spChg>
      </pc:sldChg>
      <pc:sldChg chg="addSp delSp modSp add mod setBg">
        <pc:chgData name="Aleksander Lorentzen" userId="aabe43d4-6377-4145-8774-98419425ed11" providerId="ADAL" clId="{6C5669E9-8333-4CAF-ADC8-882E005846C8}" dt="2019-11-28T21:13:01.744" v="1741" actId="1076"/>
        <pc:sldMkLst>
          <pc:docMk/>
          <pc:sldMk cId="203127233" sldId="266"/>
        </pc:sldMkLst>
        <pc:spChg chg="add del">
          <ac:chgData name="Aleksander Lorentzen" userId="aabe43d4-6377-4145-8774-98419425ed11" providerId="ADAL" clId="{6C5669E9-8333-4CAF-ADC8-882E005846C8}" dt="2019-11-28T21:10:55.002" v="1701" actId="26606"/>
          <ac:spMkLst>
            <pc:docMk/>
            <pc:sldMk cId="203127233" sldId="266"/>
            <ac:spMk id="2" creationId="{48CF2504-BA7D-4A2A-B1E1-D2EB7E7572A6}"/>
          </ac:spMkLst>
        </pc:spChg>
        <pc:spChg chg="add del">
          <ac:chgData name="Aleksander Lorentzen" userId="aabe43d4-6377-4145-8774-98419425ed11" providerId="ADAL" clId="{6C5669E9-8333-4CAF-ADC8-882E005846C8}" dt="2019-11-28T21:10:55.002" v="1701" actId="26606"/>
          <ac:spMkLst>
            <pc:docMk/>
            <pc:sldMk cId="203127233" sldId="266"/>
            <ac:spMk id="3" creationId="{19347811-1D25-46A9-8A24-9B955C2A5D0C}"/>
          </ac:spMkLst>
        </pc:spChg>
        <pc:spChg chg="mod ord">
          <ac:chgData name="Aleksander Lorentzen" userId="aabe43d4-6377-4145-8774-98419425ed11" providerId="ADAL" clId="{6C5669E9-8333-4CAF-ADC8-882E005846C8}" dt="2019-11-28T21:10:55.002" v="1701" actId="26606"/>
          <ac:spMkLst>
            <pc:docMk/>
            <pc:sldMk cId="203127233" sldId="266"/>
            <ac:spMk id="4" creationId="{329B583B-DBB1-445A-9B9A-D03B76DABB7B}"/>
          </ac:spMkLst>
        </pc:spChg>
        <pc:spChg chg="add del">
          <ac:chgData name="Aleksander Lorentzen" userId="aabe43d4-6377-4145-8774-98419425ed11" providerId="ADAL" clId="{6C5669E9-8333-4CAF-ADC8-882E005846C8}" dt="2019-11-28T21:10:51.495" v="1700" actId="26606"/>
          <ac:spMkLst>
            <pc:docMk/>
            <pc:sldMk cId="203127233" sldId="266"/>
            <ac:spMk id="10" creationId="{E87731F9-3350-40B1-A05B-A2FE9A3A46E5}"/>
          </ac:spMkLst>
        </pc:spChg>
        <pc:grpChg chg="add del">
          <ac:chgData name="Aleksander Lorentzen" userId="aabe43d4-6377-4145-8774-98419425ed11" providerId="ADAL" clId="{6C5669E9-8333-4CAF-ADC8-882E005846C8}" dt="2019-11-28T21:10:51.495" v="1700" actId="26606"/>
          <ac:grpSpMkLst>
            <pc:docMk/>
            <pc:sldMk cId="203127233" sldId="266"/>
            <ac:grpSpMk id="12" creationId="{DF127F1C-B0C6-41AE-9FC9-C3DE3B2559C4}"/>
          </ac:grpSpMkLst>
        </pc:grpChg>
        <pc:picChg chg="add mod">
          <ac:chgData name="Aleksander Lorentzen" userId="aabe43d4-6377-4145-8774-98419425ed11" providerId="ADAL" clId="{6C5669E9-8333-4CAF-ADC8-882E005846C8}" dt="2019-11-28T21:13:01.744" v="1741" actId="1076"/>
          <ac:picMkLst>
            <pc:docMk/>
            <pc:sldMk cId="203127233" sldId="266"/>
            <ac:picMk id="5" creationId="{FCB7F78A-7E3F-4707-B7E5-AB8F0D032C5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D15437-5B52-48D7-801B-A99124C7B96D}" type="doc">
      <dgm:prSet loTypeId="urn:microsoft.com/office/officeart/2005/8/layout/chevron1" loCatId="process" qsTypeId="urn:microsoft.com/office/officeart/2005/8/quickstyle/simple2" qsCatId="simple" csTypeId="urn:microsoft.com/office/officeart/2005/8/colors/colorful1" csCatId="colorful" phldr="1"/>
      <dgm:spPr/>
      <dgm:t>
        <a:bodyPr/>
        <a:lstStyle/>
        <a:p>
          <a:endParaRPr lang="en-US"/>
        </a:p>
      </dgm:t>
    </dgm:pt>
    <dgm:pt modelId="{69CA97C5-9774-4B25-9DFF-30E5D83BF3CD}">
      <dgm:prSet phldrT="[Text]"/>
      <dgm:spPr/>
      <dgm:t>
        <a:bodyPr/>
        <a:lstStyle/>
        <a:p>
          <a:r>
            <a:rPr lang="nb-NO" dirty="0" smtClean="0"/>
            <a:t>Desember</a:t>
          </a:r>
          <a:endParaRPr lang="en-US" dirty="0"/>
        </a:p>
      </dgm:t>
    </dgm:pt>
    <dgm:pt modelId="{125394F1-880B-40B7-8025-38F757339FD4}" type="parTrans" cxnId="{A1B9FA12-9270-4464-AC16-387153397AB0}">
      <dgm:prSet/>
      <dgm:spPr/>
      <dgm:t>
        <a:bodyPr/>
        <a:lstStyle/>
        <a:p>
          <a:endParaRPr lang="en-US"/>
        </a:p>
      </dgm:t>
    </dgm:pt>
    <dgm:pt modelId="{6AB27D40-C7B3-416F-A988-29F96E0AF283}" type="sibTrans" cxnId="{A1B9FA12-9270-4464-AC16-387153397AB0}">
      <dgm:prSet/>
      <dgm:spPr/>
      <dgm:t>
        <a:bodyPr/>
        <a:lstStyle/>
        <a:p>
          <a:endParaRPr lang="en-US"/>
        </a:p>
      </dgm:t>
    </dgm:pt>
    <dgm:pt modelId="{594D48BC-7ADC-4AC3-8B79-24F5E5E3606C}">
      <dgm:prSet phldrT="[Text]"/>
      <dgm:spPr/>
      <dgm:t>
        <a:bodyPr/>
        <a:lstStyle/>
        <a:p>
          <a:r>
            <a:rPr lang="nb-NO" dirty="0" smtClean="0"/>
            <a:t>Januar</a:t>
          </a:r>
          <a:endParaRPr lang="en-US" dirty="0"/>
        </a:p>
      </dgm:t>
    </dgm:pt>
    <dgm:pt modelId="{1B232243-107B-4820-9B19-5588673D6D06}" type="parTrans" cxnId="{BD7C328C-B7D4-4CD3-BBEF-ABE158800244}">
      <dgm:prSet/>
      <dgm:spPr/>
      <dgm:t>
        <a:bodyPr/>
        <a:lstStyle/>
        <a:p>
          <a:endParaRPr lang="en-US"/>
        </a:p>
      </dgm:t>
    </dgm:pt>
    <dgm:pt modelId="{0F6146A4-93AD-4CE7-94C6-26DE416E0FB9}" type="sibTrans" cxnId="{BD7C328C-B7D4-4CD3-BBEF-ABE158800244}">
      <dgm:prSet/>
      <dgm:spPr/>
      <dgm:t>
        <a:bodyPr/>
        <a:lstStyle/>
        <a:p>
          <a:endParaRPr lang="en-US"/>
        </a:p>
      </dgm:t>
    </dgm:pt>
    <dgm:pt modelId="{8D104D71-A483-4CC2-9A78-2B023CE42DFA}">
      <dgm:prSet phldrT="[Text]"/>
      <dgm:spPr/>
      <dgm:t>
        <a:bodyPr/>
        <a:lstStyle/>
        <a:p>
          <a:r>
            <a:rPr lang="nb-NO" dirty="0" smtClean="0"/>
            <a:t>Februar</a:t>
          </a:r>
          <a:endParaRPr lang="en-US" dirty="0"/>
        </a:p>
      </dgm:t>
    </dgm:pt>
    <dgm:pt modelId="{877BD54A-921C-44C9-B6DA-45EB0EDD32E1}" type="parTrans" cxnId="{A55602F0-5131-41E2-A7B8-A60E90C73616}">
      <dgm:prSet/>
      <dgm:spPr/>
      <dgm:t>
        <a:bodyPr/>
        <a:lstStyle/>
        <a:p>
          <a:endParaRPr lang="en-US"/>
        </a:p>
      </dgm:t>
    </dgm:pt>
    <dgm:pt modelId="{72A7AD7D-D4D6-4CB1-88A3-294ECB5998A8}" type="sibTrans" cxnId="{A55602F0-5131-41E2-A7B8-A60E90C73616}">
      <dgm:prSet/>
      <dgm:spPr/>
      <dgm:t>
        <a:bodyPr/>
        <a:lstStyle/>
        <a:p>
          <a:endParaRPr lang="en-US"/>
        </a:p>
      </dgm:t>
    </dgm:pt>
    <dgm:pt modelId="{F4F092A1-5C1C-46F7-B6C3-9D99A52627AE}">
      <dgm:prSet phldrT="[Text]"/>
      <dgm:spPr/>
      <dgm:t>
        <a:bodyPr/>
        <a:lstStyle/>
        <a:p>
          <a:r>
            <a:rPr lang="nb-NO" dirty="0" smtClean="0"/>
            <a:t>Mars</a:t>
          </a:r>
          <a:endParaRPr lang="en-US" dirty="0"/>
        </a:p>
      </dgm:t>
    </dgm:pt>
    <dgm:pt modelId="{B0362B57-E621-4FEF-AB9C-3AC0652188D4}" type="parTrans" cxnId="{B4C529BD-A815-4B4A-A8C3-45CC35D6E087}">
      <dgm:prSet/>
      <dgm:spPr/>
      <dgm:t>
        <a:bodyPr/>
        <a:lstStyle/>
        <a:p>
          <a:endParaRPr lang="en-US"/>
        </a:p>
      </dgm:t>
    </dgm:pt>
    <dgm:pt modelId="{368DBB0F-9FE9-4BB0-BE90-50394E85C414}" type="sibTrans" cxnId="{B4C529BD-A815-4B4A-A8C3-45CC35D6E087}">
      <dgm:prSet/>
      <dgm:spPr/>
      <dgm:t>
        <a:bodyPr/>
        <a:lstStyle/>
        <a:p>
          <a:endParaRPr lang="en-US"/>
        </a:p>
      </dgm:t>
    </dgm:pt>
    <dgm:pt modelId="{3FF41653-5087-46F2-A46A-EEF85E6966AB}">
      <dgm:prSet phldrT="[Text]"/>
      <dgm:spPr/>
      <dgm:t>
        <a:bodyPr/>
        <a:lstStyle/>
        <a:p>
          <a:r>
            <a:rPr lang="nb-NO" dirty="0" smtClean="0"/>
            <a:t>April</a:t>
          </a:r>
          <a:endParaRPr lang="en-US" dirty="0"/>
        </a:p>
      </dgm:t>
    </dgm:pt>
    <dgm:pt modelId="{FACDAB13-F861-4365-94AC-6ABF00BA152B}" type="parTrans" cxnId="{363B1505-F8DC-46C2-B0C4-B2AA1BCC418C}">
      <dgm:prSet/>
      <dgm:spPr/>
      <dgm:t>
        <a:bodyPr/>
        <a:lstStyle/>
        <a:p>
          <a:endParaRPr lang="en-US"/>
        </a:p>
      </dgm:t>
    </dgm:pt>
    <dgm:pt modelId="{0AD41EEC-8662-4765-B65E-EEC3D0F527A7}" type="sibTrans" cxnId="{363B1505-F8DC-46C2-B0C4-B2AA1BCC418C}">
      <dgm:prSet/>
      <dgm:spPr/>
      <dgm:t>
        <a:bodyPr/>
        <a:lstStyle/>
        <a:p>
          <a:endParaRPr lang="en-US"/>
        </a:p>
      </dgm:t>
    </dgm:pt>
    <dgm:pt modelId="{23A12646-D242-4B5D-9086-51F7E5421EB9}">
      <dgm:prSet phldrT="[Text]"/>
      <dgm:spPr/>
      <dgm:t>
        <a:bodyPr/>
        <a:lstStyle/>
        <a:p>
          <a:r>
            <a:rPr lang="nb-NO" dirty="0" smtClean="0"/>
            <a:t>Mai</a:t>
          </a:r>
          <a:endParaRPr lang="en-US" dirty="0"/>
        </a:p>
      </dgm:t>
    </dgm:pt>
    <dgm:pt modelId="{78DE5BB7-5530-4A80-B14A-E3DCEC2EB7DC}" type="parTrans" cxnId="{0A9C80B5-D253-4698-B6B1-A4195649A088}">
      <dgm:prSet/>
      <dgm:spPr/>
      <dgm:t>
        <a:bodyPr/>
        <a:lstStyle/>
        <a:p>
          <a:endParaRPr lang="en-US"/>
        </a:p>
      </dgm:t>
    </dgm:pt>
    <dgm:pt modelId="{A3380564-3FAA-4A81-A029-768F4DB5882B}" type="sibTrans" cxnId="{0A9C80B5-D253-4698-B6B1-A4195649A088}">
      <dgm:prSet/>
      <dgm:spPr/>
      <dgm:t>
        <a:bodyPr/>
        <a:lstStyle/>
        <a:p>
          <a:endParaRPr lang="en-US"/>
        </a:p>
      </dgm:t>
    </dgm:pt>
    <dgm:pt modelId="{C2B62B07-B26B-41D3-8D3B-E42E50FDF827}">
      <dgm:prSet phldrT="[Text]"/>
      <dgm:spPr/>
      <dgm:t>
        <a:bodyPr/>
        <a:lstStyle/>
        <a:p>
          <a:r>
            <a:rPr lang="nb-NO" dirty="0" smtClean="0"/>
            <a:t>Juni</a:t>
          </a:r>
          <a:endParaRPr lang="en-US" dirty="0"/>
        </a:p>
      </dgm:t>
    </dgm:pt>
    <dgm:pt modelId="{9970273C-F7CF-4B2C-B645-D1484A39673E}" type="parTrans" cxnId="{2FD8CED8-11B2-465F-88D4-E5C37844FBF7}">
      <dgm:prSet/>
      <dgm:spPr/>
      <dgm:t>
        <a:bodyPr/>
        <a:lstStyle/>
        <a:p>
          <a:endParaRPr lang="en-US"/>
        </a:p>
      </dgm:t>
    </dgm:pt>
    <dgm:pt modelId="{C51D61E5-FABA-4E99-84CD-5383EAA02D7F}" type="sibTrans" cxnId="{2FD8CED8-11B2-465F-88D4-E5C37844FBF7}">
      <dgm:prSet/>
      <dgm:spPr/>
      <dgm:t>
        <a:bodyPr/>
        <a:lstStyle/>
        <a:p>
          <a:endParaRPr lang="en-US"/>
        </a:p>
      </dgm:t>
    </dgm:pt>
    <dgm:pt modelId="{1D62F967-BFD5-41CC-BDB1-361590C45C1E}" type="pres">
      <dgm:prSet presAssocID="{A4D15437-5B52-48D7-801B-A99124C7B96D}" presName="Name0" presStyleCnt="0">
        <dgm:presLayoutVars>
          <dgm:dir/>
          <dgm:animLvl val="lvl"/>
          <dgm:resizeHandles val="exact"/>
        </dgm:presLayoutVars>
      </dgm:prSet>
      <dgm:spPr/>
      <dgm:t>
        <a:bodyPr/>
        <a:lstStyle/>
        <a:p>
          <a:endParaRPr lang="en-US"/>
        </a:p>
      </dgm:t>
    </dgm:pt>
    <dgm:pt modelId="{7C56E92D-DB5B-4E0C-861C-8CD1CCA59EA1}" type="pres">
      <dgm:prSet presAssocID="{69CA97C5-9774-4B25-9DFF-30E5D83BF3CD}" presName="parTxOnly" presStyleLbl="node1" presStyleIdx="0" presStyleCnt="7">
        <dgm:presLayoutVars>
          <dgm:chMax val="0"/>
          <dgm:chPref val="0"/>
          <dgm:bulletEnabled val="1"/>
        </dgm:presLayoutVars>
      </dgm:prSet>
      <dgm:spPr/>
      <dgm:t>
        <a:bodyPr/>
        <a:lstStyle/>
        <a:p>
          <a:endParaRPr lang="en-US"/>
        </a:p>
      </dgm:t>
    </dgm:pt>
    <dgm:pt modelId="{F8B540D0-7041-4D4F-8DE6-81A0178F4B86}" type="pres">
      <dgm:prSet presAssocID="{6AB27D40-C7B3-416F-A988-29F96E0AF283}" presName="parTxOnlySpace" presStyleCnt="0"/>
      <dgm:spPr/>
    </dgm:pt>
    <dgm:pt modelId="{53871DB7-B30A-4BE4-BA91-25CCE81C5E1F}" type="pres">
      <dgm:prSet presAssocID="{594D48BC-7ADC-4AC3-8B79-24F5E5E3606C}" presName="parTxOnly" presStyleLbl="node1" presStyleIdx="1" presStyleCnt="7">
        <dgm:presLayoutVars>
          <dgm:chMax val="0"/>
          <dgm:chPref val="0"/>
          <dgm:bulletEnabled val="1"/>
        </dgm:presLayoutVars>
      </dgm:prSet>
      <dgm:spPr/>
      <dgm:t>
        <a:bodyPr/>
        <a:lstStyle/>
        <a:p>
          <a:endParaRPr lang="en-US"/>
        </a:p>
      </dgm:t>
    </dgm:pt>
    <dgm:pt modelId="{CA10344D-0C91-4FC1-AA19-73E4CF099812}" type="pres">
      <dgm:prSet presAssocID="{0F6146A4-93AD-4CE7-94C6-26DE416E0FB9}" presName="parTxOnlySpace" presStyleCnt="0"/>
      <dgm:spPr/>
    </dgm:pt>
    <dgm:pt modelId="{D4B83FB4-51C5-4BCF-AF63-FDE68D0F7F49}" type="pres">
      <dgm:prSet presAssocID="{8D104D71-A483-4CC2-9A78-2B023CE42DFA}" presName="parTxOnly" presStyleLbl="node1" presStyleIdx="2" presStyleCnt="7">
        <dgm:presLayoutVars>
          <dgm:chMax val="0"/>
          <dgm:chPref val="0"/>
          <dgm:bulletEnabled val="1"/>
        </dgm:presLayoutVars>
      </dgm:prSet>
      <dgm:spPr/>
      <dgm:t>
        <a:bodyPr/>
        <a:lstStyle/>
        <a:p>
          <a:endParaRPr lang="en-US"/>
        </a:p>
      </dgm:t>
    </dgm:pt>
    <dgm:pt modelId="{D7A1C669-DF3E-4B41-818A-2D9C9CEC47B9}" type="pres">
      <dgm:prSet presAssocID="{72A7AD7D-D4D6-4CB1-88A3-294ECB5998A8}" presName="parTxOnlySpace" presStyleCnt="0"/>
      <dgm:spPr/>
    </dgm:pt>
    <dgm:pt modelId="{4A4B63D6-54C7-4680-B99C-FF6AFDBEE427}" type="pres">
      <dgm:prSet presAssocID="{F4F092A1-5C1C-46F7-B6C3-9D99A52627AE}" presName="parTxOnly" presStyleLbl="node1" presStyleIdx="3" presStyleCnt="7">
        <dgm:presLayoutVars>
          <dgm:chMax val="0"/>
          <dgm:chPref val="0"/>
          <dgm:bulletEnabled val="1"/>
        </dgm:presLayoutVars>
      </dgm:prSet>
      <dgm:spPr/>
      <dgm:t>
        <a:bodyPr/>
        <a:lstStyle/>
        <a:p>
          <a:endParaRPr lang="en-US"/>
        </a:p>
      </dgm:t>
    </dgm:pt>
    <dgm:pt modelId="{50A48FDE-C5F5-4FFF-B8ED-EA89475AE517}" type="pres">
      <dgm:prSet presAssocID="{368DBB0F-9FE9-4BB0-BE90-50394E85C414}" presName="parTxOnlySpace" presStyleCnt="0"/>
      <dgm:spPr/>
    </dgm:pt>
    <dgm:pt modelId="{405B13DC-227C-4202-BA4D-41BB75103AF3}" type="pres">
      <dgm:prSet presAssocID="{3FF41653-5087-46F2-A46A-EEF85E6966AB}" presName="parTxOnly" presStyleLbl="node1" presStyleIdx="4" presStyleCnt="7">
        <dgm:presLayoutVars>
          <dgm:chMax val="0"/>
          <dgm:chPref val="0"/>
          <dgm:bulletEnabled val="1"/>
        </dgm:presLayoutVars>
      </dgm:prSet>
      <dgm:spPr/>
      <dgm:t>
        <a:bodyPr/>
        <a:lstStyle/>
        <a:p>
          <a:endParaRPr lang="en-US"/>
        </a:p>
      </dgm:t>
    </dgm:pt>
    <dgm:pt modelId="{C0D9FC1A-DD1C-4A9C-AA59-986399D84BAF}" type="pres">
      <dgm:prSet presAssocID="{0AD41EEC-8662-4765-B65E-EEC3D0F527A7}" presName="parTxOnlySpace" presStyleCnt="0"/>
      <dgm:spPr/>
    </dgm:pt>
    <dgm:pt modelId="{F6CAD2A1-9EAC-4481-8DFA-2EC318A3C277}" type="pres">
      <dgm:prSet presAssocID="{23A12646-D242-4B5D-9086-51F7E5421EB9}" presName="parTxOnly" presStyleLbl="node1" presStyleIdx="5" presStyleCnt="7">
        <dgm:presLayoutVars>
          <dgm:chMax val="0"/>
          <dgm:chPref val="0"/>
          <dgm:bulletEnabled val="1"/>
        </dgm:presLayoutVars>
      </dgm:prSet>
      <dgm:spPr/>
      <dgm:t>
        <a:bodyPr/>
        <a:lstStyle/>
        <a:p>
          <a:endParaRPr lang="en-US"/>
        </a:p>
      </dgm:t>
    </dgm:pt>
    <dgm:pt modelId="{70673B71-39BB-452D-A3B2-A19545F8B9AA}" type="pres">
      <dgm:prSet presAssocID="{A3380564-3FAA-4A81-A029-768F4DB5882B}" presName="parTxOnlySpace" presStyleCnt="0"/>
      <dgm:spPr/>
    </dgm:pt>
    <dgm:pt modelId="{A0DE1B00-792B-4087-888D-2246BB9FC9E3}" type="pres">
      <dgm:prSet presAssocID="{C2B62B07-B26B-41D3-8D3B-E42E50FDF827}" presName="parTxOnly" presStyleLbl="node1" presStyleIdx="6" presStyleCnt="7">
        <dgm:presLayoutVars>
          <dgm:chMax val="0"/>
          <dgm:chPref val="0"/>
          <dgm:bulletEnabled val="1"/>
        </dgm:presLayoutVars>
      </dgm:prSet>
      <dgm:spPr/>
      <dgm:t>
        <a:bodyPr/>
        <a:lstStyle/>
        <a:p>
          <a:endParaRPr lang="en-US"/>
        </a:p>
      </dgm:t>
    </dgm:pt>
  </dgm:ptLst>
  <dgm:cxnLst>
    <dgm:cxn modelId="{A1B9FA12-9270-4464-AC16-387153397AB0}" srcId="{A4D15437-5B52-48D7-801B-A99124C7B96D}" destId="{69CA97C5-9774-4B25-9DFF-30E5D83BF3CD}" srcOrd="0" destOrd="0" parTransId="{125394F1-880B-40B7-8025-38F757339FD4}" sibTransId="{6AB27D40-C7B3-416F-A988-29F96E0AF283}"/>
    <dgm:cxn modelId="{2101D8BA-FC61-4C64-83CB-6E5B321B733C}" type="presOf" srcId="{23A12646-D242-4B5D-9086-51F7E5421EB9}" destId="{F6CAD2A1-9EAC-4481-8DFA-2EC318A3C277}" srcOrd="0" destOrd="0" presId="urn:microsoft.com/office/officeart/2005/8/layout/chevron1"/>
    <dgm:cxn modelId="{BD7C328C-B7D4-4CD3-BBEF-ABE158800244}" srcId="{A4D15437-5B52-48D7-801B-A99124C7B96D}" destId="{594D48BC-7ADC-4AC3-8B79-24F5E5E3606C}" srcOrd="1" destOrd="0" parTransId="{1B232243-107B-4820-9B19-5588673D6D06}" sibTransId="{0F6146A4-93AD-4CE7-94C6-26DE416E0FB9}"/>
    <dgm:cxn modelId="{B4C529BD-A815-4B4A-A8C3-45CC35D6E087}" srcId="{A4D15437-5B52-48D7-801B-A99124C7B96D}" destId="{F4F092A1-5C1C-46F7-B6C3-9D99A52627AE}" srcOrd="3" destOrd="0" parTransId="{B0362B57-E621-4FEF-AB9C-3AC0652188D4}" sibTransId="{368DBB0F-9FE9-4BB0-BE90-50394E85C414}"/>
    <dgm:cxn modelId="{7CF8E85F-3D05-4BB2-A6D1-DFD5B346E364}" type="presOf" srcId="{8D104D71-A483-4CC2-9A78-2B023CE42DFA}" destId="{D4B83FB4-51C5-4BCF-AF63-FDE68D0F7F49}" srcOrd="0" destOrd="0" presId="urn:microsoft.com/office/officeart/2005/8/layout/chevron1"/>
    <dgm:cxn modelId="{F75B97D7-BE81-41D2-8172-5B5C35DFE6D2}" type="presOf" srcId="{F4F092A1-5C1C-46F7-B6C3-9D99A52627AE}" destId="{4A4B63D6-54C7-4680-B99C-FF6AFDBEE427}" srcOrd="0" destOrd="0" presId="urn:microsoft.com/office/officeart/2005/8/layout/chevron1"/>
    <dgm:cxn modelId="{363B1505-F8DC-46C2-B0C4-B2AA1BCC418C}" srcId="{A4D15437-5B52-48D7-801B-A99124C7B96D}" destId="{3FF41653-5087-46F2-A46A-EEF85E6966AB}" srcOrd="4" destOrd="0" parTransId="{FACDAB13-F861-4365-94AC-6ABF00BA152B}" sibTransId="{0AD41EEC-8662-4765-B65E-EEC3D0F527A7}"/>
    <dgm:cxn modelId="{1392E436-6250-4B57-9739-55F921B4E950}" type="presOf" srcId="{A4D15437-5B52-48D7-801B-A99124C7B96D}" destId="{1D62F967-BFD5-41CC-BDB1-361590C45C1E}" srcOrd="0" destOrd="0" presId="urn:microsoft.com/office/officeart/2005/8/layout/chevron1"/>
    <dgm:cxn modelId="{17B4344A-6EA3-4672-BF56-9469E8D2ED82}" type="presOf" srcId="{3FF41653-5087-46F2-A46A-EEF85E6966AB}" destId="{405B13DC-227C-4202-BA4D-41BB75103AF3}" srcOrd="0" destOrd="0" presId="urn:microsoft.com/office/officeart/2005/8/layout/chevron1"/>
    <dgm:cxn modelId="{2FD8CED8-11B2-465F-88D4-E5C37844FBF7}" srcId="{A4D15437-5B52-48D7-801B-A99124C7B96D}" destId="{C2B62B07-B26B-41D3-8D3B-E42E50FDF827}" srcOrd="6" destOrd="0" parTransId="{9970273C-F7CF-4B2C-B645-D1484A39673E}" sibTransId="{C51D61E5-FABA-4E99-84CD-5383EAA02D7F}"/>
    <dgm:cxn modelId="{A55602F0-5131-41E2-A7B8-A60E90C73616}" srcId="{A4D15437-5B52-48D7-801B-A99124C7B96D}" destId="{8D104D71-A483-4CC2-9A78-2B023CE42DFA}" srcOrd="2" destOrd="0" parTransId="{877BD54A-921C-44C9-B6DA-45EB0EDD32E1}" sibTransId="{72A7AD7D-D4D6-4CB1-88A3-294ECB5998A8}"/>
    <dgm:cxn modelId="{604A817B-0738-4565-9E51-3686F50A2E11}" type="presOf" srcId="{69CA97C5-9774-4B25-9DFF-30E5D83BF3CD}" destId="{7C56E92D-DB5B-4E0C-861C-8CD1CCA59EA1}" srcOrd="0" destOrd="0" presId="urn:microsoft.com/office/officeart/2005/8/layout/chevron1"/>
    <dgm:cxn modelId="{37B8226F-DC2E-49A4-A46B-161AF9D462F0}" type="presOf" srcId="{594D48BC-7ADC-4AC3-8B79-24F5E5E3606C}" destId="{53871DB7-B30A-4BE4-BA91-25CCE81C5E1F}" srcOrd="0" destOrd="0" presId="urn:microsoft.com/office/officeart/2005/8/layout/chevron1"/>
    <dgm:cxn modelId="{0A9C80B5-D253-4698-B6B1-A4195649A088}" srcId="{A4D15437-5B52-48D7-801B-A99124C7B96D}" destId="{23A12646-D242-4B5D-9086-51F7E5421EB9}" srcOrd="5" destOrd="0" parTransId="{78DE5BB7-5530-4A80-B14A-E3DCEC2EB7DC}" sibTransId="{A3380564-3FAA-4A81-A029-768F4DB5882B}"/>
    <dgm:cxn modelId="{160BC865-5606-41D8-8522-8D5B1FD73790}" type="presOf" srcId="{C2B62B07-B26B-41D3-8D3B-E42E50FDF827}" destId="{A0DE1B00-792B-4087-888D-2246BB9FC9E3}" srcOrd="0" destOrd="0" presId="urn:microsoft.com/office/officeart/2005/8/layout/chevron1"/>
    <dgm:cxn modelId="{B0419EA9-7A7A-4C71-A11A-A5437CBB2C81}" type="presParOf" srcId="{1D62F967-BFD5-41CC-BDB1-361590C45C1E}" destId="{7C56E92D-DB5B-4E0C-861C-8CD1CCA59EA1}" srcOrd="0" destOrd="0" presId="urn:microsoft.com/office/officeart/2005/8/layout/chevron1"/>
    <dgm:cxn modelId="{737A9AE7-6158-4F09-8231-EAEA2FF12A43}" type="presParOf" srcId="{1D62F967-BFD5-41CC-BDB1-361590C45C1E}" destId="{F8B540D0-7041-4D4F-8DE6-81A0178F4B86}" srcOrd="1" destOrd="0" presId="urn:microsoft.com/office/officeart/2005/8/layout/chevron1"/>
    <dgm:cxn modelId="{63695E3C-E76D-4CEF-8944-7C2F20429F4F}" type="presParOf" srcId="{1D62F967-BFD5-41CC-BDB1-361590C45C1E}" destId="{53871DB7-B30A-4BE4-BA91-25CCE81C5E1F}" srcOrd="2" destOrd="0" presId="urn:microsoft.com/office/officeart/2005/8/layout/chevron1"/>
    <dgm:cxn modelId="{7D39694D-41A8-4C57-B0DC-4107153910DF}" type="presParOf" srcId="{1D62F967-BFD5-41CC-BDB1-361590C45C1E}" destId="{CA10344D-0C91-4FC1-AA19-73E4CF099812}" srcOrd="3" destOrd="0" presId="urn:microsoft.com/office/officeart/2005/8/layout/chevron1"/>
    <dgm:cxn modelId="{2EB4E2A5-1A4A-4CE8-A3A6-2D6BF010061F}" type="presParOf" srcId="{1D62F967-BFD5-41CC-BDB1-361590C45C1E}" destId="{D4B83FB4-51C5-4BCF-AF63-FDE68D0F7F49}" srcOrd="4" destOrd="0" presId="urn:microsoft.com/office/officeart/2005/8/layout/chevron1"/>
    <dgm:cxn modelId="{56BFD85A-AD69-40FB-B7A9-6A929AB063EC}" type="presParOf" srcId="{1D62F967-BFD5-41CC-BDB1-361590C45C1E}" destId="{D7A1C669-DF3E-4B41-818A-2D9C9CEC47B9}" srcOrd="5" destOrd="0" presId="urn:microsoft.com/office/officeart/2005/8/layout/chevron1"/>
    <dgm:cxn modelId="{81739823-C1AF-45FB-B5C7-136529DD9B17}" type="presParOf" srcId="{1D62F967-BFD5-41CC-BDB1-361590C45C1E}" destId="{4A4B63D6-54C7-4680-B99C-FF6AFDBEE427}" srcOrd="6" destOrd="0" presId="urn:microsoft.com/office/officeart/2005/8/layout/chevron1"/>
    <dgm:cxn modelId="{2D19F6DE-958A-48AD-8DCE-D8BBD7013398}" type="presParOf" srcId="{1D62F967-BFD5-41CC-BDB1-361590C45C1E}" destId="{50A48FDE-C5F5-4FFF-B8ED-EA89475AE517}" srcOrd="7" destOrd="0" presId="urn:microsoft.com/office/officeart/2005/8/layout/chevron1"/>
    <dgm:cxn modelId="{0B40A91E-682A-4E16-82DF-63B01C93CE19}" type="presParOf" srcId="{1D62F967-BFD5-41CC-BDB1-361590C45C1E}" destId="{405B13DC-227C-4202-BA4D-41BB75103AF3}" srcOrd="8" destOrd="0" presId="urn:microsoft.com/office/officeart/2005/8/layout/chevron1"/>
    <dgm:cxn modelId="{A4515104-C741-4EE4-8A7B-225770A90CFE}" type="presParOf" srcId="{1D62F967-BFD5-41CC-BDB1-361590C45C1E}" destId="{C0D9FC1A-DD1C-4A9C-AA59-986399D84BAF}" srcOrd="9" destOrd="0" presId="urn:microsoft.com/office/officeart/2005/8/layout/chevron1"/>
    <dgm:cxn modelId="{CAD4BFF4-2361-4747-9FEA-9295F1D75A4C}" type="presParOf" srcId="{1D62F967-BFD5-41CC-BDB1-361590C45C1E}" destId="{F6CAD2A1-9EAC-4481-8DFA-2EC318A3C277}" srcOrd="10" destOrd="0" presId="urn:microsoft.com/office/officeart/2005/8/layout/chevron1"/>
    <dgm:cxn modelId="{4550BC31-748F-4A0A-817B-9C8E394F0750}" type="presParOf" srcId="{1D62F967-BFD5-41CC-BDB1-361590C45C1E}" destId="{70673B71-39BB-452D-A3B2-A19545F8B9AA}" srcOrd="11" destOrd="0" presId="urn:microsoft.com/office/officeart/2005/8/layout/chevron1"/>
    <dgm:cxn modelId="{127367BC-2913-48F2-8F0F-52C70AF31019}" type="presParOf" srcId="{1D62F967-BFD5-41CC-BDB1-361590C45C1E}" destId="{A0DE1B00-792B-4087-888D-2246BB9FC9E3}" srcOrd="1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6E92D-DB5B-4E0C-861C-8CD1CCA59EA1}">
      <dsp:nvSpPr>
        <dsp:cNvPr id="0" name=""/>
        <dsp:cNvSpPr/>
      </dsp:nvSpPr>
      <dsp:spPr>
        <a:xfrm>
          <a:off x="0" y="1873058"/>
          <a:ext cx="1643062" cy="657225"/>
        </a:xfrm>
        <a:prstGeom prst="chevr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nb-NO" sz="1600" kern="1200" dirty="0" smtClean="0"/>
            <a:t>Desember</a:t>
          </a:r>
          <a:endParaRPr lang="en-US" sz="1600" kern="1200" dirty="0"/>
        </a:p>
      </dsp:txBody>
      <dsp:txXfrm>
        <a:off x="328613" y="1873058"/>
        <a:ext cx="985837" cy="657225"/>
      </dsp:txXfrm>
    </dsp:sp>
    <dsp:sp modelId="{53871DB7-B30A-4BE4-BA91-25CCE81C5E1F}">
      <dsp:nvSpPr>
        <dsp:cNvPr id="0" name=""/>
        <dsp:cNvSpPr/>
      </dsp:nvSpPr>
      <dsp:spPr>
        <a:xfrm>
          <a:off x="1478756" y="1873058"/>
          <a:ext cx="1643062" cy="657225"/>
        </a:xfrm>
        <a:prstGeom prst="chevron">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nb-NO" sz="1600" kern="1200" dirty="0" smtClean="0"/>
            <a:t>Januar</a:t>
          </a:r>
          <a:endParaRPr lang="en-US" sz="1600" kern="1200" dirty="0"/>
        </a:p>
      </dsp:txBody>
      <dsp:txXfrm>
        <a:off x="1807369" y="1873058"/>
        <a:ext cx="985837" cy="657225"/>
      </dsp:txXfrm>
    </dsp:sp>
    <dsp:sp modelId="{D4B83FB4-51C5-4BCF-AF63-FDE68D0F7F49}">
      <dsp:nvSpPr>
        <dsp:cNvPr id="0" name=""/>
        <dsp:cNvSpPr/>
      </dsp:nvSpPr>
      <dsp:spPr>
        <a:xfrm>
          <a:off x="2957512" y="1873058"/>
          <a:ext cx="1643062" cy="657225"/>
        </a:xfrm>
        <a:prstGeom prst="chevron">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nb-NO" sz="1600" kern="1200" dirty="0" smtClean="0"/>
            <a:t>Februar</a:t>
          </a:r>
          <a:endParaRPr lang="en-US" sz="1600" kern="1200" dirty="0"/>
        </a:p>
      </dsp:txBody>
      <dsp:txXfrm>
        <a:off x="3286125" y="1873058"/>
        <a:ext cx="985837" cy="657225"/>
      </dsp:txXfrm>
    </dsp:sp>
    <dsp:sp modelId="{4A4B63D6-54C7-4680-B99C-FF6AFDBEE427}">
      <dsp:nvSpPr>
        <dsp:cNvPr id="0" name=""/>
        <dsp:cNvSpPr/>
      </dsp:nvSpPr>
      <dsp:spPr>
        <a:xfrm>
          <a:off x="4436268" y="1873058"/>
          <a:ext cx="1643062" cy="657225"/>
        </a:xfrm>
        <a:prstGeom prst="chevron">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nb-NO" sz="1600" kern="1200" dirty="0" smtClean="0"/>
            <a:t>Mars</a:t>
          </a:r>
          <a:endParaRPr lang="en-US" sz="1600" kern="1200" dirty="0"/>
        </a:p>
      </dsp:txBody>
      <dsp:txXfrm>
        <a:off x="4764881" y="1873058"/>
        <a:ext cx="985837" cy="657225"/>
      </dsp:txXfrm>
    </dsp:sp>
    <dsp:sp modelId="{405B13DC-227C-4202-BA4D-41BB75103AF3}">
      <dsp:nvSpPr>
        <dsp:cNvPr id="0" name=""/>
        <dsp:cNvSpPr/>
      </dsp:nvSpPr>
      <dsp:spPr>
        <a:xfrm>
          <a:off x="5915025" y="1873058"/>
          <a:ext cx="1643062" cy="657225"/>
        </a:xfrm>
        <a:prstGeom prst="chevron">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nb-NO" sz="1600" kern="1200" dirty="0" smtClean="0"/>
            <a:t>April</a:t>
          </a:r>
          <a:endParaRPr lang="en-US" sz="1600" kern="1200" dirty="0"/>
        </a:p>
      </dsp:txBody>
      <dsp:txXfrm>
        <a:off x="6243638" y="1873058"/>
        <a:ext cx="985837" cy="657225"/>
      </dsp:txXfrm>
    </dsp:sp>
    <dsp:sp modelId="{F6CAD2A1-9EAC-4481-8DFA-2EC318A3C277}">
      <dsp:nvSpPr>
        <dsp:cNvPr id="0" name=""/>
        <dsp:cNvSpPr/>
      </dsp:nvSpPr>
      <dsp:spPr>
        <a:xfrm>
          <a:off x="7393781" y="1873058"/>
          <a:ext cx="1643062" cy="657225"/>
        </a:xfrm>
        <a:prstGeom prst="chevr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nb-NO" sz="1600" kern="1200" dirty="0" smtClean="0"/>
            <a:t>Mai</a:t>
          </a:r>
          <a:endParaRPr lang="en-US" sz="1600" kern="1200" dirty="0"/>
        </a:p>
      </dsp:txBody>
      <dsp:txXfrm>
        <a:off x="7722394" y="1873058"/>
        <a:ext cx="985837" cy="657225"/>
      </dsp:txXfrm>
    </dsp:sp>
    <dsp:sp modelId="{A0DE1B00-792B-4087-888D-2246BB9FC9E3}">
      <dsp:nvSpPr>
        <dsp:cNvPr id="0" name=""/>
        <dsp:cNvSpPr/>
      </dsp:nvSpPr>
      <dsp:spPr>
        <a:xfrm>
          <a:off x="8872537" y="1873058"/>
          <a:ext cx="1643062" cy="657225"/>
        </a:xfrm>
        <a:prstGeom prst="chevron">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nb-NO" sz="1600" kern="1200" dirty="0" smtClean="0"/>
            <a:t>Juni</a:t>
          </a:r>
          <a:endParaRPr lang="en-US" sz="1600" kern="1200" dirty="0"/>
        </a:p>
      </dsp:txBody>
      <dsp:txXfrm>
        <a:off x="9201150" y="1873058"/>
        <a:ext cx="985837" cy="6572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8DF7F-A214-4B83-A9FF-BD80687307A9}" type="datetimeFigureOut">
              <a:rPr lang="en-US" smtClean="0"/>
              <a:t>12/2/2019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C96B93-062F-43A8-9E49-F2C53D6365C4}" type="slidenum">
              <a:rPr lang="en-US" smtClean="0"/>
              <a:t>‹#›</a:t>
            </a:fld>
            <a:endParaRPr lang="en-US"/>
          </a:p>
        </p:txBody>
      </p:sp>
    </p:spTree>
    <p:extLst>
      <p:ext uri="{BB962C8B-B14F-4D97-AF65-F5344CB8AC3E}">
        <p14:creationId xmlns:p14="http://schemas.microsoft.com/office/powerpoint/2010/main" val="2456479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A6EA8-2E70-451E-B3C2-651334F99370}" type="datetimeFigureOut">
              <a:rPr lang="en-US" smtClean="0"/>
              <a:t>12/2/2019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A41C4-799A-411D-80E0-F48FF50282AC}" type="slidenum">
              <a:rPr lang="en-US" smtClean="0"/>
              <a:t>‹#›</a:t>
            </a:fld>
            <a:endParaRPr lang="en-US"/>
          </a:p>
        </p:txBody>
      </p:sp>
    </p:spTree>
    <p:extLst>
      <p:ext uri="{BB962C8B-B14F-4D97-AF65-F5344CB8AC3E}">
        <p14:creationId xmlns:p14="http://schemas.microsoft.com/office/powerpoint/2010/main" val="361548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EA41C4-799A-411D-80E0-F48FF50282AC}" type="slidenum">
              <a:rPr lang="en-US" smtClean="0"/>
              <a:t>1</a:t>
            </a:fld>
            <a:endParaRPr lang="en-US"/>
          </a:p>
        </p:txBody>
      </p:sp>
    </p:spTree>
    <p:extLst>
      <p:ext uri="{BB962C8B-B14F-4D97-AF65-F5344CB8AC3E}">
        <p14:creationId xmlns:p14="http://schemas.microsoft.com/office/powerpoint/2010/main" val="3645981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EA41C4-799A-411D-80E0-F48FF50282AC}" type="slidenum">
              <a:rPr lang="en-US" smtClean="0"/>
              <a:t>2</a:t>
            </a:fld>
            <a:endParaRPr lang="en-US"/>
          </a:p>
        </p:txBody>
      </p:sp>
    </p:spTree>
    <p:extLst>
      <p:ext uri="{BB962C8B-B14F-4D97-AF65-F5344CB8AC3E}">
        <p14:creationId xmlns:p14="http://schemas.microsoft.com/office/powerpoint/2010/main" val="3222435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En intensjon er enkelt forklart «det brukeren ønsker svar på» - hver bruker kan ha mange måter å stille det samme spørsmålet på, samtidig som at intensjonen kan være lik. Dette er grunnen til at man bygger treningsdata. Treningsdataene skal gjenspeile hvordan kundene formulerer seg. Vi gir løsningen eksempler på formuleringer (treningsdata), og det er dette løsningen «trener» på å forstå gjennom å boost.ai sine proprietære algoritmer. For UiO har løsningen svar på over tusen unike brukerintensjoner, eksempelvis intensjonen «Søke på enkeltemne», som illustrert under. </a:t>
            </a:r>
          </a:p>
          <a:p>
            <a:endParaRPr lang="en-US" dirty="0"/>
          </a:p>
        </p:txBody>
      </p:sp>
      <p:sp>
        <p:nvSpPr>
          <p:cNvPr id="4" name="Slide Number Placeholder 3"/>
          <p:cNvSpPr>
            <a:spLocks noGrp="1"/>
          </p:cNvSpPr>
          <p:nvPr>
            <p:ph type="sldNum" sz="quarter" idx="10"/>
          </p:nvPr>
        </p:nvSpPr>
        <p:spPr/>
        <p:txBody>
          <a:bodyPr/>
          <a:lstStyle/>
          <a:p>
            <a:fld id="{70EA41C4-799A-411D-80E0-F48FF50282AC}" type="slidenum">
              <a:rPr lang="en-US" smtClean="0"/>
              <a:t>4</a:t>
            </a:fld>
            <a:endParaRPr lang="en-US"/>
          </a:p>
        </p:txBody>
      </p:sp>
    </p:spTree>
    <p:extLst>
      <p:ext uri="{BB962C8B-B14F-4D97-AF65-F5344CB8AC3E}">
        <p14:creationId xmlns:p14="http://schemas.microsoft.com/office/powerpoint/2010/main" val="4185431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E9FE1F-92FB-4ED4-BA9A-6AB6009AF05B}" type="datetime1">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2501930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1600" b="1">
                <a:solidFill>
                  <a:schemeClr val="accent5">
                    <a:lumMod val="7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8C2744-483B-4250-98BB-79C53DA34323}" type="datetime1">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626AC8-23E1-413C-8122-776497593A8E}"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8544" y="142731"/>
            <a:ext cx="2412000" cy="157079"/>
          </a:xfrm>
          <a:prstGeom prst="rect">
            <a:avLst/>
          </a:prstGeom>
        </p:spPr>
      </p:pic>
    </p:spTree>
    <p:extLst>
      <p:ext uri="{BB962C8B-B14F-4D97-AF65-F5344CB8AC3E}">
        <p14:creationId xmlns:p14="http://schemas.microsoft.com/office/powerpoint/2010/main" val="1939580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1600" b="1">
                <a:solidFill>
                  <a:schemeClr val="accent5">
                    <a:lumMod val="7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8C2744-483B-4250-98BB-79C53DA34323}" type="datetime1">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50">
                <a:latin typeface="Arial" panose="020B0604020202020204" pitchFamily="34" charset="0"/>
                <a:cs typeface="Arial" panose="020B0604020202020204" pitchFamily="34" charset="0"/>
              </a:defRPr>
            </a:lvl1pPr>
          </a:lstStyle>
          <a:p>
            <a:fld id="{95626AC8-23E1-413C-8122-776497593A8E}"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8544" y="142731"/>
            <a:ext cx="2412000" cy="157079"/>
          </a:xfrm>
          <a:prstGeom prst="rect">
            <a:avLst/>
          </a:prstGeom>
        </p:spPr>
      </p:pic>
    </p:spTree>
    <p:extLst>
      <p:ext uri="{BB962C8B-B14F-4D97-AF65-F5344CB8AC3E}">
        <p14:creationId xmlns:p14="http://schemas.microsoft.com/office/powerpoint/2010/main" val="3183109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E7342E5-3137-438F-B874-27A7238FAA36}" type="datetime1">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3251056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CE5BDB-F5FC-41E3-91BA-34840F0858EB}" type="datetime1">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913381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C7D613-7C54-420D-86E7-270A91BCA9EE}" type="datetime1">
              <a:rPr lang="en-US" smtClean="0"/>
              <a:t>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1800014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CBCEB3-E698-41D5-90D6-45C157F30746}" type="datetime1">
              <a:rPr lang="en-US" smtClean="0"/>
              <a:t>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2475645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AE1EC3-E815-4FD6-BDAB-84B063ABC748}" type="datetime1">
              <a:rPr lang="en-US" smtClean="0"/>
              <a:t>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1011194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DFD44A5-1C7A-4AF3-BE9F-5292B3FAD112}" type="datetime1">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2646357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0ACCB0-BBED-4DDF-8ECA-FD235BC672C0}" type="datetime1">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2690423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B083DD-DF3E-4801-818B-4D2A48340382}" type="datetime1">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1619564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345B99-4D17-4921-A4DC-74D15AECC3C0}" type="datetime1">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626AC8-23E1-413C-8122-776497593A8E}" type="slidenum">
              <a:rPr lang="en-US" smtClean="0"/>
              <a:t>‹#›</a:t>
            </a:fld>
            <a:endParaRPr lang="en-US"/>
          </a:p>
        </p:txBody>
      </p:sp>
    </p:spTree>
    <p:extLst>
      <p:ext uri="{BB962C8B-B14F-4D97-AF65-F5344CB8AC3E}">
        <p14:creationId xmlns:p14="http://schemas.microsoft.com/office/powerpoint/2010/main" val="4005120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C15675-26E9-46D6-94F1-F04089665739}" type="datetime1">
              <a:rPr lang="en-US" smtClean="0"/>
              <a:t>12/2/2019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626AC8-23E1-413C-8122-776497593A8E}" type="slidenum">
              <a:rPr lang="en-US" smtClean="0"/>
              <a:t>‹#›</a:t>
            </a:fld>
            <a:endParaRPr lang="en-US"/>
          </a:p>
        </p:txBody>
      </p:sp>
    </p:spTree>
    <p:extLst>
      <p:ext uri="{BB962C8B-B14F-4D97-AF65-F5344CB8AC3E}">
        <p14:creationId xmlns:p14="http://schemas.microsoft.com/office/powerpoint/2010/main" val="1257030498"/>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uio.no/for-ansatte/arbeidsstotte/prosjekter/adm-forbedring-digitalisering/sr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Et bilde som inneholder spillehall, rom&#10;&#10;Automatisk generert beskrivelse">
            <a:extLst>
              <a:ext uri="{FF2B5EF4-FFF2-40B4-BE49-F238E27FC236}">
                <a16:creationId xmlns:a16="http://schemas.microsoft.com/office/drawing/2014/main" id="{3F54F5EE-2F58-429E-8978-281474A93D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877" y="5618378"/>
            <a:ext cx="900000" cy="900000"/>
          </a:xfrm>
          <a:prstGeom prst="rect">
            <a:avLst/>
          </a:prstGeom>
        </p:spPr>
      </p:pic>
      <p:sp>
        <p:nvSpPr>
          <p:cNvPr id="3" name="TextBox 2"/>
          <p:cNvSpPr txBox="1"/>
          <p:nvPr/>
        </p:nvSpPr>
        <p:spPr>
          <a:xfrm>
            <a:off x="633836" y="2919978"/>
            <a:ext cx="3001143" cy="1815882"/>
          </a:xfrm>
          <a:prstGeom prst="rect">
            <a:avLst/>
          </a:prstGeom>
          <a:noFill/>
        </p:spPr>
        <p:txBody>
          <a:bodyPr wrap="none" rtlCol="0">
            <a:spAutoFit/>
          </a:bodyPr>
          <a:lstStyle/>
          <a:p>
            <a:r>
              <a:rPr lang="nb-NO" sz="2800" b="1" dirty="0">
                <a:solidFill>
                  <a:schemeClr val="accent5">
                    <a:lumMod val="75000"/>
                  </a:schemeClr>
                </a:solidFill>
                <a:latin typeface="Arial" panose="020B0604020202020204" pitchFamily="34" charset="0"/>
                <a:cs typeface="Arial" panose="020B0604020202020204" pitchFamily="34" charset="0"/>
              </a:rPr>
              <a:t>Chatbot ved UiO</a:t>
            </a:r>
          </a:p>
          <a:p>
            <a:endParaRPr lang="nb-NO" sz="2800" b="1" dirty="0">
              <a:solidFill>
                <a:schemeClr val="accent5">
                  <a:lumMod val="75000"/>
                </a:schemeClr>
              </a:solidFill>
              <a:latin typeface="Arial" panose="020B0604020202020204" pitchFamily="34" charset="0"/>
              <a:cs typeface="Arial" panose="020B0604020202020204" pitchFamily="34" charset="0"/>
            </a:endParaRPr>
          </a:p>
          <a:p>
            <a:r>
              <a:rPr lang="nb-NO" sz="2000" dirty="0" smtClean="0">
                <a:solidFill>
                  <a:schemeClr val="accent5">
                    <a:lumMod val="75000"/>
                  </a:schemeClr>
                </a:solidFill>
                <a:latin typeface="Arial" panose="020B0604020202020204" pitchFamily="34" charset="0"/>
                <a:cs typeface="Arial" panose="020B0604020202020204" pitchFamily="34" charset="0"/>
              </a:rPr>
              <a:t>OPPSUMMERING</a:t>
            </a:r>
            <a:endParaRPr lang="nb-NO" sz="2000" dirty="0">
              <a:solidFill>
                <a:schemeClr val="accent5">
                  <a:lumMod val="75000"/>
                </a:schemeClr>
              </a:solidFill>
              <a:latin typeface="Arial" panose="020B0604020202020204" pitchFamily="34" charset="0"/>
              <a:cs typeface="Arial" panose="020B0604020202020204" pitchFamily="34" charset="0"/>
            </a:endParaRPr>
          </a:p>
          <a:p>
            <a:endParaRPr lang="nb-NO" sz="1200" dirty="0">
              <a:solidFill>
                <a:schemeClr val="accent5">
                  <a:lumMod val="75000"/>
                </a:schemeClr>
              </a:solidFill>
              <a:latin typeface="Arial" panose="020B0604020202020204" pitchFamily="34" charset="0"/>
              <a:cs typeface="Arial" panose="020B0604020202020204" pitchFamily="34" charset="0"/>
            </a:endParaRPr>
          </a:p>
          <a:p>
            <a:r>
              <a:rPr lang="nb-NO" sz="1200" dirty="0" smtClean="0">
                <a:solidFill>
                  <a:schemeClr val="accent5">
                    <a:lumMod val="75000"/>
                  </a:schemeClr>
                </a:solidFill>
                <a:latin typeface="Arial" panose="020B0604020202020204" pitchFamily="34" charset="0"/>
                <a:cs typeface="Arial" panose="020B0604020202020204" pitchFamily="34" charset="0"/>
              </a:rPr>
              <a:t>02.12.2019</a:t>
            </a:r>
            <a:endParaRPr lang="nb-NO" sz="1200" dirty="0">
              <a:solidFill>
                <a:schemeClr val="accent5">
                  <a:lumMod val="75000"/>
                </a:schemeClr>
              </a:solidFill>
              <a:latin typeface="Arial" panose="020B0604020202020204" pitchFamily="34" charset="0"/>
              <a:cs typeface="Arial" panose="020B0604020202020204" pitchFamily="34" charset="0"/>
            </a:endParaRPr>
          </a:p>
          <a:p>
            <a:r>
              <a:rPr lang="nb-NO" sz="1100" dirty="0">
                <a:solidFill>
                  <a:schemeClr val="accent5">
                    <a:lumMod val="75000"/>
                  </a:schemeClr>
                </a:solidFill>
                <a:latin typeface="Arial" panose="020B0604020202020204" pitchFamily="34" charset="0"/>
                <a:cs typeface="Arial" panose="020B0604020202020204" pitchFamily="34" charset="0"/>
              </a:rPr>
              <a:t>Aleksander Lorentzen</a:t>
            </a:r>
            <a:endParaRPr lang="en-US" sz="1100" dirty="0">
              <a:solidFill>
                <a:schemeClr val="accent5">
                  <a:lumMod val="75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4758315" y="1504927"/>
            <a:ext cx="7367010" cy="5353073"/>
          </a:xfrm>
          <a:prstGeom prst="rect">
            <a:avLst/>
          </a:prstGeom>
        </p:spPr>
      </p:pic>
    </p:spTree>
    <p:extLst>
      <p:ext uri="{BB962C8B-B14F-4D97-AF65-F5344CB8AC3E}">
        <p14:creationId xmlns:p14="http://schemas.microsoft.com/office/powerpoint/2010/main" val="119907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4442" y="365125"/>
            <a:ext cx="10579358" cy="1325563"/>
          </a:xfrm>
        </p:spPr>
        <p:txBody>
          <a:bodyPr>
            <a:normAutofit/>
          </a:bodyPr>
          <a:lstStyle/>
          <a:p>
            <a:r>
              <a:rPr lang="nb-NO" dirty="0" smtClean="0"/>
              <a:t>Sammendrag</a:t>
            </a:r>
            <a:endParaRPr lang="en-US" sz="1600" b="1" dirty="0">
              <a:solidFill>
                <a:schemeClr val="accent5">
                  <a:lumMod val="75000"/>
                </a:schemeClr>
              </a:solidFill>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774442" y="1288696"/>
            <a:ext cx="5206479" cy="5067654"/>
          </a:xfrm>
        </p:spPr>
        <p:txBody>
          <a:bodyPr>
            <a:noAutofit/>
          </a:bodyPr>
          <a:lstStyle/>
          <a:p>
            <a:pPr marL="0" indent="0">
              <a:lnSpc>
                <a:spcPct val="110000"/>
              </a:lnSpc>
              <a:buNone/>
            </a:pPr>
            <a:r>
              <a:rPr lang="nb-NO" sz="1200" dirty="0">
                <a:latin typeface="Arial" panose="020B0604020202020204" pitchFamily="34" charset="0"/>
                <a:ea typeface="HGMaruGothicMPRO" panose="020B0400000000000000" pitchFamily="34" charset="-128"/>
                <a:cs typeface="Arial" panose="020B0604020202020204" pitchFamily="34" charset="0"/>
              </a:rPr>
              <a:t>I samarbeid med Avo-consulting og boost.ai er det etablert en </a:t>
            </a:r>
            <a:r>
              <a:rPr lang="nb-NO" sz="1200" dirty="0" err="1">
                <a:latin typeface="Arial" panose="020B0604020202020204" pitchFamily="34" charset="0"/>
                <a:ea typeface="HGMaruGothicMPRO" panose="020B0400000000000000" pitchFamily="34" charset="-128"/>
                <a:cs typeface="Arial" panose="020B0604020202020204" pitchFamily="34" charset="0"/>
              </a:rPr>
              <a:t>chatbot</a:t>
            </a:r>
            <a:r>
              <a:rPr lang="nb-NO" sz="1200" dirty="0">
                <a:latin typeface="Arial" panose="020B0604020202020204" pitchFamily="34" charset="0"/>
                <a:ea typeface="HGMaruGothicMPRO" panose="020B0400000000000000" pitchFamily="34" charset="-128"/>
                <a:cs typeface="Arial" panose="020B0604020202020204" pitchFamily="34" charset="0"/>
              </a:rPr>
              <a:t> for UiO som kan svare på enkle standardiserte henvendelser. I hovedtrekk har målsetningen med arbeidet vært å:</a:t>
            </a:r>
          </a:p>
          <a:p>
            <a:pPr>
              <a:lnSpc>
                <a:spcPct val="110000"/>
              </a:lnSpc>
              <a:buAutoNum type="arabicParenBoth"/>
            </a:pPr>
            <a:r>
              <a:rPr lang="nb-NO" sz="1200" dirty="0">
                <a:latin typeface="Arial" panose="020B0604020202020204" pitchFamily="34" charset="0"/>
                <a:ea typeface="HGMaruGothicMPRO" panose="020B0400000000000000" pitchFamily="34" charset="-128"/>
                <a:cs typeface="Arial" panose="020B0604020202020204" pitchFamily="34" charset="0"/>
              </a:rPr>
              <a:t>Utvikle en </a:t>
            </a:r>
            <a:r>
              <a:rPr lang="nb-NO" sz="1200" dirty="0" err="1">
                <a:latin typeface="Arial" panose="020B0604020202020204" pitchFamily="34" charset="0"/>
                <a:ea typeface="HGMaruGothicMPRO" panose="020B0400000000000000" pitchFamily="34" charset="-128"/>
                <a:cs typeface="Arial" panose="020B0604020202020204" pitchFamily="34" charset="0"/>
              </a:rPr>
              <a:t>chatbot</a:t>
            </a:r>
            <a:r>
              <a:rPr lang="nb-NO" sz="1200" dirty="0">
                <a:latin typeface="Arial" panose="020B0604020202020204" pitchFamily="34" charset="0"/>
                <a:ea typeface="HGMaruGothicMPRO" panose="020B0400000000000000" pitchFamily="34" charset="-128"/>
                <a:cs typeface="Arial" panose="020B0604020202020204" pitchFamily="34" charset="0"/>
              </a:rPr>
              <a:t> som kan svare på enkle henvendelser</a:t>
            </a:r>
          </a:p>
          <a:p>
            <a:pPr>
              <a:lnSpc>
                <a:spcPct val="110000"/>
              </a:lnSpc>
              <a:buAutoNum type="arabicParenBoth"/>
            </a:pPr>
            <a:r>
              <a:rPr lang="nb-NO" sz="1200" dirty="0">
                <a:latin typeface="Arial" panose="020B0604020202020204" pitchFamily="34" charset="0"/>
                <a:ea typeface="HGMaruGothicMPRO" panose="020B0400000000000000" pitchFamily="34" charset="-128"/>
                <a:cs typeface="Arial" panose="020B0604020202020204" pitchFamily="34" charset="0"/>
              </a:rPr>
              <a:t>Etablere et kompetent team som er sertifisert innenfor alle områder av boost.ai sin plattform</a:t>
            </a:r>
          </a:p>
          <a:p>
            <a:pPr>
              <a:lnSpc>
                <a:spcPct val="110000"/>
              </a:lnSpc>
              <a:buAutoNum type="arabicParenBoth"/>
            </a:pPr>
            <a:r>
              <a:rPr lang="nb-NO" sz="1200" dirty="0">
                <a:latin typeface="Arial" panose="020B0604020202020204" pitchFamily="34" charset="0"/>
                <a:ea typeface="HGMaruGothicMPRO" panose="020B0400000000000000" pitchFamily="34" charset="-128"/>
                <a:cs typeface="Arial" panose="020B0604020202020204" pitchFamily="34" charset="0"/>
              </a:rPr>
              <a:t>Etablere en intern kunnskapsbase </a:t>
            </a:r>
          </a:p>
          <a:p>
            <a:pPr>
              <a:lnSpc>
                <a:spcPct val="110000"/>
              </a:lnSpc>
              <a:buAutoNum type="arabicParenBoth"/>
            </a:pPr>
            <a:r>
              <a:rPr lang="nb-NO" sz="1200" dirty="0">
                <a:latin typeface="Arial" panose="020B0604020202020204" pitchFamily="34" charset="0"/>
                <a:ea typeface="HGMaruGothicMPRO" panose="020B0400000000000000" pitchFamily="34" charset="-128"/>
                <a:cs typeface="Arial" panose="020B0604020202020204" pitchFamily="34" charset="0"/>
              </a:rPr>
              <a:t>Utvikle en arbeidsmetodikk for kontinuerlig forbedring</a:t>
            </a:r>
          </a:p>
          <a:p>
            <a:pPr marL="0" indent="0">
              <a:lnSpc>
                <a:spcPct val="110000"/>
              </a:lnSpc>
              <a:buNone/>
            </a:pPr>
            <a:endParaRPr lang="nb-NO" sz="1200" dirty="0">
              <a:latin typeface="Arial" panose="020B0604020202020204" pitchFamily="34" charset="0"/>
              <a:ea typeface="HGMaruGothicMPRO" panose="020B0400000000000000" pitchFamily="34" charset="-128"/>
              <a:cs typeface="Arial" panose="020B0604020202020204" pitchFamily="34" charset="0"/>
            </a:endParaRPr>
          </a:p>
          <a:p>
            <a:pPr marL="0" indent="0">
              <a:lnSpc>
                <a:spcPct val="110000"/>
              </a:lnSpc>
              <a:buNone/>
            </a:pPr>
            <a:r>
              <a:rPr lang="nb-NO" sz="1200" dirty="0">
                <a:latin typeface="Arial" panose="020B0604020202020204" pitchFamily="34" charset="0"/>
                <a:ea typeface="HGMaruGothicMPRO" panose="020B0400000000000000" pitchFamily="34" charset="-128"/>
                <a:cs typeface="Arial" panose="020B0604020202020204" pitchFamily="34" charset="0"/>
              </a:rPr>
              <a:t>Arbeidet har pågått i en periode på </a:t>
            </a:r>
            <a:r>
              <a:rPr lang="nb-NO" sz="1200" dirty="0" smtClean="0">
                <a:latin typeface="Arial" panose="020B0604020202020204" pitchFamily="34" charset="0"/>
                <a:ea typeface="HGMaruGothicMPRO" panose="020B0400000000000000" pitchFamily="34" charset="-128"/>
                <a:cs typeface="Arial" panose="020B0604020202020204" pitchFamily="34" charset="0"/>
              </a:rPr>
              <a:t>7 </a:t>
            </a:r>
            <a:r>
              <a:rPr lang="nb-NO" sz="1200" dirty="0">
                <a:latin typeface="Arial" panose="020B0604020202020204" pitchFamily="34" charset="0"/>
                <a:ea typeface="HGMaruGothicMPRO" panose="020B0400000000000000" pitchFamily="34" charset="-128"/>
                <a:cs typeface="Arial" panose="020B0604020202020204" pitchFamily="34" charset="0"/>
              </a:rPr>
              <a:t>uker fra </a:t>
            </a:r>
            <a:r>
              <a:rPr lang="nb-NO" sz="1200" dirty="0" smtClean="0">
                <a:latin typeface="Arial" panose="020B0604020202020204" pitchFamily="34" charset="0"/>
                <a:ea typeface="HGMaruGothicMPRO" panose="020B0400000000000000" pitchFamily="34" charset="-128"/>
                <a:cs typeface="Arial" panose="020B0604020202020204" pitchFamily="34" charset="0"/>
              </a:rPr>
              <a:t>7. oktober </a:t>
            </a:r>
            <a:r>
              <a:rPr lang="nb-NO" sz="1200" dirty="0">
                <a:latin typeface="Arial" panose="020B0604020202020204" pitchFamily="34" charset="0"/>
                <a:ea typeface="HGMaruGothicMPRO" panose="020B0400000000000000" pitchFamily="34" charset="-128"/>
                <a:cs typeface="Arial" panose="020B0604020202020204" pitchFamily="34" charset="0"/>
              </a:rPr>
              <a:t>til </a:t>
            </a:r>
            <a:r>
              <a:rPr lang="nb-NO" sz="1200" dirty="0" smtClean="0">
                <a:latin typeface="Arial" panose="020B0604020202020204" pitchFamily="34" charset="0"/>
                <a:ea typeface="HGMaruGothicMPRO" panose="020B0400000000000000" pitchFamily="34" charset="-128"/>
                <a:cs typeface="Arial" panose="020B0604020202020204" pitchFamily="34" charset="0"/>
              </a:rPr>
              <a:t>22. november 2019</a:t>
            </a:r>
            <a:r>
              <a:rPr lang="nb-NO" sz="1200" dirty="0">
                <a:latin typeface="Arial" panose="020B0604020202020204" pitchFamily="34" charset="0"/>
                <a:ea typeface="HGMaruGothicMPRO" panose="020B0400000000000000" pitchFamily="34" charset="-128"/>
                <a:cs typeface="Arial" panose="020B0604020202020204" pitchFamily="34" charset="0"/>
              </a:rPr>
              <a:t>. Samtidig med utviklingen av løsningen har kompetanseoverføring vært et viktig fokusområde og det er gjennomført løpende opplæring samt sertifisering av nøkkelpersonell. </a:t>
            </a:r>
          </a:p>
          <a:p>
            <a:pPr marL="0" indent="0">
              <a:lnSpc>
                <a:spcPct val="110000"/>
              </a:lnSpc>
              <a:buNone/>
            </a:pPr>
            <a:r>
              <a:rPr lang="nb-NO" sz="1200" dirty="0" err="1">
                <a:latin typeface="Arial" panose="020B0604020202020204" pitchFamily="34" charset="0"/>
                <a:ea typeface="HGMaruGothicMPRO" panose="020B0400000000000000" pitchFamily="34" charset="-128"/>
                <a:cs typeface="Arial" panose="020B0604020202020204" pitchFamily="34" charset="0"/>
              </a:rPr>
              <a:t>Chatboten</a:t>
            </a:r>
            <a:r>
              <a:rPr lang="nb-NO" sz="1200" dirty="0">
                <a:latin typeface="Arial" panose="020B0604020202020204" pitchFamily="34" charset="0"/>
                <a:ea typeface="HGMaruGothicMPRO" panose="020B0400000000000000" pitchFamily="34" charset="-128"/>
                <a:cs typeface="Arial" panose="020B0604020202020204" pitchFamily="34" charset="0"/>
              </a:rPr>
              <a:t> hadde </a:t>
            </a:r>
            <a:r>
              <a:rPr lang="nb-NO" sz="1200" b="1" dirty="0" smtClean="0">
                <a:latin typeface="Arial" panose="020B0604020202020204" pitchFamily="34" charset="0"/>
                <a:ea typeface="HGMaruGothicMPRO" panose="020B0400000000000000" pitchFamily="34" charset="-128"/>
                <a:cs typeface="Arial" panose="020B0604020202020204" pitchFamily="34" charset="0"/>
              </a:rPr>
              <a:t>lansering </a:t>
            </a:r>
            <a:r>
              <a:rPr lang="nb-NO" sz="1200" b="1" dirty="0">
                <a:latin typeface="Arial" panose="020B0604020202020204" pitchFamily="34" charset="0"/>
                <a:ea typeface="HGMaruGothicMPRO" panose="020B0400000000000000" pitchFamily="34" charset="-128"/>
                <a:cs typeface="Arial" panose="020B0604020202020204" pitchFamily="34" charset="0"/>
              </a:rPr>
              <a:t>mandag 25. november på 20 forskjellige UiO nettsider.</a:t>
            </a:r>
          </a:p>
          <a:p>
            <a:pPr marL="0" indent="0">
              <a:lnSpc>
                <a:spcPct val="110000"/>
              </a:lnSpc>
              <a:buNone/>
            </a:pPr>
            <a:endParaRPr lang="en-US" sz="1200" dirty="0">
              <a:latin typeface="Arial" panose="020B0604020202020204" pitchFamily="34" charset="0"/>
              <a:ea typeface="HGMaruGothicMPRO" panose="020B0400000000000000" pitchFamily="34" charset="-128"/>
              <a:cs typeface="Arial" panose="020B0604020202020204" pitchFamily="34" charset="0"/>
            </a:endParaRPr>
          </a:p>
        </p:txBody>
      </p:sp>
      <p:sp>
        <p:nvSpPr>
          <p:cNvPr id="2" name="Slide Number Placeholder 1"/>
          <p:cNvSpPr>
            <a:spLocks noGrp="1"/>
          </p:cNvSpPr>
          <p:nvPr>
            <p:ph type="sldNum" sz="quarter" idx="12"/>
          </p:nvPr>
        </p:nvSpPr>
        <p:spPr/>
        <p:txBody>
          <a:bodyPr/>
          <a:lstStyle/>
          <a:p>
            <a:fld id="{95626AC8-23E1-413C-8122-776497593A8E}" type="slidenum">
              <a:rPr lang="en-US" sz="1000" smtClean="0">
                <a:latin typeface="Arial" panose="020B0604020202020204" pitchFamily="34" charset="0"/>
                <a:cs typeface="Arial" panose="020B0604020202020204" pitchFamily="34" charset="0"/>
              </a:rPr>
              <a:t>2</a:t>
            </a:fld>
            <a:endParaRPr lang="en-US" sz="1100" dirty="0">
              <a:latin typeface="Arial" panose="020B0604020202020204" pitchFamily="34" charset="0"/>
              <a:cs typeface="Arial" panose="020B0604020202020204" pitchFamily="34" charset="0"/>
            </a:endParaRPr>
          </a:p>
        </p:txBody>
      </p:sp>
      <p:sp>
        <p:nvSpPr>
          <p:cNvPr id="6" name="Content Placeholder 3">
            <a:extLst>
              <a:ext uri="{FF2B5EF4-FFF2-40B4-BE49-F238E27FC236}">
                <a16:creationId xmlns:a16="http://schemas.microsoft.com/office/drawing/2014/main" id="{061C348F-1700-4A79-BC21-41D3A8DFB8A0}"/>
              </a:ext>
            </a:extLst>
          </p:cNvPr>
          <p:cNvSpPr txBox="1">
            <a:spLocks/>
          </p:cNvSpPr>
          <p:nvPr/>
        </p:nvSpPr>
        <p:spPr>
          <a:xfrm>
            <a:off x="6100216" y="1288696"/>
            <a:ext cx="5206479" cy="50676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nb-NO" sz="1200" dirty="0">
                <a:latin typeface="Arial" panose="020B0604020202020204" pitchFamily="34" charset="0"/>
                <a:cs typeface="Arial" panose="020B0604020202020204" pitchFamily="34" charset="0"/>
              </a:rPr>
              <a:t>Hovedområdene som chatboten kan besvare er:</a:t>
            </a:r>
          </a:p>
          <a:p>
            <a:pPr>
              <a:lnSpc>
                <a:spcPct val="10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Overordnede generelle spørsmål om UiO</a:t>
            </a:r>
          </a:p>
          <a:p>
            <a:pPr>
              <a:lnSpc>
                <a:spcPct val="10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Opptak til enkeltemner</a:t>
            </a:r>
          </a:p>
          <a:p>
            <a:pPr>
              <a:lnSpc>
                <a:spcPct val="10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Kursbytte ved Det juridiske fakultet</a:t>
            </a:r>
          </a:p>
          <a:p>
            <a:pPr>
              <a:lnSpc>
                <a:spcPct val="10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Lån ved Universitetsbiblioteket</a:t>
            </a:r>
          </a:p>
          <a:p>
            <a:pPr>
              <a:lnSpc>
                <a:spcPct val="10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Åpningstider ved Universitetsbiblioteket</a:t>
            </a:r>
          </a:p>
          <a:p>
            <a:pPr>
              <a:lnSpc>
                <a:spcPct val="10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Tjeneste for sensitive data</a:t>
            </a:r>
          </a:p>
          <a:p>
            <a:pPr>
              <a:lnSpc>
                <a:spcPct val="10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Nettskjema</a:t>
            </a:r>
          </a:p>
          <a:p>
            <a:pPr marL="0" indent="0">
              <a:lnSpc>
                <a:spcPct val="110000"/>
              </a:lnSpc>
              <a:buNone/>
            </a:pPr>
            <a:endParaRPr lang="nb-NO" sz="1200" dirty="0">
              <a:latin typeface="Arial" panose="020B0604020202020204" pitchFamily="34" charset="0"/>
              <a:cs typeface="Arial" panose="020B0604020202020204" pitchFamily="34" charset="0"/>
            </a:endParaRPr>
          </a:p>
          <a:p>
            <a:pPr marL="0" indent="0">
              <a:lnSpc>
                <a:spcPct val="110000"/>
              </a:lnSpc>
              <a:buFont typeface="Arial" panose="020B0604020202020204" pitchFamily="34" charset="0"/>
              <a:buNone/>
            </a:pPr>
            <a:endParaRPr lang="en-US" sz="1200" dirty="0">
              <a:latin typeface="Arial" panose="020B0604020202020204" pitchFamily="34" charset="0"/>
              <a:cs typeface="Arial" panose="020B0604020202020204" pitchFamily="34" charset="0"/>
            </a:endParaRPr>
          </a:p>
        </p:txBody>
      </p:sp>
      <p:pic>
        <p:nvPicPr>
          <p:cNvPr id="8" name="Bilde 7">
            <a:extLst>
              <a:ext uri="{FF2B5EF4-FFF2-40B4-BE49-F238E27FC236}">
                <a16:creationId xmlns:a16="http://schemas.microsoft.com/office/drawing/2014/main" id="{35D08CAC-DB7C-4F03-A5A3-B069867CEB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2200" y="4217731"/>
            <a:ext cx="3600000" cy="1790871"/>
          </a:xfrm>
          <a:prstGeom prst="rect">
            <a:avLst/>
          </a:prstGeom>
        </p:spPr>
      </p:pic>
    </p:spTree>
    <p:extLst>
      <p:ext uri="{BB962C8B-B14F-4D97-AF65-F5344CB8AC3E}">
        <p14:creationId xmlns:p14="http://schemas.microsoft.com/office/powerpoint/2010/main" val="212317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74442" y="1454637"/>
            <a:ext cx="10367115" cy="2384119"/>
          </a:xfrm>
        </p:spPr>
        <p:txBody>
          <a:bodyPr>
            <a:noAutofit/>
          </a:bodyPr>
          <a:lstStyle/>
          <a:p>
            <a:pPr marL="0" indent="0">
              <a:lnSpc>
                <a:spcPct val="110000"/>
              </a:lnSpc>
              <a:buNone/>
            </a:pPr>
            <a:r>
              <a:rPr lang="nb-NO" sz="1200" dirty="0">
                <a:latin typeface="Arial" panose="020B0604020202020204" pitchFamily="34" charset="0"/>
                <a:cs typeface="Arial" panose="020B0604020202020204" pitchFamily="34" charset="0"/>
              </a:rPr>
              <a:t>Prosjektet har vært underlagt </a:t>
            </a:r>
            <a:r>
              <a:rPr lang="nb-NO" sz="1200" dirty="0">
                <a:latin typeface="Arial" panose="020B0604020202020204" pitchFamily="34" charset="0"/>
                <a:cs typeface="Arial" panose="020B0604020202020204" pitchFamily="34" charset="0"/>
                <a:hlinkClick r:id="rId2"/>
              </a:rPr>
              <a:t>Program for administrativ forbedring og digitalisering</a:t>
            </a:r>
            <a:r>
              <a:rPr lang="nb-NO" sz="1200" dirty="0">
                <a:latin typeface="Arial" panose="020B0604020202020204" pitchFamily="34" charset="0"/>
                <a:cs typeface="Arial" panose="020B0604020202020204" pitchFamily="34" charset="0"/>
              </a:rPr>
              <a:t>, og er en del av konseptet </a:t>
            </a:r>
            <a:r>
              <a:rPr lang="nb-NO" sz="1200" dirty="0">
                <a:latin typeface="Arial" panose="020B0604020202020204" pitchFamily="34" charset="0"/>
                <a:cs typeface="Arial" panose="020B0604020202020204" pitchFamily="34" charset="0"/>
                <a:hlinkClick r:id="rId2"/>
              </a:rPr>
              <a:t>Små, raske og freidige.</a:t>
            </a:r>
            <a:r>
              <a:rPr lang="nb-NO"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Det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har</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vært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en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smidig</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tilnærming</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til</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pilotene</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og</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arbeidet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kan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beskrives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som</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utprøving</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av</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teknologi</a:t>
            </a:r>
            <a:r>
              <a:rPr lang="en-US" sz="1200" dirty="0">
                <a:latin typeface="Arial" panose="020B0604020202020204" pitchFamily="34" charset="0"/>
                <a:cs typeface="Arial" panose="020B0604020202020204" pitchFamily="34" charset="0"/>
              </a:rPr>
              <a:t>. </a:t>
            </a:r>
            <a:endParaRPr lang="nb-NO" sz="1200" dirty="0">
              <a:latin typeface="Arial" panose="020B0604020202020204" pitchFamily="34" charset="0"/>
              <a:cs typeface="Arial" panose="020B0604020202020204" pitchFamily="34" charset="0"/>
            </a:endParaRPr>
          </a:p>
          <a:p>
            <a:pPr marL="0" indent="0">
              <a:lnSpc>
                <a:spcPct val="110000"/>
              </a:lnSpc>
              <a:buNone/>
            </a:pPr>
            <a:endParaRPr lang="nb-NO" sz="1200" dirty="0">
              <a:latin typeface="Arial" panose="020B0604020202020204" pitchFamily="34" charset="0"/>
              <a:cs typeface="Arial" panose="020B0604020202020204" pitchFamily="34" charset="0"/>
            </a:endParaRPr>
          </a:p>
          <a:p>
            <a:pPr marL="0" indent="0">
              <a:lnSpc>
                <a:spcPct val="110000"/>
              </a:lnSpc>
              <a:buNone/>
            </a:pPr>
            <a:endParaRPr lang="nb-NO" sz="12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a:xfrm>
            <a:off x="8610600" y="6356350"/>
            <a:ext cx="2743200" cy="365125"/>
          </a:xfrm>
        </p:spPr>
        <p:txBody>
          <a:bodyPr/>
          <a:lstStyle/>
          <a:p>
            <a:fld id="{95626AC8-23E1-413C-8122-776497593A8E}" type="slidenum">
              <a:rPr lang="en-US" sz="1000" smtClean="0">
                <a:latin typeface="Arial" panose="020B0604020202020204" pitchFamily="34" charset="0"/>
                <a:cs typeface="Arial" panose="020B0604020202020204" pitchFamily="34" charset="0"/>
              </a:rPr>
              <a:t>3</a:t>
            </a:fld>
            <a:endParaRPr lang="en-US" sz="1100" dirty="0">
              <a:latin typeface="Arial" panose="020B0604020202020204" pitchFamily="34" charset="0"/>
              <a:cs typeface="Arial" panose="020B0604020202020204" pitchFamily="34" charset="0"/>
            </a:endParaRPr>
          </a:p>
        </p:txBody>
      </p:sp>
      <p:sp>
        <p:nvSpPr>
          <p:cNvPr id="41" name="Title 2"/>
          <p:cNvSpPr>
            <a:spLocks noGrp="1"/>
          </p:cNvSpPr>
          <p:nvPr>
            <p:ph type="title"/>
          </p:nvPr>
        </p:nvSpPr>
        <p:spPr>
          <a:xfrm>
            <a:off x="774442" y="365125"/>
            <a:ext cx="10579358" cy="1325563"/>
          </a:xfrm>
        </p:spPr>
        <p:txBody>
          <a:bodyPr>
            <a:normAutofit/>
          </a:bodyPr>
          <a:lstStyle/>
          <a:p>
            <a:r>
              <a:rPr lang="nb-NO" dirty="0" smtClean="0"/>
              <a:t>Bakgrunn for prosjektet</a:t>
            </a:r>
            <a:endParaRPr lang="en-US" sz="1600" b="1" dirty="0">
              <a:solidFill>
                <a:schemeClr val="accent5">
                  <a:lumMod val="75000"/>
                </a:schemeClr>
              </a:solidFill>
              <a:latin typeface="Arial" panose="020B0604020202020204" pitchFamily="34" charset="0"/>
              <a:cs typeface="Arial" panose="020B0604020202020204" pitchFamily="34" charset="0"/>
            </a:endParaRPr>
          </a:p>
        </p:txBody>
      </p:sp>
      <p:pic>
        <p:nvPicPr>
          <p:cNvPr id="44" name="Picture 43"/>
          <p:cNvPicPr>
            <a:picLocks noChangeAspect="1"/>
          </p:cNvPicPr>
          <p:nvPr/>
        </p:nvPicPr>
        <p:blipFill>
          <a:blip r:embed="rId3"/>
          <a:stretch>
            <a:fillRect/>
          </a:stretch>
        </p:blipFill>
        <p:spPr>
          <a:xfrm>
            <a:off x="1543787" y="2444537"/>
            <a:ext cx="9040668" cy="3840868"/>
          </a:xfrm>
          <a:prstGeom prst="rect">
            <a:avLst/>
          </a:prstGeom>
        </p:spPr>
      </p:pic>
    </p:spTree>
    <p:extLst>
      <p:ext uri="{BB962C8B-B14F-4D97-AF65-F5344CB8AC3E}">
        <p14:creationId xmlns:p14="http://schemas.microsoft.com/office/powerpoint/2010/main" val="1886403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4442" y="365125"/>
            <a:ext cx="10579358" cy="1325563"/>
          </a:xfrm>
        </p:spPr>
        <p:txBody>
          <a:bodyPr>
            <a:normAutofit/>
          </a:bodyPr>
          <a:lstStyle/>
          <a:p>
            <a:r>
              <a:rPr lang="nb-NO" sz="1600" b="1" dirty="0" smtClean="0">
                <a:solidFill>
                  <a:schemeClr val="accent5">
                    <a:lumMod val="75000"/>
                  </a:schemeClr>
                </a:solidFill>
                <a:latin typeface="Arial" panose="020B0604020202020204" pitchFamily="34" charset="0"/>
                <a:cs typeface="Arial" panose="020B0604020202020204" pitchFamily="34" charset="0"/>
              </a:rPr>
              <a:t>Prosjektet </a:t>
            </a:r>
            <a:r>
              <a:rPr lang="nb-NO" sz="1600" b="1" dirty="0">
                <a:solidFill>
                  <a:schemeClr val="accent5">
                    <a:lumMod val="75000"/>
                  </a:schemeClr>
                </a:solidFill>
                <a:latin typeface="Arial" panose="020B0604020202020204" pitchFamily="34" charset="0"/>
                <a:cs typeface="Arial" panose="020B0604020202020204" pitchFamily="34" charset="0"/>
              </a:rPr>
              <a:t>viktigste leveranser</a:t>
            </a:r>
            <a:endParaRPr lang="en-US" sz="1600" b="1" dirty="0">
              <a:solidFill>
                <a:schemeClr val="accent5">
                  <a:lumMod val="75000"/>
                </a:schemeClr>
              </a:solidFill>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774442" y="1463263"/>
            <a:ext cx="5206479" cy="4351338"/>
          </a:xfrm>
        </p:spPr>
        <p:txBody>
          <a:bodyPr>
            <a:noAutofit/>
          </a:bodyPr>
          <a:lstStyle/>
          <a:p>
            <a:pPr marL="0" indent="0">
              <a:lnSpc>
                <a:spcPct val="110000"/>
              </a:lnSpc>
              <a:buNone/>
            </a:pPr>
            <a:r>
              <a:rPr lang="nb-NO" sz="1200" b="1" dirty="0" smtClean="0">
                <a:solidFill>
                  <a:schemeClr val="accent5">
                    <a:lumMod val="75000"/>
                  </a:schemeClr>
                </a:solidFill>
                <a:latin typeface="Arial" panose="020B0604020202020204" pitchFamily="34" charset="0"/>
                <a:cs typeface="Arial" panose="020B0604020202020204" pitchFamily="34" charset="0"/>
              </a:rPr>
              <a:t>Leveranse</a:t>
            </a:r>
          </a:p>
          <a:p>
            <a:pPr marL="0" indent="0">
              <a:lnSpc>
                <a:spcPct val="110000"/>
              </a:lnSpc>
              <a:buNone/>
            </a:pPr>
            <a:r>
              <a:rPr lang="nb-NO" sz="1200" dirty="0" smtClean="0">
                <a:latin typeface="Arial" panose="020B0604020202020204" pitchFamily="34" charset="0"/>
                <a:cs typeface="Arial" panose="020B0604020202020204" pitchFamily="34" charset="0"/>
              </a:rPr>
              <a:t>Prosjektet </a:t>
            </a:r>
            <a:r>
              <a:rPr lang="nb-NO" sz="1200" dirty="0">
                <a:latin typeface="Arial" panose="020B0604020202020204" pitchFamily="34" charset="0"/>
                <a:cs typeface="Arial" panose="020B0604020202020204" pitchFamily="34" charset="0"/>
              </a:rPr>
              <a:t>har lansert en chatbot som kan svare på enkle standardiserte henvendelser som ikke forutsetter personidentifisering av sluttbrukeren på 20 forskjellige UiO nettsider. </a:t>
            </a:r>
          </a:p>
          <a:p>
            <a:pPr>
              <a:lnSpc>
                <a:spcPct val="110000"/>
              </a:lnSpc>
              <a:buFont typeface="Wingdings" panose="05000000000000000000" pitchFamily="2" charset="2"/>
              <a:buChar char="§"/>
            </a:pPr>
            <a:r>
              <a:rPr lang="en-US" sz="1200" dirty="0" err="1">
                <a:latin typeface="Arial" panose="020B0604020202020204" pitchFamily="34" charset="0"/>
                <a:cs typeface="Arial" panose="020B0604020202020204" pitchFamily="34" charset="0"/>
              </a:rPr>
              <a:t>Kartlagt</a:t>
            </a:r>
            <a:r>
              <a:rPr lang="en-US" sz="1200" dirty="0">
                <a:latin typeface="Arial" panose="020B0604020202020204" pitchFamily="34" charset="0"/>
                <a:cs typeface="Arial" panose="020B0604020202020204" pitchFamily="34" charset="0"/>
              </a:rPr>
              <a:t> og </a:t>
            </a:r>
            <a:r>
              <a:rPr lang="en-US" sz="1200" dirty="0" err="1">
                <a:latin typeface="Arial" panose="020B0604020202020204" pitchFamily="34" charset="0"/>
                <a:cs typeface="Arial" panose="020B0604020202020204" pitchFamily="34" charset="0"/>
              </a:rPr>
              <a:t>prioritert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chatbotens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kompetanseområder</a:t>
            </a:r>
            <a:r>
              <a:rPr lang="en-US" sz="1200" dirty="0">
                <a:latin typeface="Arial" panose="020B0604020202020204" pitchFamily="34" charset="0"/>
                <a:cs typeface="Arial" panose="020B0604020202020204" pitchFamily="34" charset="0"/>
              </a:rPr>
              <a:t>.</a:t>
            </a:r>
          </a:p>
          <a:p>
            <a:pPr>
              <a:lnSpc>
                <a:spcPct val="110000"/>
              </a:lnSpc>
              <a:buFont typeface="Wingdings" panose="05000000000000000000" pitchFamily="2" charset="2"/>
              <a:buChar char="§"/>
            </a:pPr>
            <a:r>
              <a:rPr lang="en-US" sz="1200" dirty="0" err="1">
                <a:latin typeface="Arial" panose="020B0604020202020204" pitchFamily="34" charset="0"/>
                <a:cs typeface="Arial" panose="020B0604020202020204" pitchFamily="34" charset="0"/>
              </a:rPr>
              <a:t>Utviklet</a:t>
            </a:r>
            <a:r>
              <a:rPr lang="en-US" sz="1200" dirty="0">
                <a:latin typeface="Arial" panose="020B0604020202020204" pitchFamily="34" charset="0"/>
                <a:cs typeface="Arial" panose="020B0604020202020204" pitchFamily="34" charset="0"/>
              </a:rPr>
              <a:t> et </a:t>
            </a:r>
            <a:r>
              <a:rPr lang="en-US" sz="1200" dirty="0" err="1">
                <a:latin typeface="Arial" panose="020B0604020202020204" pitchFamily="34" charset="0"/>
                <a:cs typeface="Arial" panose="020B0604020202020204" pitchFamily="34" charset="0"/>
              </a:rPr>
              <a:t>logisk</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strukturert</a:t>
            </a:r>
            <a:r>
              <a:rPr lang="en-US" sz="1200" dirty="0">
                <a:latin typeface="Arial" panose="020B0604020202020204" pitchFamily="34" charset="0"/>
                <a:cs typeface="Arial" panose="020B0604020202020204" pitchFamily="34" charset="0"/>
              </a:rPr>
              <a:t> og </a:t>
            </a:r>
            <a:r>
              <a:rPr lang="en-US" sz="1200" dirty="0" err="1">
                <a:latin typeface="Arial" panose="020B0604020202020204" pitchFamily="34" charset="0"/>
                <a:cs typeface="Arial" panose="020B0604020202020204" pitchFamily="34" charset="0"/>
              </a:rPr>
              <a:t>skalerbart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intensjonshierarki</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på</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bakgrunn</a:t>
            </a:r>
            <a:r>
              <a:rPr lang="en-US" sz="1200" dirty="0">
                <a:latin typeface="Arial" panose="020B0604020202020204" pitchFamily="34" charset="0"/>
                <a:cs typeface="Arial" panose="020B0604020202020204" pitchFamily="34" charset="0"/>
              </a:rPr>
              <a:t> av </a:t>
            </a:r>
            <a:r>
              <a:rPr lang="en-US" sz="1200" dirty="0" err="1">
                <a:latin typeface="Arial" panose="020B0604020202020204" pitchFamily="34" charset="0"/>
                <a:cs typeface="Arial" panose="020B0604020202020204" pitchFamily="34" charset="0"/>
              </a:rPr>
              <a:t>prioriterte</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kompetanseområder</a:t>
            </a:r>
            <a:r>
              <a:rPr lang="en-US" sz="1200" dirty="0">
                <a:latin typeface="Arial" panose="020B0604020202020204" pitchFamily="34" charset="0"/>
                <a:cs typeface="Arial" panose="020B0604020202020204" pitchFamily="34" charset="0"/>
              </a:rPr>
              <a:t>.</a:t>
            </a:r>
          </a:p>
          <a:p>
            <a:pPr>
              <a:lnSpc>
                <a:spcPct val="110000"/>
              </a:lnSpc>
              <a:buFont typeface="Wingdings" panose="05000000000000000000" pitchFamily="2" charset="2"/>
              <a:buChar char="§"/>
            </a:pPr>
            <a:r>
              <a:rPr lang="en-US" sz="1200" dirty="0" err="1">
                <a:latin typeface="Arial" panose="020B0604020202020204" pitchFamily="34" charset="0"/>
                <a:cs typeface="Arial" panose="020B0604020202020204" pitchFamily="34" charset="0"/>
              </a:rPr>
              <a:t>Utviklet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testet</a:t>
            </a:r>
            <a:r>
              <a:rPr lang="en-US" sz="1200" dirty="0">
                <a:latin typeface="Arial" panose="020B0604020202020204" pitchFamily="34" charset="0"/>
                <a:cs typeface="Arial" panose="020B0604020202020204" pitchFamily="34" charset="0"/>
              </a:rPr>
              <a:t> og </a:t>
            </a:r>
            <a:r>
              <a:rPr lang="en-US" sz="1200" dirty="0" err="1">
                <a:latin typeface="Arial" panose="020B0604020202020204" pitchFamily="34" charset="0"/>
                <a:cs typeface="Arial" panose="020B0604020202020204" pitchFamily="34" charset="0"/>
              </a:rPr>
              <a:t>kvalitetssikret</a:t>
            </a:r>
            <a:r>
              <a:rPr lang="en-US" sz="1200" dirty="0">
                <a:latin typeface="Arial" panose="020B0604020202020204" pitchFamily="34" charset="0"/>
                <a:cs typeface="Arial" panose="020B0604020202020204" pitchFamily="34" charset="0"/>
              </a:rPr>
              <a:t> over 1.000 </a:t>
            </a:r>
            <a:r>
              <a:rPr lang="en-US" sz="1200" dirty="0" err="1">
                <a:latin typeface="Arial" panose="020B0604020202020204" pitchFamily="34" charset="0"/>
                <a:cs typeface="Arial" panose="020B0604020202020204" pitchFamily="34" charset="0"/>
              </a:rPr>
              <a:t>intensjoner</a:t>
            </a:r>
            <a:r>
              <a:rPr lang="en-US" sz="1200" dirty="0">
                <a:latin typeface="Arial" panose="020B0604020202020204" pitchFamily="34" charset="0"/>
                <a:cs typeface="Arial" panose="020B0604020202020204" pitchFamily="34" charset="0"/>
              </a:rPr>
              <a:t> og </a:t>
            </a:r>
            <a:r>
              <a:rPr lang="en-US" sz="1200" dirty="0" err="1">
                <a:latin typeface="Arial" panose="020B0604020202020204" pitchFamily="34" charset="0"/>
                <a:cs typeface="Arial" panose="020B0604020202020204" pitchFamily="34" charset="0"/>
              </a:rPr>
              <a:t>responser</a:t>
            </a:r>
            <a:r>
              <a:rPr lang="en-US" sz="1200" dirty="0">
                <a:latin typeface="Arial" panose="020B0604020202020204" pitchFamily="34" charset="0"/>
                <a:cs typeface="Arial" panose="020B0604020202020204" pitchFamily="34" charset="0"/>
              </a:rPr>
              <a:t> med </a:t>
            </a:r>
            <a:r>
              <a:rPr lang="en-US" sz="1200" dirty="0" err="1">
                <a:latin typeface="Arial" panose="020B0604020202020204" pitchFamily="34" charset="0"/>
                <a:cs typeface="Arial" panose="020B0604020202020204" pitchFamily="34" charset="0"/>
              </a:rPr>
              <a:t>tilhørende</a:t>
            </a:r>
            <a:r>
              <a:rPr lang="en-US" sz="1200" dirty="0">
                <a:latin typeface="Arial" panose="020B0604020202020204" pitchFamily="34" charset="0"/>
                <a:cs typeface="Arial" panose="020B0604020202020204" pitchFamily="34" charset="0"/>
              </a:rPr>
              <a:t> 29.000 </a:t>
            </a:r>
            <a:r>
              <a:rPr lang="en-US" sz="1200" dirty="0" err="1">
                <a:latin typeface="Arial" panose="020B0604020202020204" pitchFamily="34" charset="0"/>
                <a:cs typeface="Arial" panose="020B0604020202020204" pitchFamily="34" charset="0"/>
              </a:rPr>
              <a:t>treningsmeldinger</a:t>
            </a:r>
            <a:r>
              <a:rPr lang="en-US" sz="1200" dirty="0">
                <a:latin typeface="Arial" panose="020B0604020202020204" pitchFamily="34" charset="0"/>
                <a:cs typeface="Arial" panose="020B0604020202020204" pitchFamily="34" charset="0"/>
              </a:rPr>
              <a:t> og 3.900 </a:t>
            </a:r>
            <a:r>
              <a:rPr lang="en-US" sz="1200" dirty="0" err="1">
                <a:latin typeface="Arial" panose="020B0604020202020204" pitchFamily="34" charset="0"/>
                <a:cs typeface="Arial" panose="020B0604020202020204" pitchFamily="34" charset="0"/>
              </a:rPr>
              <a:t>testdata</a:t>
            </a:r>
            <a:r>
              <a:rPr lang="en-US" sz="1200" dirty="0">
                <a:latin typeface="Arial" panose="020B0604020202020204" pitchFamily="34" charset="0"/>
                <a:cs typeface="Arial" panose="020B0604020202020204" pitchFamily="34" charset="0"/>
              </a:rPr>
              <a:t>.</a:t>
            </a:r>
          </a:p>
          <a:p>
            <a:pPr>
              <a:lnSpc>
                <a:spcPct val="110000"/>
              </a:lnSpc>
              <a:buFont typeface="Wingdings" panose="05000000000000000000" pitchFamily="2" charset="2"/>
              <a:buChar char="§"/>
            </a:pPr>
            <a:r>
              <a:rPr lang="en-US" sz="1200" dirty="0" err="1">
                <a:latin typeface="Arial" panose="020B0604020202020204" pitchFamily="34" charset="0"/>
                <a:cs typeface="Arial" panose="020B0604020202020204" pitchFamily="34" charset="0"/>
              </a:rPr>
              <a:t>Sertifisert</a:t>
            </a:r>
            <a:r>
              <a:rPr lang="en-US" sz="1200" dirty="0">
                <a:latin typeface="Arial" panose="020B0604020202020204" pitchFamily="34" charset="0"/>
                <a:cs typeface="Arial" panose="020B0604020202020204" pitchFamily="34" charset="0"/>
              </a:rPr>
              <a:t> 18 AI </a:t>
            </a:r>
            <a:r>
              <a:rPr lang="en-US" sz="1200" dirty="0" err="1">
                <a:latin typeface="Arial" panose="020B0604020202020204" pitchFamily="34" charset="0"/>
                <a:cs typeface="Arial" panose="020B0604020202020204" pitchFamily="34" charset="0"/>
              </a:rPr>
              <a:t>Trainere</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a:t>
            </a:r>
            <a:r>
              <a:rPr lang="en-US" sz="1200" dirty="0">
                <a:latin typeface="Arial" panose="020B0604020202020204" pitchFamily="34" charset="0"/>
                <a:cs typeface="Arial" panose="020B0604020202020204" pitchFamily="34" charset="0"/>
              </a:rPr>
              <a:t> boost.ai </a:t>
            </a:r>
            <a:r>
              <a:rPr lang="en-US" sz="1200" dirty="0" err="1">
                <a:latin typeface="Arial" panose="020B0604020202020204" pitchFamily="34" charset="0"/>
                <a:cs typeface="Arial" panose="020B0604020202020204" pitchFamily="34" charset="0"/>
              </a:rPr>
              <a:t>plattformen</a:t>
            </a:r>
            <a:r>
              <a:rPr lang="en-US" sz="1200" dirty="0">
                <a:latin typeface="Arial" panose="020B0604020202020204" pitchFamily="34" charset="0"/>
                <a:cs typeface="Arial" panose="020B0604020202020204" pitchFamily="34" charset="0"/>
              </a:rPr>
              <a:t>.</a:t>
            </a:r>
          </a:p>
          <a:p>
            <a:pPr>
              <a:lnSpc>
                <a:spcPct val="110000"/>
              </a:lnSpc>
              <a:buFont typeface="Wingdings" panose="05000000000000000000" pitchFamily="2" charset="2"/>
              <a:buChar char="§"/>
            </a:pPr>
            <a:r>
              <a:rPr lang="en-US" sz="1200" dirty="0" err="1">
                <a:latin typeface="Arial" panose="020B0604020202020204" pitchFamily="34" charset="0"/>
                <a:cs typeface="Arial" panose="020B0604020202020204" pitchFamily="34" charset="0"/>
              </a:rPr>
              <a:t>Gitt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opplæring</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Avo</a:t>
            </a:r>
            <a:r>
              <a:rPr lang="en-US" sz="1200" dirty="0">
                <a:latin typeface="Arial" panose="020B0604020202020204" pitchFamily="34" charset="0"/>
                <a:cs typeface="Arial" panose="020B0604020202020204" pitchFamily="34" charset="0"/>
              </a:rPr>
              <a:t> sin </a:t>
            </a:r>
            <a:r>
              <a:rPr lang="en-US" sz="1200" dirty="0" err="1">
                <a:latin typeface="Arial" panose="020B0604020202020204" pitchFamily="34" charset="0"/>
                <a:cs typeface="Arial" panose="020B0604020202020204" pitchFamily="34" charset="0"/>
              </a:rPr>
              <a:t>beste</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praksis</a:t>
            </a:r>
            <a:r>
              <a:rPr lang="en-US" sz="1200" dirty="0">
                <a:latin typeface="Arial" panose="020B0604020202020204" pitchFamily="34" charset="0"/>
                <a:cs typeface="Arial" panose="020B0604020202020204" pitchFamily="34" charset="0"/>
              </a:rPr>
              <a:t> for chatbot-</a:t>
            </a:r>
            <a:r>
              <a:rPr lang="en-US" sz="1200" dirty="0" err="1">
                <a:latin typeface="Arial" panose="020B0604020202020204" pitchFamily="34" charset="0"/>
                <a:cs typeface="Arial" panose="020B0604020202020204" pitchFamily="34" charset="0"/>
              </a:rPr>
              <a:t>utvikling</a:t>
            </a:r>
            <a:r>
              <a:rPr lang="en-US" sz="1200" dirty="0">
                <a:latin typeface="Arial" panose="020B0604020202020204" pitchFamily="34" charset="0"/>
                <a:cs typeface="Arial" panose="020B0604020202020204" pitchFamily="34" charset="0"/>
              </a:rPr>
              <a:t> og </a:t>
            </a:r>
            <a:r>
              <a:rPr lang="en-US" sz="1200" dirty="0" err="1">
                <a:latin typeface="Arial" panose="020B0604020202020204" pitchFamily="34" charset="0"/>
                <a:cs typeface="Arial" panose="020B0604020202020204" pitchFamily="34" charset="0"/>
              </a:rPr>
              <a:t>metodikk</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gjennom</a:t>
            </a:r>
            <a:r>
              <a:rPr lang="en-US" sz="1200" dirty="0">
                <a:latin typeface="Arial" panose="020B0604020202020204" pitchFamily="34" charset="0"/>
                <a:cs typeface="Arial" panose="020B0604020202020204" pitchFamily="34" charset="0"/>
              </a:rPr>
              <a:t> workshops og </a:t>
            </a:r>
            <a:r>
              <a:rPr lang="en-US" sz="1200" dirty="0" err="1">
                <a:latin typeface="Arial" panose="020B0604020202020204" pitchFamily="34" charset="0"/>
                <a:cs typeface="Arial" panose="020B0604020202020204" pitchFamily="34" charset="0"/>
              </a:rPr>
              <a:t>fagmøter</a:t>
            </a:r>
            <a:r>
              <a:rPr lang="en-US" sz="1200" dirty="0">
                <a:latin typeface="Arial" panose="020B0604020202020204" pitchFamily="34" charset="0"/>
                <a:cs typeface="Arial" panose="020B0604020202020204" pitchFamily="34" charset="0"/>
              </a:rPr>
              <a:t>.</a:t>
            </a:r>
          </a:p>
          <a:p>
            <a:pPr>
              <a:lnSpc>
                <a:spcPct val="110000"/>
              </a:lnSpc>
              <a:buFont typeface="Wingdings" panose="05000000000000000000" pitchFamily="2" charset="2"/>
              <a:buChar char="§"/>
            </a:pPr>
            <a:r>
              <a:rPr lang="en-US" sz="1200" dirty="0" err="1">
                <a:latin typeface="Arial" panose="020B0604020202020204" pitchFamily="34" charset="0"/>
                <a:cs typeface="Arial" panose="020B0604020202020204" pitchFamily="34" charset="0"/>
              </a:rPr>
              <a:t>Utarbeidet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verktøy</a:t>
            </a:r>
            <a:r>
              <a:rPr lang="en-US" sz="1200" dirty="0">
                <a:latin typeface="Arial" panose="020B0604020202020204" pitchFamily="34" charset="0"/>
                <a:cs typeface="Arial" panose="020B0604020202020204" pitchFamily="34" charset="0"/>
              </a:rPr>
              <a:t> for å </a:t>
            </a:r>
            <a:r>
              <a:rPr lang="en-US" sz="1200" dirty="0" err="1">
                <a:latin typeface="Arial" panose="020B0604020202020204" pitchFamily="34" charset="0"/>
                <a:cs typeface="Arial" panose="020B0604020202020204" pitchFamily="34" charset="0"/>
              </a:rPr>
              <a:t>sikre</a:t>
            </a:r>
            <a:r>
              <a:rPr lang="en-US" sz="1200" dirty="0">
                <a:latin typeface="Arial" panose="020B0604020202020204" pitchFamily="34" charset="0"/>
                <a:cs typeface="Arial" panose="020B0604020202020204" pitchFamily="34" charset="0"/>
              </a:rPr>
              <a:t> at </a:t>
            </a:r>
            <a:r>
              <a:rPr lang="en-US" sz="1200" dirty="0" err="1">
                <a:latin typeface="Arial" panose="020B0604020202020204" pitchFamily="34" charset="0"/>
                <a:cs typeface="Arial" panose="020B0604020202020204" pitchFamily="34" charset="0"/>
              </a:rPr>
              <a:t>chatbot-teamet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er</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selvgående</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etter</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endt</a:t>
            </a:r>
            <a:r>
              <a:rPr lang="en-US" sz="1200" dirty="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prosjektperiode</a:t>
            </a:r>
            <a:endParaRPr lang="en-US" sz="1200" dirty="0" smtClean="0">
              <a:latin typeface="Arial" panose="020B0604020202020204" pitchFamily="34" charset="0"/>
              <a:cs typeface="Arial" panose="020B0604020202020204" pitchFamily="34" charset="0"/>
            </a:endParaRPr>
          </a:p>
          <a:p>
            <a:pPr>
              <a:lnSpc>
                <a:spcPct val="110000"/>
              </a:lnSpc>
              <a:buFont typeface="Wingdings" panose="05000000000000000000" pitchFamily="2" charset="2"/>
              <a:buChar char="§"/>
            </a:pPr>
            <a:r>
              <a:rPr lang="nb-NO" sz="1200" dirty="0" smtClean="0">
                <a:latin typeface="Arial" panose="020B0604020202020204" pitchFamily="34" charset="0"/>
                <a:cs typeface="Arial" panose="020B0604020202020204" pitchFamily="34" charset="0"/>
              </a:rPr>
              <a:t>Utarbeidet forslag til videre vedlikehold av </a:t>
            </a:r>
            <a:r>
              <a:rPr lang="nb-NO" sz="1200" dirty="0" err="1" smtClean="0">
                <a:latin typeface="Arial" panose="020B0604020202020204" pitchFamily="34" charset="0"/>
                <a:cs typeface="Arial" panose="020B0604020202020204" pitchFamily="34" charset="0"/>
              </a:rPr>
              <a:t>chatboten</a:t>
            </a:r>
            <a:endParaRPr lang="en-US" sz="1200" dirty="0">
              <a:latin typeface="Arial" panose="020B0604020202020204" pitchFamily="34" charset="0"/>
              <a:cs typeface="Arial" panose="020B0604020202020204" pitchFamily="34" charset="0"/>
            </a:endParaRPr>
          </a:p>
          <a:p>
            <a:pPr marL="0" indent="0">
              <a:lnSpc>
                <a:spcPct val="110000"/>
              </a:lnSpc>
              <a:buNone/>
            </a:pPr>
            <a:endParaRPr lang="en-US" sz="12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a:xfrm>
            <a:off x="8610600" y="6356350"/>
            <a:ext cx="2743200" cy="365125"/>
          </a:xfrm>
        </p:spPr>
        <p:txBody>
          <a:bodyPr/>
          <a:lstStyle/>
          <a:p>
            <a:fld id="{95626AC8-23E1-413C-8122-776497593A8E}" type="slidenum">
              <a:rPr lang="en-US" sz="1000" smtClean="0">
                <a:latin typeface="Arial" panose="020B0604020202020204" pitchFamily="34" charset="0"/>
                <a:cs typeface="Arial" panose="020B0604020202020204" pitchFamily="34" charset="0"/>
              </a:rPr>
              <a:t>4</a:t>
            </a:fld>
            <a:endParaRPr lang="en-US" sz="1100" dirty="0">
              <a:latin typeface="Arial" panose="020B0604020202020204" pitchFamily="34" charset="0"/>
              <a:cs typeface="Arial" panose="020B0604020202020204" pitchFamily="34" charset="0"/>
            </a:endParaRPr>
          </a:p>
        </p:txBody>
      </p:sp>
      <p:sp>
        <p:nvSpPr>
          <p:cNvPr id="6" name="Content Placeholder 3"/>
          <p:cNvSpPr txBox="1">
            <a:spLocks/>
          </p:cNvSpPr>
          <p:nvPr/>
        </p:nvSpPr>
        <p:spPr>
          <a:xfrm>
            <a:off x="6147321" y="1463263"/>
            <a:ext cx="5206479"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nb-NO" sz="1200" b="1" dirty="0" smtClean="0">
                <a:solidFill>
                  <a:schemeClr val="accent5">
                    <a:lumMod val="75000"/>
                  </a:schemeClr>
                </a:solidFill>
                <a:latin typeface="Arial" panose="020B0604020202020204" pitchFamily="34" charset="0"/>
                <a:cs typeface="Arial" panose="020B0604020202020204" pitchFamily="34" charset="0"/>
              </a:rPr>
              <a:t>Avvik</a:t>
            </a:r>
          </a:p>
          <a:p>
            <a:pPr marL="0" indent="0">
              <a:lnSpc>
                <a:spcPct val="110000"/>
              </a:lnSpc>
              <a:buNone/>
            </a:pPr>
            <a:r>
              <a:rPr lang="nb-NO" sz="1200" dirty="0" smtClean="0">
                <a:latin typeface="Arial" panose="020B0604020202020204" pitchFamily="34" charset="0"/>
                <a:cs typeface="Arial" panose="020B0604020202020204" pitchFamily="34" charset="0"/>
              </a:rPr>
              <a:t>Prosjektet </a:t>
            </a:r>
            <a:r>
              <a:rPr lang="nb-NO" sz="1200" dirty="0">
                <a:latin typeface="Arial" panose="020B0604020202020204" pitchFamily="34" charset="0"/>
                <a:cs typeface="Arial" panose="020B0604020202020204" pitchFamily="34" charset="0"/>
              </a:rPr>
              <a:t>hadde to avvik fra den opprinnelige prosjektplanen:</a:t>
            </a:r>
          </a:p>
          <a:p>
            <a:pPr>
              <a:lnSpc>
                <a:spcPct val="11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Internpilot skulle opprinnelig utføres 7. november, men ble utsatt til 18. november grunnet forsinkelser i databehandleravtalen samt andre avklaringer knyttet til prosjektets formelle dokumenter.</a:t>
            </a:r>
          </a:p>
          <a:p>
            <a:pPr>
              <a:lnSpc>
                <a:spcPct val="110000"/>
              </a:lnSpc>
              <a:buFont typeface="Wingdings" panose="05000000000000000000" pitchFamily="2" charset="2"/>
              <a:buChar char="§"/>
            </a:pPr>
            <a:r>
              <a:rPr lang="nb-NO" sz="1200" dirty="0">
                <a:latin typeface="Arial" panose="020B0604020202020204" pitchFamily="34" charset="0"/>
                <a:cs typeface="Arial" panose="020B0604020202020204" pitchFamily="34" charset="0"/>
              </a:rPr>
              <a:t>Produksjonssetting ble utsatt fra 18. november til 25. november grunnet utsatt internpilot og sykdom internt på UiO. </a:t>
            </a:r>
          </a:p>
          <a:p>
            <a:pPr marL="0" indent="0">
              <a:lnSpc>
                <a:spcPct val="110000"/>
              </a:lnSpc>
              <a:buFont typeface="Arial" panose="020B0604020202020204" pitchFamily="34" charset="0"/>
              <a:buNone/>
            </a:pPr>
            <a:endParaRPr lang="en-US" sz="1200" dirty="0">
              <a:latin typeface="Arial" panose="020B0604020202020204" pitchFamily="34" charset="0"/>
              <a:cs typeface="Arial" panose="020B0604020202020204" pitchFamily="34" charset="0"/>
            </a:endParaRPr>
          </a:p>
        </p:txBody>
      </p:sp>
      <p:sp>
        <p:nvSpPr>
          <p:cNvPr id="5" name="Rectangle 4"/>
          <p:cNvSpPr/>
          <p:nvPr/>
        </p:nvSpPr>
        <p:spPr>
          <a:xfrm>
            <a:off x="6484185" y="4127327"/>
            <a:ext cx="5281829" cy="1938992"/>
          </a:xfrm>
          <a:prstGeom prst="rect">
            <a:avLst/>
          </a:prstGeom>
        </p:spPr>
        <p:txBody>
          <a:bodyPr wrap="square">
            <a:spAutoFit/>
          </a:bodyPr>
          <a:lstStyle/>
          <a:p>
            <a:r>
              <a:rPr lang="nb-NO" b="1" i="1" dirty="0" smtClean="0">
                <a:solidFill>
                  <a:schemeClr val="accent5">
                    <a:lumMod val="60000"/>
                    <a:lumOff val="40000"/>
                  </a:schemeClr>
                </a:solidFill>
                <a:latin typeface="Arial" panose="020B0604020202020204" pitchFamily="34" charset="0"/>
                <a:cs typeface="Arial" panose="020B0604020202020204" pitchFamily="34" charset="0"/>
              </a:rPr>
              <a:t>«Prosjektet </a:t>
            </a:r>
            <a:r>
              <a:rPr lang="nb-NO" b="1" i="1" dirty="0">
                <a:solidFill>
                  <a:schemeClr val="accent5">
                    <a:lumMod val="60000"/>
                    <a:lumOff val="40000"/>
                  </a:schemeClr>
                </a:solidFill>
                <a:latin typeface="Arial" panose="020B0604020202020204" pitchFamily="34" charset="0"/>
                <a:cs typeface="Arial" panose="020B0604020202020204" pitchFamily="34" charset="0"/>
              </a:rPr>
              <a:t>har innholdsmessig overgått </a:t>
            </a:r>
            <a:r>
              <a:rPr lang="nb-NO" b="1" i="1" dirty="0" err="1">
                <a:solidFill>
                  <a:schemeClr val="accent5">
                    <a:lumMod val="60000"/>
                    <a:lumOff val="40000"/>
                  </a:schemeClr>
                </a:solidFill>
                <a:latin typeface="Arial" panose="020B0604020202020204" pitchFamily="34" charset="0"/>
                <a:cs typeface="Arial" panose="020B0604020202020204" pitchFamily="34" charset="0"/>
              </a:rPr>
              <a:t>Avo</a:t>
            </a:r>
            <a:r>
              <a:rPr lang="nb-NO" b="1" i="1" dirty="0">
                <a:solidFill>
                  <a:schemeClr val="accent5">
                    <a:lumMod val="60000"/>
                    <a:lumOff val="40000"/>
                  </a:schemeClr>
                </a:solidFill>
                <a:latin typeface="Arial" panose="020B0604020202020204" pitchFamily="34" charset="0"/>
                <a:cs typeface="Arial" panose="020B0604020202020204" pitchFamily="34" charset="0"/>
              </a:rPr>
              <a:t> sine forventninger, med tanke på produsert volum i prosjektperioden. Tett oppfølging av AI </a:t>
            </a:r>
            <a:r>
              <a:rPr lang="nb-NO" b="1" i="1" dirty="0" err="1">
                <a:solidFill>
                  <a:schemeClr val="accent5">
                    <a:lumMod val="60000"/>
                    <a:lumOff val="40000"/>
                  </a:schemeClr>
                </a:solidFill>
                <a:latin typeface="Arial" panose="020B0604020202020204" pitchFamily="34" charset="0"/>
                <a:cs typeface="Arial" panose="020B0604020202020204" pitchFamily="34" charset="0"/>
              </a:rPr>
              <a:t>Trainerne</a:t>
            </a:r>
            <a:r>
              <a:rPr lang="nb-NO" b="1" i="1" dirty="0">
                <a:solidFill>
                  <a:schemeClr val="accent5">
                    <a:lumMod val="60000"/>
                    <a:lumOff val="40000"/>
                  </a:schemeClr>
                </a:solidFill>
                <a:latin typeface="Arial" panose="020B0604020202020204" pitchFamily="34" charset="0"/>
                <a:cs typeface="Arial" panose="020B0604020202020204" pitchFamily="34" charset="0"/>
              </a:rPr>
              <a:t> og tydelig ansvarsfordeling internt har trolig vært viktige grunner til suksess i prosjektet</a:t>
            </a:r>
            <a:r>
              <a:rPr lang="nb-NO" b="1" i="1" dirty="0" smtClean="0">
                <a:solidFill>
                  <a:schemeClr val="accent5">
                    <a:lumMod val="60000"/>
                    <a:lumOff val="40000"/>
                  </a:schemeClr>
                </a:solidFill>
                <a:latin typeface="Arial" panose="020B0604020202020204" pitchFamily="34" charset="0"/>
                <a:cs typeface="Arial" panose="020B0604020202020204" pitchFamily="34" charset="0"/>
              </a:rPr>
              <a:t>.»</a:t>
            </a:r>
          </a:p>
          <a:p>
            <a:pPr algn="r"/>
            <a:r>
              <a:rPr lang="nb-NO" sz="1200" b="1" i="1" dirty="0" smtClean="0">
                <a:solidFill>
                  <a:schemeClr val="accent5">
                    <a:lumMod val="60000"/>
                    <a:lumOff val="40000"/>
                  </a:schemeClr>
                </a:solidFill>
                <a:latin typeface="Arial" panose="020B0604020202020204" pitchFamily="34" charset="0"/>
                <a:cs typeface="Arial" panose="020B0604020202020204" pitchFamily="34" charset="0"/>
              </a:rPr>
              <a:t>- Sluttrapport, Avo-consulting</a:t>
            </a:r>
            <a:endParaRPr lang="nb-NO" sz="1200" b="1"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0142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74442" y="1454637"/>
            <a:ext cx="5272675" cy="2384119"/>
          </a:xfrm>
        </p:spPr>
        <p:txBody>
          <a:bodyPr>
            <a:noAutofit/>
          </a:bodyPr>
          <a:lstStyle/>
          <a:p>
            <a:pPr marL="0" indent="0">
              <a:lnSpc>
                <a:spcPct val="110000"/>
              </a:lnSpc>
              <a:buNone/>
            </a:pPr>
            <a:r>
              <a:rPr lang="nb-NO" sz="1200" dirty="0" smtClean="0">
                <a:latin typeface="Arial" panose="020B0604020202020204" pitchFamily="34" charset="0"/>
                <a:cs typeface="Arial" panose="020B0604020202020204" pitchFamily="34" charset="0"/>
              </a:rPr>
              <a:t>Prosjektet er </a:t>
            </a:r>
            <a:r>
              <a:rPr lang="nb-NO" sz="1200" dirty="0">
                <a:latin typeface="Arial" panose="020B0604020202020204" pitchFamily="34" charset="0"/>
                <a:cs typeface="Arial" panose="020B0604020202020204" pitchFamily="34" charset="0"/>
              </a:rPr>
              <a:t>gjennomført med basis i </a:t>
            </a:r>
            <a:r>
              <a:rPr lang="nb-NO" sz="1200" dirty="0" err="1">
                <a:latin typeface="Arial" panose="020B0604020202020204" pitchFamily="34" charset="0"/>
                <a:cs typeface="Arial" panose="020B0604020202020204" pitchFamily="34" charset="0"/>
              </a:rPr>
              <a:t>Avo</a:t>
            </a:r>
            <a:r>
              <a:rPr lang="nb-NO" sz="1200" dirty="0">
                <a:latin typeface="Arial" panose="020B0604020202020204" pitchFamily="34" charset="0"/>
                <a:cs typeface="Arial" panose="020B0604020202020204" pitchFamily="34" charset="0"/>
              </a:rPr>
              <a:t> sin leveransemodell og metodikk for </a:t>
            </a:r>
            <a:r>
              <a:rPr lang="nb-NO" sz="1200" dirty="0" smtClean="0">
                <a:latin typeface="Arial" panose="020B0604020202020204" pitchFamily="34" charset="0"/>
                <a:cs typeface="Arial" panose="020B0604020202020204" pitchFamily="34" charset="0"/>
              </a:rPr>
              <a:t>Chatbot-prosjekter, og de har </a:t>
            </a:r>
            <a:r>
              <a:rPr lang="nb-NO" sz="1200" dirty="0">
                <a:latin typeface="Arial" panose="020B0604020202020204" pitchFamily="34" charset="0"/>
                <a:cs typeface="Arial" panose="020B0604020202020204" pitchFamily="34" charset="0"/>
              </a:rPr>
              <a:t>fungert som rådgivende part i arbeidet med å innhente eksisterende data for de ulike områdene som skulle inn i </a:t>
            </a:r>
            <a:r>
              <a:rPr lang="nb-NO" sz="1200" dirty="0" err="1" smtClean="0">
                <a:latin typeface="Arial" panose="020B0604020202020204" pitchFamily="34" charset="0"/>
                <a:cs typeface="Arial" panose="020B0604020202020204" pitchFamily="34" charset="0"/>
              </a:rPr>
              <a:t>chatboten</a:t>
            </a:r>
            <a:r>
              <a:rPr lang="nb-NO" sz="1200" dirty="0" smtClean="0">
                <a:latin typeface="Arial" panose="020B0604020202020204" pitchFamily="34" charset="0"/>
                <a:cs typeface="Arial" panose="020B0604020202020204" pitchFamily="34" charset="0"/>
              </a:rPr>
              <a:t>.</a:t>
            </a:r>
          </a:p>
          <a:p>
            <a:pPr marL="0" indent="0">
              <a:lnSpc>
                <a:spcPct val="110000"/>
              </a:lnSpc>
              <a:buNone/>
            </a:pPr>
            <a:r>
              <a:rPr lang="nb-NO" sz="1200" dirty="0" err="1" smtClean="0">
                <a:latin typeface="Arial" panose="020B0604020202020204" pitchFamily="34" charset="0"/>
                <a:cs typeface="Arial" panose="020B0604020202020204" pitchFamily="34" charset="0"/>
              </a:rPr>
              <a:t>Avo</a:t>
            </a:r>
            <a:r>
              <a:rPr lang="nb-NO" sz="1200" dirty="0" smtClean="0">
                <a:latin typeface="Arial" panose="020B0604020202020204" pitchFamily="34" charset="0"/>
                <a:cs typeface="Arial" panose="020B0604020202020204" pitchFamily="34" charset="0"/>
              </a:rPr>
              <a:t> </a:t>
            </a:r>
            <a:r>
              <a:rPr lang="nb-NO" sz="1200" dirty="0">
                <a:latin typeface="Arial" panose="020B0604020202020204" pitchFamily="34" charset="0"/>
                <a:cs typeface="Arial" panose="020B0604020202020204" pitchFamily="34" charset="0"/>
              </a:rPr>
              <a:t>har bistått med koordinering i boost.ai sin plattform i prosjektperioden, og har overlevert verktøy for å sikre at UiO er mest mulig selvgående etter endt </a:t>
            </a:r>
            <a:r>
              <a:rPr lang="nb-NO" sz="1200" dirty="0" smtClean="0">
                <a:latin typeface="Arial" panose="020B0604020202020204" pitchFamily="34" charset="0"/>
                <a:cs typeface="Arial" panose="020B0604020202020204" pitchFamily="34" charset="0"/>
              </a:rPr>
              <a:t>prosjekt. Videre </a:t>
            </a:r>
            <a:r>
              <a:rPr lang="nb-NO" sz="1200" dirty="0">
                <a:latin typeface="Arial" panose="020B0604020202020204" pitchFamily="34" charset="0"/>
                <a:cs typeface="Arial" panose="020B0604020202020204" pitchFamily="34" charset="0"/>
              </a:rPr>
              <a:t>har </a:t>
            </a:r>
            <a:r>
              <a:rPr lang="nb-NO" sz="1200" dirty="0" err="1" smtClean="0">
                <a:latin typeface="Arial" panose="020B0604020202020204" pitchFamily="34" charset="0"/>
                <a:cs typeface="Arial" panose="020B0604020202020204" pitchFamily="34" charset="0"/>
              </a:rPr>
              <a:t>Avo</a:t>
            </a:r>
            <a:r>
              <a:rPr lang="nb-NO" sz="1200" dirty="0" smtClean="0">
                <a:latin typeface="Arial" panose="020B0604020202020204" pitchFamily="34" charset="0"/>
                <a:cs typeface="Arial" panose="020B0604020202020204" pitchFamily="34" charset="0"/>
              </a:rPr>
              <a:t> bistått </a:t>
            </a:r>
            <a:r>
              <a:rPr lang="nb-NO" sz="1200" dirty="0">
                <a:latin typeface="Arial" panose="020B0604020202020204" pitchFamily="34" charset="0"/>
                <a:cs typeface="Arial" panose="020B0604020202020204" pitchFamily="34" charset="0"/>
              </a:rPr>
              <a:t>UiO i arbeidet med å definere hvordan man skal måle hvorvidt løsningen leverer i henhold til krav, og med å identifisere forbedringspunkter. </a:t>
            </a:r>
            <a:endParaRPr lang="nb-NO" sz="1200" dirty="0" smtClean="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a:xfrm>
            <a:off x="8610600" y="6356350"/>
            <a:ext cx="2743200" cy="365125"/>
          </a:xfrm>
        </p:spPr>
        <p:txBody>
          <a:bodyPr/>
          <a:lstStyle/>
          <a:p>
            <a:fld id="{95626AC8-23E1-413C-8122-776497593A8E}" type="slidenum">
              <a:rPr lang="en-US" sz="1000" smtClean="0">
                <a:latin typeface="Arial" panose="020B0604020202020204" pitchFamily="34" charset="0"/>
                <a:cs typeface="Arial" panose="020B0604020202020204" pitchFamily="34" charset="0"/>
              </a:rPr>
              <a:t>5</a:t>
            </a:fld>
            <a:endParaRPr lang="en-US" sz="11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932169" y="3437115"/>
            <a:ext cx="10263905" cy="2982302"/>
          </a:xfrm>
          <a:prstGeom prst="rect">
            <a:avLst/>
          </a:prstGeom>
        </p:spPr>
      </p:pic>
      <p:sp>
        <p:nvSpPr>
          <p:cNvPr id="39" name="Content Placeholder 3"/>
          <p:cNvSpPr txBox="1">
            <a:spLocks/>
          </p:cNvSpPr>
          <p:nvPr/>
        </p:nvSpPr>
        <p:spPr>
          <a:xfrm>
            <a:off x="6081125" y="1454636"/>
            <a:ext cx="5272675" cy="23841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nb-NO" sz="1200" dirty="0" smtClean="0">
                <a:latin typeface="Arial" panose="020B0604020202020204" pitchFamily="34" charset="0"/>
                <a:cs typeface="Arial" panose="020B0604020202020204" pitchFamily="34" charset="0"/>
              </a:rPr>
              <a:t>Det er utarbeidet «pakker» med dokumentasjon i </a:t>
            </a:r>
            <a:r>
              <a:rPr lang="nb-NO" sz="1200" dirty="0">
                <a:latin typeface="Arial" panose="020B0604020202020204" pitchFamily="34" charset="0"/>
                <a:cs typeface="Arial" panose="020B0604020202020204" pitchFamily="34" charset="0"/>
              </a:rPr>
              <a:t>løpet av </a:t>
            </a:r>
            <a:r>
              <a:rPr lang="nb-NO" sz="1200" dirty="0" smtClean="0">
                <a:latin typeface="Arial" panose="020B0604020202020204" pitchFamily="34" charset="0"/>
                <a:cs typeface="Arial" panose="020B0604020202020204" pitchFamily="34" charset="0"/>
              </a:rPr>
              <a:t>prosjektperioden </a:t>
            </a:r>
            <a:r>
              <a:rPr lang="nb-NO" sz="1200" dirty="0">
                <a:latin typeface="Arial" panose="020B0604020202020204" pitchFamily="34" charset="0"/>
                <a:cs typeface="Arial" panose="020B0604020202020204" pitchFamily="34" charset="0"/>
              </a:rPr>
              <a:t>basert på ulike </a:t>
            </a:r>
            <a:r>
              <a:rPr lang="nb-NO" sz="1200" dirty="0" smtClean="0">
                <a:latin typeface="Arial" panose="020B0604020202020204" pitchFamily="34" charset="0"/>
                <a:cs typeface="Arial" panose="020B0604020202020204" pitchFamily="34" charset="0"/>
              </a:rPr>
              <a:t>avklaringsmøter </a:t>
            </a:r>
            <a:r>
              <a:rPr lang="nb-NO" sz="1200" dirty="0">
                <a:latin typeface="Arial" panose="020B0604020202020204" pitchFamily="34" charset="0"/>
                <a:cs typeface="Arial" panose="020B0604020202020204" pitchFamily="34" charset="0"/>
              </a:rPr>
              <a:t>eller i forbindelse med arbeid med prosjektarbeid hvor </a:t>
            </a:r>
            <a:r>
              <a:rPr lang="nb-NO" sz="1200" dirty="0" err="1">
                <a:latin typeface="Arial" panose="020B0604020202020204" pitchFamily="34" charset="0"/>
                <a:cs typeface="Arial" panose="020B0604020202020204" pitchFamily="34" charset="0"/>
              </a:rPr>
              <a:t>chatbot</a:t>
            </a:r>
            <a:r>
              <a:rPr lang="nb-NO" sz="1200" dirty="0">
                <a:latin typeface="Arial" panose="020B0604020202020204" pitchFamily="34" charset="0"/>
                <a:cs typeface="Arial" panose="020B0604020202020204" pitchFamily="34" charset="0"/>
              </a:rPr>
              <a:t>-prosjekter skiller seg fra andre prosjekter. </a:t>
            </a:r>
          </a:p>
          <a:p>
            <a:pPr marL="0" indent="0">
              <a:lnSpc>
                <a:spcPct val="110000"/>
              </a:lnSpc>
              <a:buNone/>
            </a:pPr>
            <a:r>
              <a:rPr lang="nb-NO" sz="1200" dirty="0" smtClean="0">
                <a:latin typeface="Arial" panose="020B0604020202020204" pitchFamily="34" charset="0"/>
                <a:cs typeface="Arial" panose="020B0604020202020204" pitchFamily="34" charset="0"/>
              </a:rPr>
              <a:t>Disse </a:t>
            </a:r>
            <a:r>
              <a:rPr lang="nb-NO" sz="1200" dirty="0">
                <a:latin typeface="Arial" panose="020B0604020202020204" pitchFamily="34" charset="0"/>
                <a:cs typeface="Arial" panose="020B0604020202020204" pitchFamily="34" charset="0"/>
              </a:rPr>
              <a:t>pakkene har eksempelvis omhandlet funksjonalitet knyttet til utforming av samtalevinduet samt beste praksis basert på tidligere </a:t>
            </a:r>
            <a:r>
              <a:rPr lang="nb-NO" sz="1200" dirty="0" err="1" smtClean="0">
                <a:latin typeface="Arial" panose="020B0604020202020204" pitchFamily="34" charset="0"/>
                <a:cs typeface="Arial" panose="020B0604020202020204" pitchFamily="34" charset="0"/>
              </a:rPr>
              <a:t>chatbot</a:t>
            </a:r>
            <a:r>
              <a:rPr lang="nb-NO" sz="1200" dirty="0" smtClean="0">
                <a:latin typeface="Arial" panose="020B0604020202020204" pitchFamily="34" charset="0"/>
                <a:cs typeface="Arial" panose="020B0604020202020204" pitchFamily="34" charset="0"/>
              </a:rPr>
              <a:t>-prosjekter </a:t>
            </a:r>
            <a:r>
              <a:rPr lang="nb-NO" sz="1200" dirty="0" err="1" smtClean="0">
                <a:latin typeface="Arial" panose="020B0604020202020204" pitchFamily="34" charset="0"/>
                <a:cs typeface="Arial" panose="020B0604020202020204" pitchFamily="34" charset="0"/>
              </a:rPr>
              <a:t>Avo</a:t>
            </a:r>
            <a:r>
              <a:rPr lang="nb-NO" sz="1200" dirty="0" smtClean="0">
                <a:latin typeface="Arial" panose="020B0604020202020204" pitchFamily="34" charset="0"/>
                <a:cs typeface="Arial" panose="020B0604020202020204" pitchFamily="34" charset="0"/>
              </a:rPr>
              <a:t> har gjennomført. Disse </a:t>
            </a:r>
            <a:r>
              <a:rPr lang="nb-NO" sz="1200" dirty="0">
                <a:latin typeface="Arial" panose="020B0604020202020204" pitchFamily="34" charset="0"/>
                <a:cs typeface="Arial" panose="020B0604020202020204" pitchFamily="34" charset="0"/>
              </a:rPr>
              <a:t>dokumentene </a:t>
            </a:r>
            <a:r>
              <a:rPr lang="nb-NO" sz="1200" dirty="0" smtClean="0">
                <a:latin typeface="Arial" panose="020B0604020202020204" pitchFamily="34" charset="0"/>
                <a:cs typeface="Arial" panose="020B0604020202020204" pitchFamily="34" charset="0"/>
              </a:rPr>
              <a:t>er tilgjengelig i MS Teams.</a:t>
            </a:r>
            <a:endParaRPr lang="nb-NO" sz="1200" dirty="0">
              <a:latin typeface="Arial" panose="020B0604020202020204" pitchFamily="34" charset="0"/>
              <a:cs typeface="Arial" panose="020B0604020202020204" pitchFamily="34" charset="0"/>
            </a:endParaRPr>
          </a:p>
          <a:p>
            <a:pPr marL="0" indent="0">
              <a:lnSpc>
                <a:spcPct val="110000"/>
              </a:lnSpc>
              <a:buNone/>
            </a:pPr>
            <a:r>
              <a:rPr lang="nb-NO" sz="1200" dirty="0">
                <a:latin typeface="Arial" panose="020B0604020202020204" pitchFamily="34" charset="0"/>
                <a:cs typeface="Arial" panose="020B0604020202020204" pitchFamily="34" charset="0"/>
              </a:rPr>
              <a:t>Resterende deler av leveransemodellen fremkommer av figuren nedenfor</a:t>
            </a:r>
            <a:r>
              <a:rPr lang="nb-NO" sz="1200" dirty="0" smtClean="0">
                <a:latin typeface="Arial" panose="020B0604020202020204" pitchFamily="34" charset="0"/>
                <a:cs typeface="Arial" panose="020B0604020202020204" pitchFamily="34" charset="0"/>
              </a:rPr>
              <a:t>.</a:t>
            </a:r>
            <a:endParaRPr lang="nb-NO" sz="1200" dirty="0">
              <a:latin typeface="Arial" panose="020B0604020202020204" pitchFamily="34" charset="0"/>
              <a:cs typeface="Arial" panose="020B0604020202020204" pitchFamily="34" charset="0"/>
            </a:endParaRPr>
          </a:p>
        </p:txBody>
      </p:sp>
      <p:sp>
        <p:nvSpPr>
          <p:cNvPr id="41" name="Title 2"/>
          <p:cNvSpPr>
            <a:spLocks noGrp="1"/>
          </p:cNvSpPr>
          <p:nvPr>
            <p:ph type="title"/>
          </p:nvPr>
        </p:nvSpPr>
        <p:spPr>
          <a:xfrm>
            <a:off x="774442" y="365125"/>
            <a:ext cx="10579358" cy="1325563"/>
          </a:xfrm>
        </p:spPr>
        <p:txBody>
          <a:bodyPr>
            <a:normAutofit/>
          </a:bodyPr>
          <a:lstStyle/>
          <a:p>
            <a:r>
              <a:rPr lang="nb-NO" dirty="0" smtClean="0"/>
              <a:t>Nærmere om leveransene</a:t>
            </a:r>
            <a:endParaRPr lang="en-US" sz="1600" b="1" dirty="0">
              <a:solidFill>
                <a:schemeClr val="accent5">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383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74442" y="1454637"/>
            <a:ext cx="4546705" cy="4168329"/>
          </a:xfrm>
        </p:spPr>
        <p:txBody>
          <a:bodyPr>
            <a:noAutofit/>
          </a:bodyPr>
          <a:lstStyle/>
          <a:p>
            <a:pPr marL="0" indent="0">
              <a:lnSpc>
                <a:spcPct val="110000"/>
              </a:lnSpc>
              <a:buNone/>
            </a:pPr>
            <a:r>
              <a:rPr lang="nb-NO" sz="1200" b="1" dirty="0" err="1" smtClean="0">
                <a:solidFill>
                  <a:schemeClr val="accent5">
                    <a:lumMod val="75000"/>
                  </a:schemeClr>
                </a:solidFill>
                <a:latin typeface="Arial" panose="020B0604020202020204" pitchFamily="34" charset="0"/>
                <a:cs typeface="Arial" panose="020B0604020202020204" pitchFamily="34" charset="0"/>
              </a:rPr>
              <a:t>Kjerneteam</a:t>
            </a:r>
            <a:endParaRPr lang="nb-NO" sz="1200" b="1" dirty="0" smtClean="0">
              <a:solidFill>
                <a:schemeClr val="accent5">
                  <a:lumMod val="75000"/>
                </a:schemeClr>
              </a:solidFill>
              <a:latin typeface="Arial" panose="020B0604020202020204" pitchFamily="34" charset="0"/>
              <a:cs typeface="Arial" panose="020B0604020202020204" pitchFamily="34" charset="0"/>
            </a:endParaRPr>
          </a:p>
          <a:p>
            <a:pPr marL="0" indent="0">
              <a:lnSpc>
                <a:spcPct val="110000"/>
              </a:lnSpc>
              <a:buNone/>
            </a:pPr>
            <a:r>
              <a:rPr lang="nb-NO" sz="1200" dirty="0" smtClean="0">
                <a:latin typeface="Arial" panose="020B0604020202020204" pitchFamily="34" charset="0"/>
                <a:cs typeface="Arial" panose="020B0604020202020204" pitchFamily="34" charset="0"/>
              </a:rPr>
              <a:t>Prosjektet anbefaler at det etableres et </a:t>
            </a:r>
            <a:r>
              <a:rPr lang="nb-NO" sz="1200" dirty="0" err="1" smtClean="0">
                <a:latin typeface="Arial" panose="020B0604020202020204" pitchFamily="34" charset="0"/>
                <a:cs typeface="Arial" panose="020B0604020202020204" pitchFamily="34" charset="0"/>
              </a:rPr>
              <a:t>kjerneteam</a:t>
            </a:r>
            <a:r>
              <a:rPr lang="nb-NO" sz="1200" dirty="0" smtClean="0">
                <a:latin typeface="Arial" panose="020B0604020202020204" pitchFamily="34" charset="0"/>
                <a:cs typeface="Arial" panose="020B0604020202020204" pitchFamily="34" charset="0"/>
              </a:rPr>
              <a:t> bestående av 2 – 4 deltakere fra de forskjellige enhetene som har deltatt i piloten i 20-60% stilling. Valg av deltakere i kjerneteamet bør baseres på kriteriene for kompetansenivå som ble presentert på sertifiseringen i uke 41 og som er vedlagt. Prosjektet kan komme med en konkret anbefaling på hvem som bør være med i dette kjerneteamet.</a:t>
            </a:r>
          </a:p>
          <a:p>
            <a:pPr marL="0" indent="0">
              <a:lnSpc>
                <a:spcPct val="110000"/>
              </a:lnSpc>
              <a:buNone/>
            </a:pPr>
            <a:endParaRPr lang="nb-NO" sz="1200" dirty="0" smtClean="0">
              <a:latin typeface="Arial" panose="020B0604020202020204" pitchFamily="34" charset="0"/>
              <a:cs typeface="Arial" panose="020B0604020202020204" pitchFamily="34" charset="0"/>
            </a:endParaRPr>
          </a:p>
          <a:p>
            <a:pPr marL="0" indent="0">
              <a:lnSpc>
                <a:spcPct val="110000"/>
              </a:lnSpc>
              <a:buNone/>
            </a:pPr>
            <a:r>
              <a:rPr lang="nb-NO" sz="1200" b="1" dirty="0" smtClean="0">
                <a:solidFill>
                  <a:schemeClr val="accent5">
                    <a:lumMod val="75000"/>
                  </a:schemeClr>
                </a:solidFill>
                <a:latin typeface="Arial" panose="020B0604020202020204" pitchFamily="34" charset="0"/>
                <a:cs typeface="Arial" panose="020B0604020202020204" pitchFamily="34" charset="0"/>
              </a:rPr>
              <a:t>Ressurspersoner</a:t>
            </a:r>
          </a:p>
          <a:p>
            <a:pPr marL="0" indent="0">
              <a:lnSpc>
                <a:spcPct val="110000"/>
              </a:lnSpc>
              <a:buNone/>
            </a:pPr>
            <a:r>
              <a:rPr lang="nb-NO" sz="1200" dirty="0" smtClean="0">
                <a:latin typeface="Arial" panose="020B0604020202020204" pitchFamily="34" charset="0"/>
                <a:cs typeface="Arial" panose="020B0604020202020204" pitchFamily="34" charset="0"/>
              </a:rPr>
              <a:t>Det kan noen ganger være behov for å trekke inn ressurspersoner som har spesialistkunnskap om områdene som </a:t>
            </a:r>
            <a:r>
              <a:rPr lang="nb-NO" sz="1200" dirty="0" err="1" smtClean="0">
                <a:latin typeface="Arial" panose="020B0604020202020204" pitchFamily="34" charset="0"/>
                <a:cs typeface="Arial" panose="020B0604020202020204" pitchFamily="34" charset="0"/>
              </a:rPr>
              <a:t>chatboten</a:t>
            </a:r>
            <a:r>
              <a:rPr lang="nb-NO" sz="1200" dirty="0" smtClean="0">
                <a:latin typeface="Arial" panose="020B0604020202020204" pitchFamily="34" charset="0"/>
                <a:cs typeface="Arial" panose="020B0604020202020204" pitchFamily="34" charset="0"/>
              </a:rPr>
              <a:t> skal svare på. Dette kan være i tilknytning til nye intensjoner som må opprettes eller responser som må legges inn.</a:t>
            </a:r>
          </a:p>
        </p:txBody>
      </p:sp>
      <p:sp>
        <p:nvSpPr>
          <p:cNvPr id="2" name="Slide Number Placeholder 1"/>
          <p:cNvSpPr>
            <a:spLocks noGrp="1"/>
          </p:cNvSpPr>
          <p:nvPr>
            <p:ph type="sldNum" sz="quarter" idx="12"/>
          </p:nvPr>
        </p:nvSpPr>
        <p:spPr>
          <a:xfrm>
            <a:off x="8610600" y="6356350"/>
            <a:ext cx="2743200" cy="365125"/>
          </a:xfrm>
        </p:spPr>
        <p:txBody>
          <a:bodyPr/>
          <a:lstStyle/>
          <a:p>
            <a:fld id="{95626AC8-23E1-413C-8122-776497593A8E}" type="slidenum">
              <a:rPr lang="en-US" sz="1000" smtClean="0">
                <a:latin typeface="Arial" panose="020B0604020202020204" pitchFamily="34" charset="0"/>
                <a:cs typeface="Arial" panose="020B0604020202020204" pitchFamily="34" charset="0"/>
              </a:rPr>
              <a:t>6</a:t>
            </a:fld>
            <a:endParaRPr lang="en-US" sz="1100" dirty="0">
              <a:latin typeface="Arial" panose="020B0604020202020204" pitchFamily="34" charset="0"/>
              <a:cs typeface="Arial" panose="020B0604020202020204" pitchFamily="34" charset="0"/>
            </a:endParaRPr>
          </a:p>
        </p:txBody>
      </p:sp>
      <p:sp>
        <p:nvSpPr>
          <p:cNvPr id="41" name="Title 2"/>
          <p:cNvSpPr>
            <a:spLocks noGrp="1"/>
          </p:cNvSpPr>
          <p:nvPr>
            <p:ph type="title"/>
          </p:nvPr>
        </p:nvSpPr>
        <p:spPr>
          <a:xfrm>
            <a:off x="774442" y="365125"/>
            <a:ext cx="10579358" cy="1325563"/>
          </a:xfrm>
        </p:spPr>
        <p:txBody>
          <a:bodyPr>
            <a:normAutofit/>
          </a:bodyPr>
          <a:lstStyle/>
          <a:p>
            <a:r>
              <a:rPr lang="nb-NO" dirty="0" smtClean="0"/>
              <a:t>Forslag til videre vedlikehold av </a:t>
            </a:r>
            <a:r>
              <a:rPr lang="nb-NO" dirty="0" err="1" smtClean="0"/>
              <a:t>chatbot</a:t>
            </a:r>
            <a:endParaRPr lang="en-US" sz="1600" b="1" dirty="0">
              <a:solidFill>
                <a:schemeClr val="accent5">
                  <a:lumMod val="75000"/>
                </a:schemeClr>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2"/>
          <a:srcRect l="12291" r="5394"/>
          <a:stretch/>
        </p:blipFill>
        <p:spPr>
          <a:xfrm>
            <a:off x="5502358" y="1027906"/>
            <a:ext cx="6689642" cy="4254310"/>
          </a:xfrm>
          <a:prstGeom prst="rect">
            <a:avLst/>
          </a:prstGeom>
        </p:spPr>
      </p:pic>
    </p:spTree>
    <p:extLst>
      <p:ext uri="{BB962C8B-B14F-4D97-AF65-F5344CB8AC3E}">
        <p14:creationId xmlns:p14="http://schemas.microsoft.com/office/powerpoint/2010/main" val="316062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Anbefalte aktiviteter etter endt prosjekt for vedlikehold</a:t>
            </a:r>
            <a:endParaRPr lang="en-US" dirty="0"/>
          </a:p>
        </p:txBody>
      </p:sp>
      <p:sp>
        <p:nvSpPr>
          <p:cNvPr id="4" name="Slide Number Placeholder 3"/>
          <p:cNvSpPr>
            <a:spLocks noGrp="1"/>
          </p:cNvSpPr>
          <p:nvPr>
            <p:ph type="sldNum" sz="quarter" idx="12"/>
          </p:nvPr>
        </p:nvSpPr>
        <p:spPr/>
        <p:txBody>
          <a:bodyPr/>
          <a:lstStyle/>
          <a:p>
            <a:fld id="{95626AC8-23E1-413C-8122-776497593A8E}" type="slidenum">
              <a:rPr lang="en-US" sz="1000" smtClean="0"/>
              <a:t>7</a:t>
            </a:fld>
            <a:endParaRPr lang="en-US" sz="1000" dirty="0"/>
          </a:p>
        </p:txBody>
      </p:sp>
      <p:pic>
        <p:nvPicPr>
          <p:cNvPr id="8" name="Picture 7"/>
          <p:cNvPicPr>
            <a:picLocks noChangeAspect="1"/>
          </p:cNvPicPr>
          <p:nvPr/>
        </p:nvPicPr>
        <p:blipFill>
          <a:blip r:embed="rId2"/>
          <a:stretch>
            <a:fillRect/>
          </a:stretch>
        </p:blipFill>
        <p:spPr>
          <a:xfrm>
            <a:off x="838200" y="1483181"/>
            <a:ext cx="10800000" cy="4873169"/>
          </a:xfrm>
          <a:prstGeom prst="rect">
            <a:avLst/>
          </a:prstGeom>
        </p:spPr>
      </p:pic>
    </p:spTree>
    <p:extLst>
      <p:ext uri="{BB962C8B-B14F-4D97-AF65-F5344CB8AC3E}">
        <p14:creationId xmlns:p14="http://schemas.microsoft.com/office/powerpoint/2010/main" val="339306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Tentativ plan videre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38775451"/>
              </p:ext>
            </p:extLst>
          </p:nvPr>
        </p:nvGraphicFramePr>
        <p:xfrm>
          <a:off x="838200" y="1485733"/>
          <a:ext cx="10515600" cy="4403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95626AC8-23E1-413C-8122-776497593A8E}" type="slidenum">
              <a:rPr lang="en-US" smtClean="0"/>
              <a:t>8</a:t>
            </a:fld>
            <a:endParaRPr lang="en-US"/>
          </a:p>
        </p:txBody>
      </p:sp>
      <p:sp>
        <p:nvSpPr>
          <p:cNvPr id="6" name="Rectangle 5"/>
          <p:cNvSpPr/>
          <p:nvPr/>
        </p:nvSpPr>
        <p:spPr>
          <a:xfrm>
            <a:off x="759372" y="4378767"/>
            <a:ext cx="1810407" cy="498598"/>
          </a:xfrm>
          <a:prstGeom prst="rect">
            <a:avLst/>
          </a:prstGeom>
        </p:spPr>
        <p:txBody>
          <a:bodyPr wrap="square">
            <a:spAutoFit/>
          </a:bodyPr>
          <a:lstStyle/>
          <a:p>
            <a:pPr algn="ctr">
              <a:lnSpc>
                <a:spcPct val="110000"/>
              </a:lnSpc>
            </a:pPr>
            <a:r>
              <a:rPr lang="nb-NO" sz="1200" dirty="0" smtClean="0">
                <a:latin typeface="Arial" panose="020B0604020202020204" pitchFamily="34" charset="0"/>
                <a:cs typeface="Arial" panose="020B0604020202020204" pitchFamily="34" charset="0"/>
              </a:rPr>
              <a:t>Evaluering, </a:t>
            </a:r>
            <a:r>
              <a:rPr lang="nb-NO" sz="1200" dirty="0" err="1" smtClean="0">
                <a:latin typeface="Arial" panose="020B0604020202020204" pitchFamily="34" charset="0"/>
                <a:cs typeface="Arial" panose="020B0604020202020204" pitchFamily="34" charset="0"/>
              </a:rPr>
              <a:t>kjerneteam</a:t>
            </a:r>
            <a:r>
              <a:rPr lang="nb-NO" sz="1200" dirty="0" smtClean="0">
                <a:latin typeface="Arial" panose="020B0604020202020204" pitchFamily="34" charset="0"/>
                <a:cs typeface="Arial" panose="020B0604020202020204" pitchFamily="34" charset="0"/>
              </a:rPr>
              <a:t>, vedlikeholdsrutiner</a:t>
            </a:r>
            <a:endParaRPr lang="nb-NO" sz="1200" dirty="0">
              <a:latin typeface="Arial" panose="020B0604020202020204" pitchFamily="34" charset="0"/>
              <a:cs typeface="Arial" panose="020B0604020202020204" pitchFamily="34" charset="0"/>
            </a:endParaRPr>
          </a:p>
        </p:txBody>
      </p:sp>
      <p:sp>
        <p:nvSpPr>
          <p:cNvPr id="7" name="Rectangle 6"/>
          <p:cNvSpPr/>
          <p:nvPr/>
        </p:nvSpPr>
        <p:spPr>
          <a:xfrm>
            <a:off x="2330670" y="2476846"/>
            <a:ext cx="1319048" cy="498598"/>
          </a:xfrm>
          <a:prstGeom prst="rect">
            <a:avLst/>
          </a:prstGeom>
        </p:spPr>
        <p:txBody>
          <a:bodyPr wrap="square">
            <a:spAutoFit/>
          </a:bodyPr>
          <a:lstStyle/>
          <a:p>
            <a:pPr algn="ctr">
              <a:lnSpc>
                <a:spcPct val="110000"/>
              </a:lnSpc>
            </a:pPr>
            <a:r>
              <a:rPr lang="nb-NO" sz="1200" dirty="0" smtClean="0">
                <a:latin typeface="Arial" panose="020B0604020202020204" pitchFamily="34" charset="0"/>
                <a:cs typeface="Arial" panose="020B0604020202020204" pitchFamily="34" charset="0"/>
              </a:rPr>
              <a:t>Hovedperiode for henvendelser</a:t>
            </a:r>
            <a:endParaRPr lang="nb-NO" sz="1200" dirty="0">
              <a:latin typeface="Arial" panose="020B0604020202020204" pitchFamily="34" charset="0"/>
              <a:cs typeface="Arial" panose="020B0604020202020204" pitchFamily="34" charset="0"/>
            </a:endParaRPr>
          </a:p>
        </p:txBody>
      </p:sp>
      <p:sp>
        <p:nvSpPr>
          <p:cNvPr id="8" name="Rectangle 7"/>
          <p:cNvSpPr/>
          <p:nvPr/>
        </p:nvSpPr>
        <p:spPr>
          <a:xfrm>
            <a:off x="3831022" y="4378767"/>
            <a:ext cx="2751082" cy="498598"/>
          </a:xfrm>
          <a:prstGeom prst="rect">
            <a:avLst/>
          </a:prstGeom>
        </p:spPr>
        <p:txBody>
          <a:bodyPr wrap="square">
            <a:spAutoFit/>
          </a:bodyPr>
          <a:lstStyle/>
          <a:p>
            <a:pPr algn="ctr">
              <a:lnSpc>
                <a:spcPct val="110000"/>
              </a:lnSpc>
            </a:pPr>
            <a:r>
              <a:rPr lang="nb-NO" sz="1200" dirty="0" smtClean="0">
                <a:latin typeface="Arial" panose="020B0604020202020204" pitchFamily="34" charset="0"/>
                <a:cs typeface="Arial" panose="020B0604020202020204" pitchFamily="34" charset="0"/>
              </a:rPr>
              <a:t>Evaluering og gevinstkartlegging </a:t>
            </a:r>
          </a:p>
          <a:p>
            <a:pPr algn="ctr">
              <a:lnSpc>
                <a:spcPct val="110000"/>
              </a:lnSpc>
            </a:pPr>
            <a:r>
              <a:rPr lang="nb-NO" sz="1200" dirty="0" smtClean="0">
                <a:latin typeface="Arial" panose="020B0604020202020204" pitchFamily="34" charset="0"/>
                <a:cs typeface="Arial" panose="020B0604020202020204" pitchFamily="34" charset="0"/>
              </a:rPr>
              <a:t>/ -realisering</a:t>
            </a:r>
            <a:endParaRPr lang="nb-NO" sz="1200" dirty="0">
              <a:latin typeface="Arial" panose="020B0604020202020204" pitchFamily="34" charset="0"/>
              <a:cs typeface="Arial" panose="020B0604020202020204" pitchFamily="34" charset="0"/>
            </a:endParaRPr>
          </a:p>
        </p:txBody>
      </p:sp>
      <p:sp>
        <p:nvSpPr>
          <p:cNvPr id="9" name="Rectangle 8"/>
          <p:cNvSpPr/>
          <p:nvPr/>
        </p:nvSpPr>
        <p:spPr>
          <a:xfrm>
            <a:off x="9758857" y="4378767"/>
            <a:ext cx="1319049" cy="279757"/>
          </a:xfrm>
          <a:prstGeom prst="rect">
            <a:avLst/>
          </a:prstGeom>
        </p:spPr>
        <p:txBody>
          <a:bodyPr wrap="square">
            <a:spAutoFit/>
          </a:bodyPr>
          <a:lstStyle/>
          <a:p>
            <a:pPr algn="ctr">
              <a:lnSpc>
                <a:spcPct val="110000"/>
              </a:lnSpc>
            </a:pPr>
            <a:r>
              <a:rPr lang="nb-NO" sz="1200" dirty="0" smtClean="0">
                <a:latin typeface="Arial" panose="020B0604020202020204" pitchFamily="34" charset="0"/>
                <a:cs typeface="Arial" panose="020B0604020202020204" pitchFamily="34" charset="0"/>
              </a:rPr>
              <a:t>Utløp av lisens </a:t>
            </a:r>
            <a:endParaRPr lang="nb-NO" sz="1200" dirty="0">
              <a:latin typeface="Arial" panose="020B0604020202020204" pitchFamily="34" charset="0"/>
              <a:cs typeface="Arial" panose="020B0604020202020204" pitchFamily="34" charset="0"/>
            </a:endParaRPr>
          </a:p>
        </p:txBody>
      </p:sp>
      <p:sp>
        <p:nvSpPr>
          <p:cNvPr id="10" name="Rectangle 9"/>
          <p:cNvSpPr/>
          <p:nvPr/>
        </p:nvSpPr>
        <p:spPr>
          <a:xfrm>
            <a:off x="6848802" y="2476846"/>
            <a:ext cx="1305913" cy="498598"/>
          </a:xfrm>
          <a:prstGeom prst="rect">
            <a:avLst/>
          </a:prstGeom>
        </p:spPr>
        <p:txBody>
          <a:bodyPr wrap="square">
            <a:spAutoFit/>
          </a:bodyPr>
          <a:lstStyle/>
          <a:p>
            <a:pPr algn="ctr">
              <a:lnSpc>
                <a:spcPct val="110000"/>
              </a:lnSpc>
            </a:pPr>
            <a:r>
              <a:rPr lang="nb-NO" sz="1200" dirty="0" smtClean="0">
                <a:latin typeface="Arial" panose="020B0604020202020204" pitchFamily="34" charset="0"/>
                <a:cs typeface="Arial" panose="020B0604020202020204" pitchFamily="34" charset="0"/>
              </a:rPr>
              <a:t>Beslutning om veien videre </a:t>
            </a:r>
            <a:endParaRPr lang="nb-NO" sz="1200" dirty="0">
              <a:latin typeface="Arial" panose="020B0604020202020204" pitchFamily="34" charset="0"/>
              <a:cs typeface="Arial" panose="020B0604020202020204" pitchFamily="34" charset="0"/>
            </a:endParaRPr>
          </a:p>
        </p:txBody>
      </p:sp>
      <p:sp>
        <p:nvSpPr>
          <p:cNvPr id="11" name="Left Brace 10"/>
          <p:cNvSpPr/>
          <p:nvPr/>
        </p:nvSpPr>
        <p:spPr>
          <a:xfrm rot="5400000" flipV="1">
            <a:off x="2907007" y="2534603"/>
            <a:ext cx="166375" cy="1319049"/>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2" name="Left Brace 11"/>
          <p:cNvSpPr/>
          <p:nvPr/>
        </p:nvSpPr>
        <p:spPr>
          <a:xfrm rot="16200000">
            <a:off x="5171885" y="2759757"/>
            <a:ext cx="69356" cy="2751081"/>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3" name="Left Brace 12"/>
          <p:cNvSpPr/>
          <p:nvPr/>
        </p:nvSpPr>
        <p:spPr>
          <a:xfrm rot="5400000" flipV="1">
            <a:off x="7373904" y="2579274"/>
            <a:ext cx="166376" cy="1229712"/>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4" name="Left Brace 13"/>
          <p:cNvSpPr/>
          <p:nvPr/>
        </p:nvSpPr>
        <p:spPr>
          <a:xfrm rot="16200000">
            <a:off x="1414537" y="3524282"/>
            <a:ext cx="166375" cy="1319049"/>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5" name="Left Brace 14"/>
          <p:cNvSpPr/>
          <p:nvPr/>
        </p:nvSpPr>
        <p:spPr>
          <a:xfrm rot="16200000">
            <a:off x="10335194" y="3475772"/>
            <a:ext cx="166375" cy="1319049"/>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4607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Et bilde som inneholder spillehall, rom&#10;&#10;Automatisk generert beskrivelse">
            <a:extLst>
              <a:ext uri="{FF2B5EF4-FFF2-40B4-BE49-F238E27FC236}">
                <a16:creationId xmlns:a16="http://schemas.microsoft.com/office/drawing/2014/main" id="{3F54F5EE-2F58-429E-8978-281474A93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877" y="5618378"/>
            <a:ext cx="900000" cy="900000"/>
          </a:xfrm>
          <a:prstGeom prst="rect">
            <a:avLst/>
          </a:prstGeom>
        </p:spPr>
      </p:pic>
      <p:sp>
        <p:nvSpPr>
          <p:cNvPr id="3" name="TextBox 2"/>
          <p:cNvSpPr txBox="1"/>
          <p:nvPr/>
        </p:nvSpPr>
        <p:spPr>
          <a:xfrm>
            <a:off x="633836" y="2919978"/>
            <a:ext cx="3001143" cy="1815882"/>
          </a:xfrm>
          <a:prstGeom prst="rect">
            <a:avLst/>
          </a:prstGeom>
          <a:noFill/>
        </p:spPr>
        <p:txBody>
          <a:bodyPr wrap="none" rtlCol="0">
            <a:spAutoFit/>
          </a:bodyPr>
          <a:lstStyle/>
          <a:p>
            <a:r>
              <a:rPr lang="nb-NO" sz="2800" b="1" dirty="0">
                <a:solidFill>
                  <a:schemeClr val="accent5">
                    <a:lumMod val="75000"/>
                  </a:schemeClr>
                </a:solidFill>
                <a:latin typeface="Arial" panose="020B0604020202020204" pitchFamily="34" charset="0"/>
                <a:cs typeface="Arial" panose="020B0604020202020204" pitchFamily="34" charset="0"/>
              </a:rPr>
              <a:t>Chatbot ved UiO</a:t>
            </a:r>
          </a:p>
          <a:p>
            <a:endParaRPr lang="nb-NO" sz="2800" b="1" dirty="0">
              <a:solidFill>
                <a:schemeClr val="accent5">
                  <a:lumMod val="75000"/>
                </a:schemeClr>
              </a:solidFill>
              <a:latin typeface="Arial" panose="020B0604020202020204" pitchFamily="34" charset="0"/>
              <a:cs typeface="Arial" panose="020B0604020202020204" pitchFamily="34" charset="0"/>
            </a:endParaRPr>
          </a:p>
          <a:p>
            <a:r>
              <a:rPr lang="nb-NO" sz="2000" smtClean="0">
                <a:solidFill>
                  <a:schemeClr val="accent5">
                    <a:lumMod val="75000"/>
                  </a:schemeClr>
                </a:solidFill>
                <a:latin typeface="Arial" panose="020B0604020202020204" pitchFamily="34" charset="0"/>
                <a:cs typeface="Arial" panose="020B0604020202020204" pitchFamily="34" charset="0"/>
              </a:rPr>
              <a:t>OPPSUMMERING</a:t>
            </a:r>
            <a:endParaRPr lang="nb-NO" sz="2000" dirty="0">
              <a:solidFill>
                <a:schemeClr val="accent5">
                  <a:lumMod val="75000"/>
                </a:schemeClr>
              </a:solidFill>
              <a:latin typeface="Arial" panose="020B0604020202020204" pitchFamily="34" charset="0"/>
              <a:cs typeface="Arial" panose="020B0604020202020204" pitchFamily="34" charset="0"/>
            </a:endParaRPr>
          </a:p>
          <a:p>
            <a:endParaRPr lang="nb-NO" sz="1200" dirty="0">
              <a:solidFill>
                <a:schemeClr val="accent5">
                  <a:lumMod val="75000"/>
                </a:schemeClr>
              </a:solidFill>
              <a:latin typeface="Arial" panose="020B0604020202020204" pitchFamily="34" charset="0"/>
              <a:cs typeface="Arial" panose="020B0604020202020204" pitchFamily="34" charset="0"/>
            </a:endParaRPr>
          </a:p>
          <a:p>
            <a:r>
              <a:rPr lang="nb-NO" sz="1200" dirty="0">
                <a:solidFill>
                  <a:schemeClr val="accent5">
                    <a:lumMod val="75000"/>
                  </a:schemeClr>
                </a:solidFill>
                <a:latin typeface="Arial" panose="020B0604020202020204" pitchFamily="34" charset="0"/>
                <a:cs typeface="Arial" panose="020B0604020202020204" pitchFamily="34" charset="0"/>
              </a:rPr>
              <a:t>November 2019</a:t>
            </a:r>
          </a:p>
          <a:p>
            <a:r>
              <a:rPr lang="nb-NO" sz="1100" dirty="0">
                <a:solidFill>
                  <a:schemeClr val="accent5">
                    <a:lumMod val="75000"/>
                  </a:schemeClr>
                </a:solidFill>
                <a:latin typeface="Arial" panose="020B0604020202020204" pitchFamily="34" charset="0"/>
                <a:cs typeface="Arial" panose="020B0604020202020204" pitchFamily="34" charset="0"/>
              </a:rPr>
              <a:t>Aleksander Lorentzen</a:t>
            </a:r>
            <a:endParaRPr lang="en-US" sz="1100" dirty="0">
              <a:solidFill>
                <a:schemeClr val="accent5">
                  <a:lumMod val="75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758315" y="1504927"/>
            <a:ext cx="7367010" cy="5353073"/>
          </a:xfrm>
          <a:prstGeom prst="rect">
            <a:avLst/>
          </a:prstGeom>
        </p:spPr>
      </p:pic>
    </p:spTree>
    <p:extLst>
      <p:ext uri="{BB962C8B-B14F-4D97-AF65-F5344CB8AC3E}">
        <p14:creationId xmlns:p14="http://schemas.microsoft.com/office/powerpoint/2010/main" val="124272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CBE9F32EC8D3C4D8AA19B7CE4B65066" ma:contentTypeVersion="11" ma:contentTypeDescription="Opprett et nytt dokument." ma:contentTypeScope="" ma:versionID="7de953eadd52e5ba95c990d35046622f">
  <xsd:schema xmlns:xsd="http://www.w3.org/2001/XMLSchema" xmlns:xs="http://www.w3.org/2001/XMLSchema" xmlns:p="http://schemas.microsoft.com/office/2006/metadata/properties" xmlns:ns3="5ab767a6-31ca-4803-8b30-a795d332ce87" xmlns:ns4="082232de-fefc-4884-a262-31cfd6ef8d10" targetNamespace="http://schemas.microsoft.com/office/2006/metadata/properties" ma:root="true" ma:fieldsID="f5ee805f2370a7bf40e3d8e9bae8eade" ns3:_="" ns4:_="">
    <xsd:import namespace="5ab767a6-31ca-4803-8b30-a795d332ce87"/>
    <xsd:import namespace="082232de-fefc-4884-a262-31cfd6ef8d1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EventHashCode" minOccurs="0"/>
                <xsd:element ref="ns4:MediaServiceGenerationTime"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b767a6-31ca-4803-8b30-a795d332ce87"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description="" ma:internalName="SharedWithDetails" ma:readOnly="true">
      <xsd:simpleType>
        <xsd:restriction base="dms:Note">
          <xsd:maxLength value="255"/>
        </xsd:restriction>
      </xsd:simpleType>
    </xsd:element>
    <xsd:element name="SharingHintHash" ma:index="10" nillable="true" ma:displayName="Hash for deling av tips"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2232de-fefc-4884-a262-31cfd6ef8d1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BEF8E3-0E3E-49CA-AAC5-F61B6855AC36}">
  <ds:schemaRefs>
    <ds:schemaRef ds:uri="http://purl.org/dc/dcmitype/"/>
    <ds:schemaRef ds:uri="http://schemas.microsoft.com/office/infopath/2007/PartnerControls"/>
    <ds:schemaRef ds:uri="5ab767a6-31ca-4803-8b30-a795d332ce87"/>
    <ds:schemaRef ds:uri="082232de-fefc-4884-a262-31cfd6ef8d10"/>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B7C3C68-4155-48CD-8078-E7BB894787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b767a6-31ca-4803-8b30-a795d332ce87"/>
    <ds:schemaRef ds:uri="082232de-fefc-4884-a262-31cfd6ef8d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E55305-3D80-4299-BA0F-FE23211A7B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6273</TotalTime>
  <Words>845</Words>
  <Application>Microsoft Office PowerPoint</Application>
  <PresentationFormat>Widescreen</PresentationFormat>
  <Paragraphs>85</Paragraphs>
  <Slides>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HGMaruGothicMPRO</vt:lpstr>
      <vt:lpstr>Wingdings</vt:lpstr>
      <vt:lpstr>Office Theme</vt:lpstr>
      <vt:lpstr>PowerPoint Presentation</vt:lpstr>
      <vt:lpstr>Sammendrag</vt:lpstr>
      <vt:lpstr>Bakgrunn for prosjektet</vt:lpstr>
      <vt:lpstr>Prosjektet viktigste leveranser</vt:lpstr>
      <vt:lpstr>Nærmere om leveransene</vt:lpstr>
      <vt:lpstr>Forslag til videre vedlikehold av chatbot</vt:lpstr>
      <vt:lpstr>Anbefalte aktiviteter etter endt prosjekt for vedlikehold</vt:lpstr>
      <vt:lpstr>Tentativ plan videre</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Aleksander Lorentzen</dc:creator>
  <cp:lastModifiedBy>Aleksander Lorentzen</cp:lastModifiedBy>
  <cp:revision>38</cp:revision>
  <dcterms:created xsi:type="dcterms:W3CDTF">2019-11-27T12:04:02Z</dcterms:created>
  <dcterms:modified xsi:type="dcterms:W3CDTF">2019-12-02T07:58:37Z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0x0101006CBE9F32EC8D3C4D8AA19B7CE4B65066</vt:lpwstr>
  </property>
</Properties>
</file>