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504" y="12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26.09.2019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26.09.2019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26.09.2019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26.09.2019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492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 smtClean="0">
                <a:solidFill>
                  <a:prstClr val="black"/>
                </a:solidFill>
              </a:rPr>
              <a:t>STATUSRAPPORT</a:t>
            </a:r>
          </a:p>
          <a:p>
            <a:r>
              <a:rPr lang="nb-NO" sz="2000" b="1" dirty="0" smtClean="0">
                <a:solidFill>
                  <a:prstClr val="black"/>
                </a:solidFill>
              </a:rPr>
              <a:t>Fellesløsninger innen forskerstøtte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32839" y="1211859"/>
            <a:ext cx="14375028" cy="3379786"/>
            <a:chOff x="132839" y="1211859"/>
            <a:chExt cx="14375028" cy="3379786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32839" y="1211859"/>
              <a:ext cx="7635121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r>
                <a:rPr lang="nb-NO" sz="900" dirty="0" smtClean="0"/>
                <a:t> </a:t>
              </a:r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Anbefalingen fra konseptfasen var å gå videre med et fellesløsningsprosjekt innen forskerstøtte. Forslaget har i løpet av våren 2019 </a:t>
              </a:r>
              <a:r>
                <a:rPr lang="nb-NO" b="0" dirty="0"/>
                <a:t>blitt forankret i fakultetenes ledergrupper, Forum for forskningsdekaner, universitetsdirektørens ledergruppe, universitetsledelsens strategimøte (rektoratmøtet) og dekanmøtet før universitetsdirektørens </a:t>
              </a:r>
              <a:r>
                <a:rPr lang="nb-NO" b="0" dirty="0" smtClean="0"/>
                <a:t>vedtak.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Johannes Elgvin er prosjektleder (50%), Unn-Hilde Grasmo-Wendler er styringsgruppeleder og Kristel Skorge er prosjekteier.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 smtClean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Oppnevning av prosjektkoordinator (50%), styringsgruppe og prosjektgruppe.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Rigge og igangsette </a:t>
              </a:r>
              <a:r>
                <a:rPr lang="nb-NO" b="0" dirty="0" smtClean="0"/>
                <a:t>prosjektet: Møter med alle enheter på nivå 2 for å identifisere eksperter og mulige samarbeidskonstellasjoner, </a:t>
              </a:r>
              <a:r>
                <a:rPr lang="nb-NO" b="0" dirty="0" smtClean="0"/>
                <a:t>gjennomføre </a:t>
              </a:r>
              <a:r>
                <a:rPr lang="nb-NO" b="0" dirty="0" err="1" smtClean="0"/>
                <a:t>oppstartsworkshop</a:t>
              </a:r>
              <a:r>
                <a:rPr lang="nb-NO" b="0" dirty="0" smtClean="0"/>
                <a:t> og gevinstworkshop og utarbeide prosjektdokumentasjon.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Drøfte mandat for prosjektet i IDF-møtet.</a:t>
              </a:r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11859"/>
              <a:ext cx="6553475" cy="336976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Foreløpig ikke noe å rapportere.</a:t>
              </a:r>
              <a:endParaRPr lang="nb-NO" sz="1400" b="0" dirty="0"/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Ingen konkrete tiltak.</a:t>
              </a: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505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</a:t>
            </a:r>
          </a:p>
          <a:p>
            <a:r>
              <a:rPr lang="nb-NO" sz="1500" b="1" dirty="0" smtClean="0">
                <a:solidFill>
                  <a:schemeClr val="tx1"/>
                </a:solidFill>
              </a:rPr>
              <a:t>26.09.2019</a:t>
            </a:r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8914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pPr lvl="0"/>
            <a:r>
              <a:rPr lang="nb-NO" sz="1400" dirty="0" smtClean="0"/>
              <a:t>Status</a:t>
            </a:r>
            <a:r>
              <a:rPr lang="nb-NO" sz="1400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Prosjektleder (50%)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Prosjektkoordinator (50%) – ikke avklart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Personer til prosjektgruppen/ekspertgruppene er ikke </a:t>
            </a:r>
            <a:r>
              <a:rPr lang="nb-NO" b="0" dirty="0" smtClean="0"/>
              <a:t>avklart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Samarbeidskonstellasjoner mellom enheter er ikke avklart</a:t>
            </a:r>
            <a:endParaRPr lang="nb-NO" b="0" dirty="0" smtClean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Ingen konkrete tiltak.</a:t>
            </a:r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044206"/>
              </p:ext>
            </p:extLst>
          </p:nvPr>
        </p:nvGraphicFramePr>
        <p:xfrm>
          <a:off x="6371936" y="126557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345955"/>
              </p:ext>
            </p:extLst>
          </p:nvPr>
        </p:nvGraphicFramePr>
        <p:xfrm>
          <a:off x="13119384" y="1275054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83382"/>
              </p:ext>
            </p:extLst>
          </p:nvPr>
        </p:nvGraphicFramePr>
        <p:xfrm>
          <a:off x="13119384" y="47440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34754" y="4687503"/>
            <a:ext cx="7633206" cy="338472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</a:t>
            </a:r>
            <a:r>
              <a:rPr lang="nb-NO" sz="1400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Risikoanalyse er ikke utarbeidet ennå.</a:t>
            </a:r>
            <a:endParaRPr lang="nb-NO" b="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Ingen konkrete tiltak.</a:t>
            </a:r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a7dc617-a4f4-4409-9cad-af25c0d7619f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25537</TotalTime>
  <Words>237</Words>
  <Application>Microsoft Office PowerPoint</Application>
  <PresentationFormat>Custom</PresentationFormat>
  <Paragraphs>79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Johannes Elgvin</cp:lastModifiedBy>
  <cp:revision>337</cp:revision>
  <cp:lastPrinted>2018-08-09T13:14:38Z</cp:lastPrinted>
  <dcterms:created xsi:type="dcterms:W3CDTF">2016-01-25T08:26:51Z</dcterms:created>
  <dcterms:modified xsi:type="dcterms:W3CDTF">2019-09-26T11:57:17Z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