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1"/>
  </p:notesMasterIdLst>
  <p:sldIdLst>
    <p:sldId id="302" r:id="rId5"/>
    <p:sldId id="305" r:id="rId6"/>
    <p:sldId id="304" r:id="rId7"/>
    <p:sldId id="303" r:id="rId8"/>
    <p:sldId id="301" r:id="rId9"/>
    <p:sldId id="300" r:id="rId10"/>
  </p:sldIdLst>
  <p:sldSz cx="14630400" cy="8229600"/>
  <p:notesSz cx="6794500" cy="9931400"/>
  <p:custDataLst>
    <p:tags r:id="rId12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8" y="59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å få på plass milepælsplaner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 med mer brukerrettet informasjon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smtClean="0"/>
                <a:t>nyhetssaker fra </a:t>
              </a:r>
              <a:r>
                <a:rPr lang="nb-NO" sz="1200" dirty="0"/>
                <a:t>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Justeres, tas opp i møtet 08.11.2019</a:t>
              </a:r>
              <a:endParaRPr lang="nb-NO" sz="120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risikostyring under utarbeidelse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Møter med hvert prosjekt om milepælsplaner og IDF-møter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Budsjettmøter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</a:t>
              </a:r>
              <a:r>
                <a:rPr lang="nb-NO" sz="1200" dirty="0" smtClean="0"/>
                <a:t>verktøykassen (</a:t>
              </a:r>
              <a:r>
                <a:rPr lang="nb-NO" sz="1200" dirty="0" err="1" smtClean="0"/>
                <a:t>ChatBot</a:t>
              </a:r>
              <a:r>
                <a:rPr lang="nb-NO" sz="1200" dirty="0" smtClean="0"/>
                <a:t>)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</a:t>
              </a:r>
              <a:r>
                <a:rPr lang="nb-NO" sz="1200" dirty="0" smtClean="0"/>
                <a:t>og prosjektene under </a:t>
              </a:r>
              <a:r>
                <a:rPr lang="nb-NO" sz="1200" dirty="0"/>
                <a:t>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 –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</a:t>
              </a:r>
              <a:r>
                <a:rPr lang="nb-NO" sz="1400" b="0" dirty="0"/>
                <a:t>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midler </a:t>
              </a:r>
              <a:r>
                <a:rPr lang="nb-NO" sz="1200" dirty="0"/>
                <a:t>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</a:t>
            </a:r>
            <a:r>
              <a:rPr lang="nb-NO" sz="1400" b="0" dirty="0" err="1" smtClean="0"/>
              <a:t>BOTT:Økonomi</a:t>
            </a:r>
            <a:r>
              <a:rPr lang="nb-NO" sz="1400" b="0" dirty="0" smtClean="0"/>
              <a:t>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organisasjonen, vanskelig 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</a:t>
            </a:r>
            <a:r>
              <a:rPr lang="nb-NO" sz="1400" b="0" dirty="0" err="1" smtClean="0"/>
              <a:t>rebudsjetteres</a:t>
            </a:r>
            <a:r>
              <a:rPr lang="nb-NO" sz="1400" b="0" dirty="0" smtClean="0"/>
              <a:t>, endringer på IT-drift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</a:t>
            </a:r>
            <a:r>
              <a:rPr lang="nb-NO" sz="1400" b="0" dirty="0" smtClean="0"/>
              <a:t>må inngås slik at ressursene ikke fjernes fra prosjektene 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</a:t>
            </a:r>
            <a:r>
              <a:rPr lang="nb-NO" sz="1400" b="0" smtClean="0"/>
              <a:t>for prosjektene.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191613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21735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930505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91136" y="709783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668558" y="6557264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0300" y="677978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52184" y="722249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err="1"/>
                <a:t>aktueltsaker</a:t>
              </a:r>
              <a:r>
                <a:rPr lang="nb-NO" sz="1200" dirty="0"/>
                <a:t> fra 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Styrebehandles på styremøtet 19.06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usikkerhetsstyring utarbeidet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</a:t>
              </a:r>
              <a:r>
                <a:rPr lang="nb-NO" b="0" dirty="0" smtClean="0"/>
                <a:t>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verktøykassen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Retningslinjer for når man benytter hvilket verktøy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 operasjonaliseres etter vedtak i programstyret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Strategi for </a:t>
              </a:r>
              <a:r>
                <a:rPr lang="nb-NO" b="0" smtClean="0"/>
                <a:t>usikkerhetsstyring operasjonaliseres </a:t>
              </a:r>
              <a:r>
                <a:rPr lang="nb-NO" b="0"/>
                <a:t>etter vedtak i programstyret</a:t>
              </a:r>
              <a:endParaRPr lang="nb-NO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under 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24.06.2019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27178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 smtClean="0"/>
                <a:t>fak</a:t>
              </a:r>
              <a:r>
                <a:rPr lang="nb-NO" sz="1100" b="0" dirty="0" smtClean="0"/>
                <a:t>/enheter gjennomført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SRF-konseptet </a:t>
              </a:r>
              <a:r>
                <a:rPr lang="nb-NO" sz="1100" b="0" dirty="0"/>
                <a:t>med verktøykasse er </a:t>
              </a:r>
              <a:r>
                <a:rPr lang="nb-NO" sz="1100" b="0" dirty="0" smtClean="0"/>
                <a:t>etablert</a:t>
              </a:r>
              <a:endParaRPr lang="nb-NO" sz="1100" b="0" dirty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sikker lagring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08.05.2019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 estimert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for styret 7.mai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18470" y="6320961"/>
            <a:ext cx="534285" cy="61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8901" y="6790508"/>
            <a:ext cx="0" cy="301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6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</a:t>
              </a:r>
              <a:r>
                <a:rPr lang="nb-NO" sz="900" smtClean="0"/>
                <a:t>sikker lagring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8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25138</TotalTime>
  <Words>1696</Words>
  <Application>Microsoft Office PowerPoint</Application>
  <PresentationFormat>Custom</PresentationFormat>
  <Paragraphs>594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Johannes Falk Paulsen</cp:lastModifiedBy>
  <cp:revision>296</cp:revision>
  <cp:lastPrinted>2019-09-30T09:14:52Z</cp:lastPrinted>
  <dcterms:created xsi:type="dcterms:W3CDTF">2016-01-25T08:26:51Z</dcterms:created>
  <dcterms:modified xsi:type="dcterms:W3CDTF">2019-10-01T14:09:40Z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