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738" r:id="rId4"/>
  </p:sldMasterIdLst>
  <p:notesMasterIdLst>
    <p:notesMasterId r:id="rId21"/>
  </p:notesMasterIdLst>
  <p:handoutMasterIdLst>
    <p:handoutMasterId r:id="rId22"/>
  </p:handoutMasterIdLst>
  <p:sldIdLst>
    <p:sldId id="256" r:id="rId5"/>
    <p:sldId id="300" r:id="rId6"/>
    <p:sldId id="306" r:id="rId7"/>
    <p:sldId id="283" r:id="rId8"/>
    <p:sldId id="287" r:id="rId9"/>
    <p:sldId id="309" r:id="rId10"/>
    <p:sldId id="307" r:id="rId11"/>
    <p:sldId id="308" r:id="rId12"/>
    <p:sldId id="304" r:id="rId13"/>
    <p:sldId id="303" r:id="rId14"/>
    <p:sldId id="302" r:id="rId15"/>
    <p:sldId id="298" r:id="rId16"/>
    <p:sldId id="292" r:id="rId17"/>
    <p:sldId id="294" r:id="rId18"/>
    <p:sldId id="290" r:id="rId19"/>
    <p:sldId id="299" r:id="rId20"/>
  </p:sldIdLst>
  <p:sldSz cx="9144000" cy="6858000" type="screen4x3"/>
  <p:notesSz cx="6858000" cy="101917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A6AF93-AA34-493C-8F85-205D7C240DE4}" v="141" dt="2019-08-23T11:17:46.838"/>
    <p1510:client id="{FA474C45-E24F-4CD2-BADB-64A75647CF22}" v="1" dt="2019-09-30T11:04:21.0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5" d="100"/>
          <a:sy n="155" d="100"/>
        </p:scale>
        <p:origin x="1974" y="138"/>
      </p:cViewPr>
      <p:guideLst>
        <p:guide orient="horz" pos="2160"/>
        <p:guide pos="672"/>
        <p:guide pos="5472"/>
        <p:guide pos="1008"/>
        <p:guide pos="11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 Vinger" userId="6f7945fc-3dab-4c0f-8f5a-b3fd948244aa" providerId="ADAL" clId="{CEA6AF93-AA34-493C-8F85-205D7C240DE4}"/>
    <pc:docChg chg="custSel mod addSld delSld modSld">
      <pc:chgData name="Anders Vinger" userId="6f7945fc-3dab-4c0f-8f5a-b3fd948244aa" providerId="ADAL" clId="{CEA6AF93-AA34-493C-8F85-205D7C240DE4}" dt="2019-08-23T11:17:46.837" v="147" actId="20577"/>
      <pc:docMkLst>
        <pc:docMk/>
      </pc:docMkLst>
      <pc:sldChg chg="del">
        <pc:chgData name="Anders Vinger" userId="6f7945fc-3dab-4c0f-8f5a-b3fd948244aa" providerId="ADAL" clId="{CEA6AF93-AA34-493C-8F85-205D7C240DE4}" dt="2019-08-23T11:10:48.980" v="1" actId="2696"/>
        <pc:sldMkLst>
          <pc:docMk/>
          <pc:sldMk cId="712453277" sldId="296"/>
        </pc:sldMkLst>
      </pc:sldChg>
      <pc:sldChg chg="del">
        <pc:chgData name="Anders Vinger" userId="6f7945fc-3dab-4c0f-8f5a-b3fd948244aa" providerId="ADAL" clId="{CEA6AF93-AA34-493C-8F85-205D7C240DE4}" dt="2019-08-23T11:10:58.169" v="2" actId="2696"/>
        <pc:sldMkLst>
          <pc:docMk/>
          <pc:sldMk cId="1092465046" sldId="297"/>
        </pc:sldMkLst>
      </pc:sldChg>
      <pc:sldChg chg="modSp">
        <pc:chgData name="Anders Vinger" userId="6f7945fc-3dab-4c0f-8f5a-b3fd948244aa" providerId="ADAL" clId="{CEA6AF93-AA34-493C-8F85-205D7C240DE4}" dt="2019-08-23T11:17:46.837" v="147" actId="20577"/>
        <pc:sldMkLst>
          <pc:docMk/>
          <pc:sldMk cId="2062480893" sldId="298"/>
        </pc:sldMkLst>
        <pc:graphicFrameChg chg="mod">
          <ac:chgData name="Anders Vinger" userId="6f7945fc-3dab-4c0f-8f5a-b3fd948244aa" providerId="ADAL" clId="{CEA6AF93-AA34-493C-8F85-205D7C240DE4}" dt="2019-08-23T11:17:46.837" v="147" actId="20577"/>
          <ac:graphicFrameMkLst>
            <pc:docMk/>
            <pc:sldMk cId="2062480893" sldId="298"/>
            <ac:graphicFrameMk id="6" creationId="{DF537F70-B889-4B97-8478-30D132AFD626}"/>
          </ac:graphicFrameMkLst>
        </pc:graphicFrameChg>
      </pc:sldChg>
      <pc:sldChg chg="addSp delSp modSp add mod setBg">
        <pc:chgData name="Anders Vinger" userId="6f7945fc-3dab-4c0f-8f5a-b3fd948244aa" providerId="ADAL" clId="{CEA6AF93-AA34-493C-8F85-205D7C240DE4}" dt="2019-08-23T11:11:39.662" v="7" actId="26606"/>
        <pc:sldMkLst>
          <pc:docMk/>
          <pc:sldMk cId="3344468039" sldId="299"/>
        </pc:sldMkLst>
        <pc:spChg chg="mod">
          <ac:chgData name="Anders Vinger" userId="6f7945fc-3dab-4c0f-8f5a-b3fd948244aa" providerId="ADAL" clId="{CEA6AF93-AA34-493C-8F85-205D7C240DE4}" dt="2019-08-23T11:11:39.662" v="7" actId="26606"/>
          <ac:spMkLst>
            <pc:docMk/>
            <pc:sldMk cId="3344468039" sldId="299"/>
            <ac:spMk id="2" creationId="{E7F319FF-2950-FD4A-93D2-B05F3610493F}"/>
          </ac:spMkLst>
        </pc:spChg>
        <pc:spChg chg="del">
          <ac:chgData name="Anders Vinger" userId="6f7945fc-3dab-4c0f-8f5a-b3fd948244aa" providerId="ADAL" clId="{CEA6AF93-AA34-493C-8F85-205D7C240DE4}" dt="2019-08-23T11:11:01.794" v="3" actId="478"/>
          <ac:spMkLst>
            <pc:docMk/>
            <pc:sldMk cId="3344468039" sldId="299"/>
            <ac:spMk id="4" creationId="{F88B85A2-F363-634C-995E-2793093C093C}"/>
          </ac:spMkLst>
        </pc:spChg>
        <pc:spChg chg="del mod">
          <ac:chgData name="Anders Vinger" userId="6f7945fc-3dab-4c0f-8f5a-b3fd948244aa" providerId="ADAL" clId="{CEA6AF93-AA34-493C-8F85-205D7C240DE4}" dt="2019-08-23T11:11:06.820" v="5" actId="478"/>
          <ac:spMkLst>
            <pc:docMk/>
            <pc:sldMk cId="3344468039" sldId="299"/>
            <ac:spMk id="5" creationId="{34BE8D10-EBB9-724F-846F-9CD073760B82}"/>
          </ac:spMkLst>
        </pc:spChg>
        <pc:spChg chg="del">
          <ac:chgData name="Anders Vinger" userId="6f7945fc-3dab-4c0f-8f5a-b3fd948244aa" providerId="ADAL" clId="{CEA6AF93-AA34-493C-8F85-205D7C240DE4}" dt="2019-08-23T11:11:11.368" v="6" actId="478"/>
          <ac:spMkLst>
            <pc:docMk/>
            <pc:sldMk cId="3344468039" sldId="299"/>
            <ac:spMk id="6" creationId="{8C2EF6FE-2B07-A24B-9308-0B0477969919}"/>
          </ac:spMkLst>
        </pc:spChg>
        <pc:spChg chg="add">
          <ac:chgData name="Anders Vinger" userId="6f7945fc-3dab-4c0f-8f5a-b3fd948244aa" providerId="ADAL" clId="{CEA6AF93-AA34-493C-8F85-205D7C240DE4}" dt="2019-08-23T11:11:39.662" v="7" actId="26606"/>
          <ac:spMkLst>
            <pc:docMk/>
            <pc:sldMk cId="3344468039" sldId="299"/>
            <ac:spMk id="14" creationId="{823AC064-BC96-4F32-8AE1-B2FD38754823}"/>
          </ac:spMkLst>
        </pc:spChg>
        <pc:picChg chg="mod ord">
          <ac:chgData name="Anders Vinger" userId="6f7945fc-3dab-4c0f-8f5a-b3fd948244aa" providerId="ADAL" clId="{CEA6AF93-AA34-493C-8F85-205D7C240DE4}" dt="2019-08-23T11:11:39.662" v="7" actId="26606"/>
          <ac:picMkLst>
            <pc:docMk/>
            <pc:sldMk cId="3344468039" sldId="299"/>
            <ac:picMk id="3" creationId="{AEB53275-D12C-5F43-8EC2-4375D4ECE113}"/>
          </ac:picMkLst>
        </pc:picChg>
        <pc:picChg chg="mod">
          <ac:chgData name="Anders Vinger" userId="6f7945fc-3dab-4c0f-8f5a-b3fd948244aa" providerId="ADAL" clId="{CEA6AF93-AA34-493C-8F85-205D7C240DE4}" dt="2019-08-23T11:11:39.662" v="7" actId="26606"/>
          <ac:picMkLst>
            <pc:docMk/>
            <pc:sldMk cId="3344468039" sldId="299"/>
            <ac:picMk id="7" creationId="{05171B33-A5A2-DB45-B2A3-DE56B73D0EAC}"/>
          </ac:picMkLst>
        </pc:picChg>
        <pc:cxnChg chg="add">
          <ac:chgData name="Anders Vinger" userId="6f7945fc-3dab-4c0f-8f5a-b3fd948244aa" providerId="ADAL" clId="{CEA6AF93-AA34-493C-8F85-205D7C240DE4}" dt="2019-08-23T11:11:39.662" v="7" actId="26606"/>
          <ac:cxnSpMkLst>
            <pc:docMk/>
            <pc:sldMk cId="3344468039" sldId="299"/>
            <ac:cxnSpMk id="12" creationId="{DB146403-F3D6-484B-B2ED-97F9565D0370}"/>
          </ac:cxnSpMkLst>
        </pc:cxnChg>
        <pc:cxnChg chg="add">
          <ac:chgData name="Anders Vinger" userId="6f7945fc-3dab-4c0f-8f5a-b3fd948244aa" providerId="ADAL" clId="{CEA6AF93-AA34-493C-8F85-205D7C240DE4}" dt="2019-08-23T11:11:39.662" v="7" actId="26606"/>
          <ac:cxnSpMkLst>
            <pc:docMk/>
            <pc:sldMk cId="3344468039" sldId="299"/>
            <ac:cxnSpMk id="16" creationId="{7E7C77BC-7138-40B1-A15B-20F57A494629}"/>
          </ac:cxnSpMkLst>
        </pc:cxnChg>
      </pc:sldChg>
    </pc:docChg>
  </pc:docChgLst>
  <pc:docChgLst>
    <pc:chgData name="Anders Vinger" userId="S::avinger@uio.no::6f7945fc-3dab-4c0f-8f5a-b3fd948244aa" providerId="AD" clId="Web-{48774274-C6E8-8BAD-7909-FD21DB24F3F2}"/>
    <pc:docChg chg="modSld">
      <pc:chgData name="Anders Vinger" userId="S::avinger@uio.no::6f7945fc-3dab-4c0f-8f5a-b3fd948244aa" providerId="AD" clId="Web-{48774274-C6E8-8BAD-7909-FD21DB24F3F2}" dt="2019-08-23T07:00:13.729" v="0"/>
      <pc:docMkLst>
        <pc:docMk/>
      </pc:docMkLst>
      <pc:sldChg chg="modSp">
        <pc:chgData name="Anders Vinger" userId="S::avinger@uio.no::6f7945fc-3dab-4c0f-8f5a-b3fd948244aa" providerId="AD" clId="Web-{48774274-C6E8-8BAD-7909-FD21DB24F3F2}" dt="2019-08-23T07:00:13.729" v="0"/>
        <pc:sldMkLst>
          <pc:docMk/>
          <pc:sldMk cId="927981360" sldId="292"/>
        </pc:sldMkLst>
        <pc:graphicFrameChg chg="modGraphic">
          <ac:chgData name="Anders Vinger" userId="S::avinger@uio.no::6f7945fc-3dab-4c0f-8f5a-b3fd948244aa" providerId="AD" clId="Web-{48774274-C6E8-8BAD-7909-FD21DB24F3F2}" dt="2019-08-23T07:00:13.729" v="0"/>
          <ac:graphicFrameMkLst>
            <pc:docMk/>
            <pc:sldMk cId="927981360" sldId="292"/>
            <ac:graphicFrameMk id="8" creationId="{A5C190AF-9C83-40E7-9230-E86C05A3E89B}"/>
          </ac:graphicFrameMkLst>
        </pc:graphicFrameChg>
      </pc:sldChg>
    </pc:docChg>
  </pc:docChgLst>
  <pc:docChgLst>
    <pc:chgData name="Anders Vinger" userId="S::avinger@uio.no::6f7945fc-3dab-4c0f-8f5a-b3fd948244aa" providerId="AD" clId="Web-{690EF4F1-1835-406A-F72A-6B632FC9389B}"/>
    <pc:docChg chg="modSld">
      <pc:chgData name="Anders Vinger" userId="S::avinger@uio.no::6f7945fc-3dab-4c0f-8f5a-b3fd948244aa" providerId="AD" clId="Web-{690EF4F1-1835-406A-F72A-6B632FC9389B}" dt="2019-08-22T09:25:16.324" v="1"/>
      <pc:docMkLst>
        <pc:docMk/>
      </pc:docMkLst>
      <pc:sldChg chg="modSp">
        <pc:chgData name="Anders Vinger" userId="S::avinger@uio.no::6f7945fc-3dab-4c0f-8f5a-b3fd948244aa" providerId="AD" clId="Web-{690EF4F1-1835-406A-F72A-6B632FC9389B}" dt="2019-08-22T09:25:16.324" v="1"/>
        <pc:sldMkLst>
          <pc:docMk/>
          <pc:sldMk cId="1935993577" sldId="290"/>
        </pc:sldMkLst>
        <pc:graphicFrameChg chg="mod modGraphic">
          <ac:chgData name="Anders Vinger" userId="S::avinger@uio.no::6f7945fc-3dab-4c0f-8f5a-b3fd948244aa" providerId="AD" clId="Web-{690EF4F1-1835-406A-F72A-6B632FC9389B}" dt="2019-08-22T09:25:16.324" v="1"/>
          <ac:graphicFrameMkLst>
            <pc:docMk/>
            <pc:sldMk cId="1935993577" sldId="290"/>
            <ac:graphicFrameMk id="14" creationId="{BBFDB44B-A1FF-4BBE-A73A-476DDAC257C7}"/>
          </ac:graphicFrameMkLst>
        </pc:graphicFrameChg>
      </pc:sldChg>
    </pc:docChg>
  </pc:docChgLst>
  <pc:docChgLst>
    <pc:chgData name="Ivar Holm" userId="ac7d2815-a947-4140-a67c-8f637af4e0b1" providerId="ADAL" clId="{2CA8EFD0-A815-4952-A0AF-66E54D904AE8}"/>
    <pc:docChg chg="undo custSel addSld delSld modSld">
      <pc:chgData name="Ivar Holm" userId="ac7d2815-a947-4140-a67c-8f637af4e0b1" providerId="ADAL" clId="{2CA8EFD0-A815-4952-A0AF-66E54D904AE8}" dt="2019-08-16T13:17:04.564" v="418" actId="20577"/>
      <pc:docMkLst>
        <pc:docMk/>
      </pc:docMkLst>
      <pc:sldChg chg="modSp">
        <pc:chgData name="Ivar Holm" userId="ac7d2815-a947-4140-a67c-8f637af4e0b1" providerId="ADAL" clId="{2CA8EFD0-A815-4952-A0AF-66E54D904AE8}" dt="2019-08-16T12:52:04.362" v="14" actId="20577"/>
        <pc:sldMkLst>
          <pc:docMk/>
          <pc:sldMk cId="0" sldId="256"/>
        </pc:sldMkLst>
        <pc:spChg chg="mod">
          <ac:chgData name="Ivar Holm" userId="ac7d2815-a947-4140-a67c-8f637af4e0b1" providerId="ADAL" clId="{2CA8EFD0-A815-4952-A0AF-66E54D904AE8}" dt="2019-08-16T12:52:04.362" v="14" actId="20577"/>
          <ac:spMkLst>
            <pc:docMk/>
            <pc:sldMk cId="0" sldId="256"/>
            <ac:spMk id="15363" creationId="{00000000-0000-0000-0000-000000000000}"/>
          </ac:spMkLst>
        </pc:spChg>
      </pc:sldChg>
      <pc:sldChg chg="modSp">
        <pc:chgData name="Ivar Holm" userId="ac7d2815-a947-4140-a67c-8f637af4e0b1" providerId="ADAL" clId="{2CA8EFD0-A815-4952-A0AF-66E54D904AE8}" dt="2019-08-16T13:13:07.840" v="293"/>
        <pc:sldMkLst>
          <pc:docMk/>
          <pc:sldMk cId="2372303354" sldId="283"/>
        </pc:sldMkLst>
        <pc:graphicFrameChg chg="mod">
          <ac:chgData name="Ivar Holm" userId="ac7d2815-a947-4140-a67c-8f637af4e0b1" providerId="ADAL" clId="{2CA8EFD0-A815-4952-A0AF-66E54D904AE8}" dt="2019-08-16T13:13:07.840" v="293"/>
          <ac:graphicFrameMkLst>
            <pc:docMk/>
            <pc:sldMk cId="2372303354" sldId="283"/>
            <ac:graphicFrameMk id="20" creationId="{3B88F7CD-0D1D-4615-907F-0E5BC39ADC98}"/>
          </ac:graphicFrameMkLst>
        </pc:graphicFrameChg>
      </pc:sldChg>
      <pc:sldChg chg="addSp">
        <pc:chgData name="Ivar Holm" userId="ac7d2815-a947-4140-a67c-8f637af4e0b1" providerId="ADAL" clId="{2CA8EFD0-A815-4952-A0AF-66E54D904AE8}" dt="2019-08-16T13:03:21.129" v="212"/>
        <pc:sldMkLst>
          <pc:docMk/>
          <pc:sldMk cId="2937595646" sldId="288"/>
        </pc:sldMkLst>
        <pc:spChg chg="add">
          <ac:chgData name="Ivar Holm" userId="ac7d2815-a947-4140-a67c-8f637af4e0b1" providerId="ADAL" clId="{2CA8EFD0-A815-4952-A0AF-66E54D904AE8}" dt="2019-08-16T13:03:21.129" v="212"/>
          <ac:spMkLst>
            <pc:docMk/>
            <pc:sldMk cId="2937595646" sldId="288"/>
            <ac:spMk id="3" creationId="{ECBD89E1-93AB-4CF4-A5B5-83E6C8EB4CB6}"/>
          </ac:spMkLst>
        </pc:spChg>
      </pc:sldChg>
      <pc:sldChg chg="modSp add">
        <pc:chgData name="Ivar Holm" userId="ac7d2815-a947-4140-a67c-8f637af4e0b1" providerId="ADAL" clId="{2CA8EFD0-A815-4952-A0AF-66E54D904AE8}" dt="2019-08-16T13:17:04.564" v="418" actId="20577"/>
        <pc:sldMkLst>
          <pc:docMk/>
          <pc:sldMk cId="1935993577" sldId="290"/>
        </pc:sldMkLst>
        <pc:spChg chg="mod">
          <ac:chgData name="Ivar Holm" userId="ac7d2815-a947-4140-a67c-8f637af4e0b1" providerId="ADAL" clId="{2CA8EFD0-A815-4952-A0AF-66E54D904AE8}" dt="2019-08-16T13:03:57.779" v="228" actId="20577"/>
          <ac:spMkLst>
            <pc:docMk/>
            <pc:sldMk cId="1935993577" sldId="290"/>
            <ac:spMk id="2" creationId="{E939CECF-CC0C-4685-96C4-2D2ADB2840C8}"/>
          </ac:spMkLst>
        </pc:spChg>
        <pc:spChg chg="mod">
          <ac:chgData name="Ivar Holm" userId="ac7d2815-a947-4140-a67c-8f637af4e0b1" providerId="ADAL" clId="{2CA8EFD0-A815-4952-A0AF-66E54D904AE8}" dt="2019-08-16T13:17:04.564" v="418" actId="20577"/>
          <ac:spMkLst>
            <pc:docMk/>
            <pc:sldMk cId="1935993577" sldId="290"/>
            <ac:spMk id="3" creationId="{279EC170-4A42-4F9C-B582-306EAE32B50E}"/>
          </ac:spMkLst>
        </pc:spChg>
      </pc:sldChg>
    </pc:docChg>
  </pc:docChgLst>
  <pc:docChgLst>
    <pc:chgData name="Anders Vinger" userId="S::avinger@uio.no::6f7945fc-3dab-4c0f-8f5a-b3fd948244aa" providerId="AD" clId="Web-{D13B798F-A977-3423-1B28-C42246582C0B}"/>
    <pc:docChg chg="modSld">
      <pc:chgData name="Anders Vinger" userId="S::avinger@uio.no::6f7945fc-3dab-4c0f-8f5a-b3fd948244aa" providerId="AD" clId="Web-{D13B798F-A977-3423-1B28-C42246582C0B}" dt="2019-08-23T05:51:45.119" v="11" actId="14100"/>
      <pc:docMkLst>
        <pc:docMk/>
      </pc:docMkLst>
      <pc:sldChg chg="delSp modSp">
        <pc:chgData name="Anders Vinger" userId="S::avinger@uio.no::6f7945fc-3dab-4c0f-8f5a-b3fd948244aa" providerId="AD" clId="Web-{D13B798F-A977-3423-1B28-C42246582C0B}" dt="2019-08-23T05:51:45.119" v="11" actId="14100"/>
        <pc:sldMkLst>
          <pc:docMk/>
          <pc:sldMk cId="2710313073" sldId="289"/>
        </pc:sldMkLst>
        <pc:spChg chg="del mod">
          <ac:chgData name="Anders Vinger" userId="S::avinger@uio.no::6f7945fc-3dab-4c0f-8f5a-b3fd948244aa" providerId="AD" clId="Web-{D13B798F-A977-3423-1B28-C42246582C0B}" dt="2019-08-23T05:51:30.697" v="6"/>
          <ac:spMkLst>
            <pc:docMk/>
            <pc:sldMk cId="2710313073" sldId="289"/>
            <ac:spMk id="8" creationId="{00000000-0000-0000-0000-000000000000}"/>
          </ac:spMkLst>
        </pc:spChg>
        <pc:picChg chg="mod">
          <ac:chgData name="Anders Vinger" userId="S::avinger@uio.no::6f7945fc-3dab-4c0f-8f5a-b3fd948244aa" providerId="AD" clId="Web-{D13B798F-A977-3423-1B28-C42246582C0B}" dt="2019-08-23T05:51:45.119" v="11" actId="14100"/>
          <ac:picMkLst>
            <pc:docMk/>
            <pc:sldMk cId="2710313073" sldId="289"/>
            <ac:picMk id="7" creationId="{00000000-0000-0000-0000-000000000000}"/>
          </ac:picMkLst>
        </pc:picChg>
      </pc:sldChg>
    </pc:docChg>
  </pc:docChgLst>
  <pc:docChgLst>
    <pc:chgData name="Anders Vinger" userId="S::avinger@uio.no::6f7945fc-3dab-4c0f-8f5a-b3fd948244aa" providerId="AD" clId="Web-{F25D3138-22B0-31DC-2D81-9A56D37B7F61}"/>
    <pc:docChg chg="modSld">
      <pc:chgData name="Anders Vinger" userId="S::avinger@uio.no::6f7945fc-3dab-4c0f-8f5a-b3fd948244aa" providerId="AD" clId="Web-{F25D3138-22B0-31DC-2D81-9A56D37B7F61}" dt="2019-08-26T07:13:50.936" v="68" actId="20577"/>
      <pc:docMkLst>
        <pc:docMk/>
      </pc:docMkLst>
      <pc:sldChg chg="modSp">
        <pc:chgData name="Anders Vinger" userId="S::avinger@uio.no::6f7945fc-3dab-4c0f-8f5a-b3fd948244aa" providerId="AD" clId="Web-{F25D3138-22B0-31DC-2D81-9A56D37B7F61}" dt="2019-08-26T07:13:50.936" v="68" actId="20577"/>
        <pc:sldMkLst>
          <pc:docMk/>
          <pc:sldMk cId="2062480893" sldId="298"/>
        </pc:sldMkLst>
        <pc:graphicFrameChg chg="modGraphic">
          <ac:chgData name="Anders Vinger" userId="S::avinger@uio.no::6f7945fc-3dab-4c0f-8f5a-b3fd948244aa" providerId="AD" clId="Web-{F25D3138-22B0-31DC-2D81-9A56D37B7F61}" dt="2019-08-26T07:13:50.936" v="68" actId="20577"/>
          <ac:graphicFrameMkLst>
            <pc:docMk/>
            <pc:sldMk cId="2062480893" sldId="298"/>
            <ac:graphicFrameMk id="6" creationId="{DF537F70-B889-4B97-8478-30D132AFD626}"/>
          </ac:graphicFrameMkLst>
        </pc:graphicFrameChg>
      </pc:sldChg>
    </pc:docChg>
  </pc:docChgLst>
  <pc:docChgLst>
    <pc:chgData name="Anders Vinger" userId="S::avinger@uio.no::6f7945fc-3dab-4c0f-8f5a-b3fd948244aa" providerId="AD" clId="Web-{A6B249C6-ED4B-C08E-972C-757236E7F400}"/>
    <pc:docChg chg="modSld sldOrd">
      <pc:chgData name="Anders Vinger" userId="S::avinger@uio.no::6f7945fc-3dab-4c0f-8f5a-b3fd948244aa" providerId="AD" clId="Web-{A6B249C6-ED4B-C08E-972C-757236E7F400}" dt="2019-08-18T08:32:54.652" v="10"/>
      <pc:docMkLst>
        <pc:docMk/>
      </pc:docMkLst>
      <pc:sldChg chg="addSp delSp modSp mod ord setBg">
        <pc:chgData name="Anders Vinger" userId="S::avinger@uio.no::6f7945fc-3dab-4c0f-8f5a-b3fd948244aa" providerId="AD" clId="Web-{A6B249C6-ED4B-C08E-972C-757236E7F400}" dt="2019-08-18T08:32:54.652" v="10"/>
        <pc:sldMkLst>
          <pc:docMk/>
          <pc:sldMk cId="1935993577" sldId="290"/>
        </pc:sldMkLst>
        <pc:spChg chg="mod">
          <ac:chgData name="Anders Vinger" userId="S::avinger@uio.no::6f7945fc-3dab-4c0f-8f5a-b3fd948244aa" providerId="AD" clId="Web-{A6B249C6-ED4B-C08E-972C-757236E7F400}" dt="2019-08-18T08:32:54.652" v="10"/>
          <ac:spMkLst>
            <pc:docMk/>
            <pc:sldMk cId="1935993577" sldId="290"/>
            <ac:spMk id="2" creationId="{E939CECF-CC0C-4685-96C4-2D2ADB2840C8}"/>
          </ac:spMkLst>
        </pc:spChg>
        <pc:spChg chg="add del mod">
          <ac:chgData name="Anders Vinger" userId="S::avinger@uio.no::6f7945fc-3dab-4c0f-8f5a-b3fd948244aa" providerId="AD" clId="Web-{A6B249C6-ED4B-C08E-972C-757236E7F400}" dt="2019-08-18T08:32:54.652" v="10"/>
          <ac:spMkLst>
            <pc:docMk/>
            <pc:sldMk cId="1935993577" sldId="290"/>
            <ac:spMk id="3" creationId="{279EC170-4A42-4F9C-B582-306EAE32B50E}"/>
          </ac:spMkLst>
        </pc:spChg>
        <pc:spChg chg="mod ord">
          <ac:chgData name="Anders Vinger" userId="S::avinger@uio.no::6f7945fc-3dab-4c0f-8f5a-b3fd948244aa" providerId="AD" clId="Web-{A6B249C6-ED4B-C08E-972C-757236E7F400}" dt="2019-08-18T08:32:54.652" v="10"/>
          <ac:spMkLst>
            <pc:docMk/>
            <pc:sldMk cId="1935993577" sldId="290"/>
            <ac:spMk id="4" creationId="{D2B59207-B580-4FCE-B5BF-005BB3DEF80B}"/>
          </ac:spMkLst>
        </pc:spChg>
        <pc:spChg chg="mod">
          <ac:chgData name="Anders Vinger" userId="S::avinger@uio.no::6f7945fc-3dab-4c0f-8f5a-b3fd948244aa" providerId="AD" clId="Web-{A6B249C6-ED4B-C08E-972C-757236E7F400}" dt="2019-08-18T08:32:54.652" v="10"/>
          <ac:spMkLst>
            <pc:docMk/>
            <pc:sldMk cId="1935993577" sldId="290"/>
            <ac:spMk id="5" creationId="{64245ECC-5EEB-4416-8B3A-ACE5BABD080C}"/>
          </ac:spMkLst>
        </pc:spChg>
        <pc:spChg chg="mod">
          <ac:chgData name="Anders Vinger" userId="S::avinger@uio.no::6f7945fc-3dab-4c0f-8f5a-b3fd948244aa" providerId="AD" clId="Web-{A6B249C6-ED4B-C08E-972C-757236E7F400}" dt="2019-08-18T08:32:54.652" v="10"/>
          <ac:spMkLst>
            <pc:docMk/>
            <pc:sldMk cId="1935993577" sldId="290"/>
            <ac:spMk id="6" creationId="{E11CECFB-91BB-4696-8675-C0840D5920BC}"/>
          </ac:spMkLst>
        </pc:spChg>
        <pc:spChg chg="add del">
          <ac:chgData name="Anders Vinger" userId="S::avinger@uio.no::6f7945fc-3dab-4c0f-8f5a-b3fd948244aa" providerId="AD" clId="Web-{A6B249C6-ED4B-C08E-972C-757236E7F400}" dt="2019-08-18T08:32:11.509" v="5"/>
          <ac:spMkLst>
            <pc:docMk/>
            <pc:sldMk cId="1935993577" sldId="290"/>
            <ac:spMk id="11" creationId="{8D70B121-56F4-4848-B38B-182089D909FA}"/>
          </ac:spMkLst>
        </pc:spChg>
        <pc:spChg chg="add del">
          <ac:chgData name="Anders Vinger" userId="S::avinger@uio.no::6f7945fc-3dab-4c0f-8f5a-b3fd948244aa" providerId="AD" clId="Web-{A6B249C6-ED4B-C08E-972C-757236E7F400}" dt="2019-08-18T08:32:54.574" v="9"/>
          <ac:spMkLst>
            <pc:docMk/>
            <pc:sldMk cId="1935993577" sldId="290"/>
            <ac:spMk id="12" creationId="{59A309A7-1751-4ABE-A3C1-EEC40366AD89}"/>
          </ac:spMkLst>
        </pc:spChg>
        <pc:spChg chg="add del">
          <ac:chgData name="Anders Vinger" userId="S::avinger@uio.no::6f7945fc-3dab-4c0f-8f5a-b3fd948244aa" providerId="AD" clId="Web-{A6B249C6-ED4B-C08E-972C-757236E7F400}" dt="2019-08-18T08:32:54.574" v="9"/>
          <ac:spMkLst>
            <pc:docMk/>
            <pc:sldMk cId="1935993577" sldId="290"/>
            <ac:spMk id="15" creationId="{967D8EB6-EAE1-4F9C-B398-83321E287204}"/>
          </ac:spMkLst>
        </pc:spChg>
        <pc:graphicFrameChg chg="add del">
          <ac:chgData name="Anders Vinger" userId="S::avinger@uio.no::6f7945fc-3dab-4c0f-8f5a-b3fd948244aa" providerId="AD" clId="Web-{A6B249C6-ED4B-C08E-972C-757236E7F400}" dt="2019-08-18T08:32:08.478" v="3"/>
          <ac:graphicFrameMkLst>
            <pc:docMk/>
            <pc:sldMk cId="1935993577" sldId="290"/>
            <ac:graphicFrameMk id="8" creationId="{FCE712E6-8135-465E-82D4-246706570CA6}"/>
          </ac:graphicFrameMkLst>
        </pc:graphicFrameChg>
        <pc:graphicFrameChg chg="add del">
          <ac:chgData name="Anders Vinger" userId="S::avinger@uio.no::6f7945fc-3dab-4c0f-8f5a-b3fd948244aa" providerId="AD" clId="Web-{A6B249C6-ED4B-C08E-972C-757236E7F400}" dt="2019-08-18T08:32:21.993" v="7"/>
          <ac:graphicFrameMkLst>
            <pc:docMk/>
            <pc:sldMk cId="1935993577" sldId="290"/>
            <ac:graphicFrameMk id="9" creationId="{FCE712E6-8135-465E-82D4-246706570CA6}"/>
          </ac:graphicFrameMkLst>
        </pc:graphicFrameChg>
        <pc:graphicFrameChg chg="add">
          <ac:chgData name="Anders Vinger" userId="S::avinger@uio.no::6f7945fc-3dab-4c0f-8f5a-b3fd948244aa" providerId="AD" clId="Web-{A6B249C6-ED4B-C08E-972C-757236E7F400}" dt="2019-08-18T08:32:54.652" v="10"/>
          <ac:graphicFrameMkLst>
            <pc:docMk/>
            <pc:sldMk cId="1935993577" sldId="290"/>
            <ac:graphicFrameMk id="14" creationId="{BBFDB44B-A1FF-4BBE-A73A-476DDAC257C7}"/>
          </ac:graphicFrameMkLst>
        </pc:graphicFrameChg>
        <pc:picChg chg="add del">
          <ac:chgData name="Anders Vinger" userId="S::avinger@uio.no::6f7945fc-3dab-4c0f-8f5a-b3fd948244aa" providerId="AD" clId="Web-{A6B249C6-ED4B-C08E-972C-757236E7F400}" dt="2019-08-18T08:32:54.574" v="9"/>
          <ac:picMkLst>
            <pc:docMk/>
            <pc:sldMk cId="1935993577" sldId="290"/>
            <ac:picMk id="10" creationId="{D14656B5-9B8E-4413-BDDE-D3EBA98FD980}"/>
          </ac:picMkLst>
        </pc:picChg>
        <pc:cxnChg chg="add del">
          <ac:chgData name="Anders Vinger" userId="S::avinger@uio.no::6f7945fc-3dab-4c0f-8f5a-b3fd948244aa" providerId="AD" clId="Web-{A6B249C6-ED4B-C08E-972C-757236E7F400}" dt="2019-08-18T08:32:11.509" v="5"/>
          <ac:cxnSpMkLst>
            <pc:docMk/>
            <pc:sldMk cId="1935993577" sldId="290"/>
            <ac:cxnSpMk id="13" creationId="{2D72A2C9-F3CA-4216-8BAD-FA4C970C3C4E}"/>
          </ac:cxnSpMkLst>
        </pc:cxnChg>
      </pc:sldChg>
      <pc:sldChg chg="ord">
        <pc:chgData name="Anders Vinger" userId="S::avinger@uio.no::6f7945fc-3dab-4c0f-8f5a-b3fd948244aa" providerId="AD" clId="Web-{A6B249C6-ED4B-C08E-972C-757236E7F400}" dt="2019-08-18T08:31:31.634" v="1"/>
        <pc:sldMkLst>
          <pc:docMk/>
          <pc:sldMk cId="2603772036" sldId="291"/>
        </pc:sldMkLst>
      </pc:sldChg>
    </pc:docChg>
  </pc:docChgLst>
  <pc:docChgLst>
    <pc:chgData name="Anders Vinger" userId="S::avinger@uio.no::6f7945fc-3dab-4c0f-8f5a-b3fd948244aa" providerId="AD" clId="Web-{8A08D173-699B-C732-54FA-E1C177A7B271}"/>
    <pc:docChg chg="modSld">
      <pc:chgData name="Anders Vinger" userId="S::avinger@uio.no::6f7945fc-3dab-4c0f-8f5a-b3fd948244aa" providerId="AD" clId="Web-{8A08D173-699B-C732-54FA-E1C177A7B271}" dt="2019-08-23T10:06:10.493" v="367" actId="20577"/>
      <pc:docMkLst>
        <pc:docMk/>
      </pc:docMkLst>
      <pc:sldChg chg="addSp modSp">
        <pc:chgData name="Anders Vinger" userId="S::avinger@uio.no::6f7945fc-3dab-4c0f-8f5a-b3fd948244aa" providerId="AD" clId="Web-{8A08D173-699B-C732-54FA-E1C177A7B271}" dt="2019-08-23T10:06:10.040" v="365" actId="20577"/>
        <pc:sldMkLst>
          <pc:docMk/>
          <pc:sldMk cId="2372303354" sldId="283"/>
        </pc:sldMkLst>
        <pc:spChg chg="mod">
          <ac:chgData name="Anders Vinger" userId="S::avinger@uio.no::6f7945fc-3dab-4c0f-8f5a-b3fd948244aa" providerId="AD" clId="Web-{8A08D173-699B-C732-54FA-E1C177A7B271}" dt="2019-08-23T10:04:21.446" v="224" actId="14100"/>
          <ac:spMkLst>
            <pc:docMk/>
            <pc:sldMk cId="2372303354" sldId="283"/>
            <ac:spMk id="2" creationId="{00000000-0000-0000-0000-000000000000}"/>
          </ac:spMkLst>
        </pc:spChg>
        <pc:spChg chg="add mod">
          <ac:chgData name="Anders Vinger" userId="S::avinger@uio.no::6f7945fc-3dab-4c0f-8f5a-b3fd948244aa" providerId="AD" clId="Web-{8A08D173-699B-C732-54FA-E1C177A7B271}" dt="2019-08-23T10:06:10.040" v="365" actId="20577"/>
          <ac:spMkLst>
            <pc:docMk/>
            <pc:sldMk cId="2372303354" sldId="283"/>
            <ac:spMk id="32" creationId="{321F9B0D-98C7-4C77-A984-E5C2E4B7D3B6}"/>
          </ac:spMkLst>
        </pc:spChg>
      </pc:sldChg>
      <pc:sldChg chg="modSp">
        <pc:chgData name="Anders Vinger" userId="S::avinger@uio.no::6f7945fc-3dab-4c0f-8f5a-b3fd948244aa" providerId="AD" clId="Web-{8A08D173-699B-C732-54FA-E1C177A7B271}" dt="2019-08-23T09:34:33.053" v="4" actId="20577"/>
        <pc:sldMkLst>
          <pc:docMk/>
          <pc:sldMk cId="2937595646" sldId="288"/>
        </pc:sldMkLst>
        <pc:spChg chg="mod">
          <ac:chgData name="Anders Vinger" userId="S::avinger@uio.no::6f7945fc-3dab-4c0f-8f5a-b3fd948244aa" providerId="AD" clId="Web-{8A08D173-699B-C732-54FA-E1C177A7B271}" dt="2019-08-23T09:34:33.053" v="4" actId="20577"/>
          <ac:spMkLst>
            <pc:docMk/>
            <pc:sldMk cId="2937595646" sldId="288"/>
            <ac:spMk id="2" creationId="{00000000-0000-0000-0000-000000000000}"/>
          </ac:spMkLst>
        </pc:spChg>
      </pc:sldChg>
      <pc:sldChg chg="modSp">
        <pc:chgData name="Anders Vinger" userId="S::avinger@uio.no::6f7945fc-3dab-4c0f-8f5a-b3fd948244aa" providerId="AD" clId="Web-{8A08D173-699B-C732-54FA-E1C177A7B271}" dt="2019-08-23T09:54:17.711" v="221" actId="20577"/>
        <pc:sldMkLst>
          <pc:docMk/>
          <pc:sldMk cId="2201810582" sldId="295"/>
        </pc:sldMkLst>
        <pc:spChg chg="mod">
          <ac:chgData name="Anders Vinger" userId="S::avinger@uio.no::6f7945fc-3dab-4c0f-8f5a-b3fd948244aa" providerId="AD" clId="Web-{8A08D173-699B-C732-54FA-E1C177A7B271}" dt="2019-08-23T09:54:17.711" v="221" actId="20577"/>
          <ac:spMkLst>
            <pc:docMk/>
            <pc:sldMk cId="2201810582" sldId="295"/>
            <ac:spMk id="3" creationId="{1BA1F7A0-D1B9-174D-9307-4EE06C66C4B6}"/>
          </ac:spMkLst>
        </pc:spChg>
      </pc:sldChg>
    </pc:docChg>
  </pc:docChgLst>
  <pc:docChgLst>
    <pc:chgData name="Hans Kristian Fjeld" userId="1320b45b-a847-43e0-b366-5ee9bcf85227" providerId="ADAL" clId="{C6832DD5-3DA4-461B-B18F-92EAF0E662F1}"/>
    <pc:docChg chg="undo custSel mod addSld modSld">
      <pc:chgData name="Hans Kristian Fjeld" userId="1320b45b-a847-43e0-b366-5ee9bcf85227" providerId="ADAL" clId="{C6832DD5-3DA4-461B-B18F-92EAF0E662F1}" dt="2019-08-17T21:08:42.745" v="3941" actId="120"/>
      <pc:docMkLst>
        <pc:docMk/>
      </pc:docMkLst>
      <pc:sldChg chg="addSp delSp modSp add mod setBg setClrOvrMap">
        <pc:chgData name="Hans Kristian Fjeld" userId="1320b45b-a847-43e0-b366-5ee9bcf85227" providerId="ADAL" clId="{C6832DD5-3DA4-461B-B18F-92EAF0E662F1}" dt="2019-08-17T21:08:42.745" v="3941" actId="120"/>
        <pc:sldMkLst>
          <pc:docMk/>
          <pc:sldMk cId="2603772036" sldId="291"/>
        </pc:sldMkLst>
        <pc:spChg chg="mod">
          <ac:chgData name="Hans Kristian Fjeld" userId="1320b45b-a847-43e0-b366-5ee9bcf85227" providerId="ADAL" clId="{C6832DD5-3DA4-461B-B18F-92EAF0E662F1}" dt="2019-08-17T20:35:20.506" v="2781" actId="26606"/>
          <ac:spMkLst>
            <pc:docMk/>
            <pc:sldMk cId="2603772036" sldId="291"/>
            <ac:spMk id="2" creationId="{7B2AF178-5EF1-443E-96F5-5DC11207E07C}"/>
          </ac:spMkLst>
        </pc:spChg>
        <pc:spChg chg="mod">
          <ac:chgData name="Hans Kristian Fjeld" userId="1320b45b-a847-43e0-b366-5ee9bcf85227" providerId="ADAL" clId="{C6832DD5-3DA4-461B-B18F-92EAF0E662F1}" dt="2019-08-17T21:08:42.745" v="3941" actId="120"/>
          <ac:spMkLst>
            <pc:docMk/>
            <pc:sldMk cId="2603772036" sldId="291"/>
            <ac:spMk id="3" creationId="{DEF1CB59-C9A5-4AA5-9E28-E7D5438A2B33}"/>
          </ac:spMkLst>
        </pc:spChg>
        <pc:spChg chg="del mod ord">
          <ac:chgData name="Hans Kristian Fjeld" userId="1320b45b-a847-43e0-b366-5ee9bcf85227" providerId="ADAL" clId="{C6832DD5-3DA4-461B-B18F-92EAF0E662F1}" dt="2019-08-17T20:36:53.637" v="2805" actId="478"/>
          <ac:spMkLst>
            <pc:docMk/>
            <pc:sldMk cId="2603772036" sldId="291"/>
            <ac:spMk id="4" creationId="{96BD9A7A-7668-4BE9-8DD4-A5CB5E560547}"/>
          </ac:spMkLst>
        </pc:spChg>
        <pc:spChg chg="del mod">
          <ac:chgData name="Hans Kristian Fjeld" userId="1320b45b-a847-43e0-b366-5ee9bcf85227" providerId="ADAL" clId="{C6832DD5-3DA4-461B-B18F-92EAF0E662F1}" dt="2019-08-17T20:37:06.368" v="2807" actId="478"/>
          <ac:spMkLst>
            <pc:docMk/>
            <pc:sldMk cId="2603772036" sldId="291"/>
            <ac:spMk id="5" creationId="{BABD1BE5-77A0-4A7A-86CF-71D148F4F279}"/>
          </ac:spMkLst>
        </pc:spChg>
        <pc:spChg chg="mod ord">
          <ac:chgData name="Hans Kristian Fjeld" userId="1320b45b-a847-43e0-b366-5ee9bcf85227" providerId="ADAL" clId="{C6832DD5-3DA4-461B-B18F-92EAF0E662F1}" dt="2019-08-17T20:35:20.506" v="2781" actId="26606"/>
          <ac:spMkLst>
            <pc:docMk/>
            <pc:sldMk cId="2603772036" sldId="291"/>
            <ac:spMk id="6" creationId="{F9C44559-2E94-40C1-8436-C2C310EF027D}"/>
          </ac:spMkLst>
        </pc:spChg>
        <pc:spChg chg="add del">
          <ac:chgData name="Hans Kristian Fjeld" userId="1320b45b-a847-43e0-b366-5ee9bcf85227" providerId="ADAL" clId="{C6832DD5-3DA4-461B-B18F-92EAF0E662F1}" dt="2019-08-17T20:35:05.341" v="2780" actId="26606"/>
          <ac:spMkLst>
            <pc:docMk/>
            <pc:sldMk cId="2603772036" sldId="291"/>
            <ac:spMk id="10" creationId="{59A309A7-1751-4ABE-A3C1-EEC40366AD89}"/>
          </ac:spMkLst>
        </pc:spChg>
        <pc:spChg chg="add del">
          <ac:chgData name="Hans Kristian Fjeld" userId="1320b45b-a847-43e0-b366-5ee9bcf85227" providerId="ADAL" clId="{C6832DD5-3DA4-461B-B18F-92EAF0E662F1}" dt="2019-08-17T20:35:05.341" v="2780" actId="26606"/>
          <ac:spMkLst>
            <pc:docMk/>
            <pc:sldMk cId="2603772036" sldId="291"/>
            <ac:spMk id="11" creationId="{967D8EB6-EAE1-4F9C-B398-83321E287204}"/>
          </ac:spMkLst>
        </pc:spChg>
        <pc:spChg chg="add del">
          <ac:chgData name="Hans Kristian Fjeld" userId="1320b45b-a847-43e0-b366-5ee9bcf85227" providerId="ADAL" clId="{C6832DD5-3DA4-461B-B18F-92EAF0E662F1}" dt="2019-08-17T15:02:48.072" v="2766" actId="26606"/>
          <ac:spMkLst>
            <pc:docMk/>
            <pc:sldMk cId="2603772036" sldId="291"/>
            <ac:spMk id="12" creationId="{59A309A7-1751-4ABE-A3C1-EEC40366AD89}"/>
          </ac:spMkLst>
        </pc:spChg>
        <pc:spChg chg="add">
          <ac:chgData name="Hans Kristian Fjeld" userId="1320b45b-a847-43e0-b366-5ee9bcf85227" providerId="ADAL" clId="{C6832DD5-3DA4-461B-B18F-92EAF0E662F1}" dt="2019-08-17T20:35:20.506" v="2781" actId="26606"/>
          <ac:spMkLst>
            <pc:docMk/>
            <pc:sldMk cId="2603772036" sldId="291"/>
            <ac:spMk id="13" creationId="{56C20283-73E0-40EC-8AD8-057F581F64C2}"/>
          </ac:spMkLst>
        </pc:spChg>
        <pc:spChg chg="add del">
          <ac:chgData name="Hans Kristian Fjeld" userId="1320b45b-a847-43e0-b366-5ee9bcf85227" providerId="ADAL" clId="{C6832DD5-3DA4-461B-B18F-92EAF0E662F1}" dt="2019-08-17T15:02:48.072" v="2766" actId="26606"/>
          <ac:spMkLst>
            <pc:docMk/>
            <pc:sldMk cId="2603772036" sldId="291"/>
            <ac:spMk id="14" creationId="{967D8EB6-EAE1-4F9C-B398-83321E287204}"/>
          </ac:spMkLst>
        </pc:spChg>
        <pc:spChg chg="add">
          <ac:chgData name="Hans Kristian Fjeld" userId="1320b45b-a847-43e0-b366-5ee9bcf85227" providerId="ADAL" clId="{C6832DD5-3DA4-461B-B18F-92EAF0E662F1}" dt="2019-08-17T20:35:20.506" v="2781" actId="26606"/>
          <ac:spMkLst>
            <pc:docMk/>
            <pc:sldMk cId="2603772036" sldId="291"/>
            <ac:spMk id="15" creationId="{3FCC729B-E528-40C3-82D3-BA4375575E87}"/>
          </ac:spMkLst>
        </pc:spChg>
        <pc:spChg chg="add">
          <ac:chgData name="Hans Kristian Fjeld" userId="1320b45b-a847-43e0-b366-5ee9bcf85227" providerId="ADAL" clId="{C6832DD5-3DA4-461B-B18F-92EAF0E662F1}" dt="2019-08-17T20:35:20.506" v="2781" actId="26606"/>
          <ac:spMkLst>
            <pc:docMk/>
            <pc:sldMk cId="2603772036" sldId="291"/>
            <ac:spMk id="16" creationId="{58F1FB8D-1842-4A04-998D-6CF047AB2790}"/>
          </ac:spMkLst>
        </pc:spChg>
        <pc:spChg chg="add del mod">
          <ac:chgData name="Hans Kristian Fjeld" userId="1320b45b-a847-43e0-b366-5ee9bcf85227" providerId="ADAL" clId="{C6832DD5-3DA4-461B-B18F-92EAF0E662F1}" dt="2019-08-17T20:59:27.215" v="3673" actId="478"/>
          <ac:spMkLst>
            <pc:docMk/>
            <pc:sldMk cId="2603772036" sldId="291"/>
            <ac:spMk id="20" creationId="{278218C5-53B5-4ABC-A856-6CB147BF2D67}"/>
          </ac:spMkLst>
        </pc:spChg>
        <pc:spChg chg="add del">
          <ac:chgData name="Hans Kristian Fjeld" userId="1320b45b-a847-43e0-b366-5ee9bcf85227" providerId="ADAL" clId="{C6832DD5-3DA4-461B-B18F-92EAF0E662F1}" dt="2019-08-17T20:34:45.123" v="2775" actId="26606"/>
          <ac:spMkLst>
            <pc:docMk/>
            <pc:sldMk cId="2603772036" sldId="291"/>
            <ac:spMk id="73" creationId="{81AEB8A9-B768-4E30-BA55-D919E6687343}"/>
          </ac:spMkLst>
        </pc:spChg>
        <pc:picChg chg="add del mod ord">
          <ac:chgData name="Hans Kristian Fjeld" userId="1320b45b-a847-43e0-b366-5ee9bcf85227" providerId="ADAL" clId="{C6832DD5-3DA4-461B-B18F-92EAF0E662F1}" dt="2019-08-17T20:35:20.506" v="2781" actId="26606"/>
          <ac:picMkLst>
            <pc:docMk/>
            <pc:sldMk cId="2603772036" sldId="291"/>
            <ac:picMk id="7" creationId="{1F70B167-7EB0-411D-91A5-D3C08255E8FD}"/>
          </ac:picMkLst>
        </pc:picChg>
        <pc:picChg chg="add del mod">
          <ac:chgData name="Hans Kristian Fjeld" userId="1320b45b-a847-43e0-b366-5ee9bcf85227" providerId="ADAL" clId="{C6832DD5-3DA4-461B-B18F-92EAF0E662F1}" dt="2019-08-17T14:50:44.983" v="2760" actId="478"/>
          <ac:picMkLst>
            <pc:docMk/>
            <pc:sldMk cId="2603772036" sldId="291"/>
            <ac:picMk id="8" creationId="{FF3EB1E1-3738-42D4-99C9-015A1EB321AB}"/>
          </ac:picMkLst>
        </pc:picChg>
        <pc:picChg chg="add del mod">
          <ac:chgData name="Hans Kristian Fjeld" userId="1320b45b-a847-43e0-b366-5ee9bcf85227" providerId="ADAL" clId="{C6832DD5-3DA4-461B-B18F-92EAF0E662F1}" dt="2019-08-17T14:50:43.416" v="2759" actId="478"/>
          <ac:picMkLst>
            <pc:docMk/>
            <pc:sldMk cId="2603772036" sldId="291"/>
            <ac:picMk id="9" creationId="{4AA0DF39-2E8A-4BCA-8E69-C2D03F0E0C9C}"/>
          </ac:picMkLst>
        </pc:picChg>
        <pc:picChg chg="add del mod">
          <ac:chgData name="Hans Kristian Fjeld" userId="1320b45b-a847-43e0-b366-5ee9bcf85227" providerId="ADAL" clId="{C6832DD5-3DA4-461B-B18F-92EAF0E662F1}" dt="2019-08-17T14:51:30.803" v="2764" actId="478"/>
          <ac:picMkLst>
            <pc:docMk/>
            <pc:sldMk cId="2603772036" sldId="291"/>
            <ac:picMk id="1026" creationId="{E89A9B8A-D41C-48EA-A01F-FCA80A6F375B}"/>
          </ac:picMkLst>
        </pc:picChg>
        <pc:picChg chg="add del mod ord">
          <ac:chgData name="Hans Kristian Fjeld" userId="1320b45b-a847-43e0-b366-5ee9bcf85227" providerId="ADAL" clId="{C6832DD5-3DA4-461B-B18F-92EAF0E662F1}" dt="2019-08-17T20:34:47.252" v="2778"/>
          <ac:picMkLst>
            <pc:docMk/>
            <pc:sldMk cId="2603772036" sldId="291"/>
            <ac:picMk id="1028" creationId="{DFC4D6A8-5376-48D1-8679-3FBF7E1AAE32}"/>
          </ac:picMkLst>
        </pc:picChg>
      </pc:sldChg>
    </pc:docChg>
  </pc:docChgLst>
  <pc:docChgLst>
    <pc:chgData name="Anders Vinger" userId="S::avinger@uio.no::6f7945fc-3dab-4c0f-8f5a-b3fd948244aa" providerId="AD" clId="Web-{01096EB4-E500-3BC9-6828-568708DFDF55}"/>
    <pc:docChg chg="addSld modSld">
      <pc:chgData name="Anders Vinger" userId="S::avinger@uio.no::6f7945fc-3dab-4c0f-8f5a-b3fd948244aa" providerId="AD" clId="Web-{01096EB4-E500-3BC9-6828-568708DFDF55}" dt="2019-08-22T07:52:26.302" v="946" actId="20577"/>
      <pc:docMkLst>
        <pc:docMk/>
      </pc:docMkLst>
      <pc:sldChg chg="modSp new">
        <pc:chgData name="Anders Vinger" userId="S::avinger@uio.no::6f7945fc-3dab-4c0f-8f5a-b3fd948244aa" providerId="AD" clId="Web-{01096EB4-E500-3BC9-6828-568708DFDF55}" dt="2019-08-22T07:47:23.862" v="530" actId="20577"/>
        <pc:sldMkLst>
          <pc:docMk/>
          <pc:sldMk cId="927981360" sldId="292"/>
        </pc:sldMkLst>
        <pc:spChg chg="mod">
          <ac:chgData name="Anders Vinger" userId="S::avinger@uio.no::6f7945fc-3dab-4c0f-8f5a-b3fd948244aa" providerId="AD" clId="Web-{01096EB4-E500-3BC9-6828-568708DFDF55}" dt="2019-08-22T07:46:23.784" v="188" actId="20577"/>
          <ac:spMkLst>
            <pc:docMk/>
            <pc:sldMk cId="927981360" sldId="292"/>
            <ac:spMk id="2" creationId="{F11DD0F3-2F6B-4D7A-8A27-F2420970E770}"/>
          </ac:spMkLst>
        </pc:spChg>
        <pc:spChg chg="mod">
          <ac:chgData name="Anders Vinger" userId="S::avinger@uio.no::6f7945fc-3dab-4c0f-8f5a-b3fd948244aa" providerId="AD" clId="Web-{01096EB4-E500-3BC9-6828-568708DFDF55}" dt="2019-08-22T07:47:23.862" v="530" actId="20577"/>
          <ac:spMkLst>
            <pc:docMk/>
            <pc:sldMk cId="927981360" sldId="292"/>
            <ac:spMk id="3" creationId="{8FD668C9-A4C2-4CFF-8D46-87C36F75DDCF}"/>
          </ac:spMkLst>
        </pc:spChg>
      </pc:sldChg>
      <pc:sldChg chg="modSp new">
        <pc:chgData name="Anders Vinger" userId="S::avinger@uio.no::6f7945fc-3dab-4c0f-8f5a-b3fd948244aa" providerId="AD" clId="Web-{01096EB4-E500-3BC9-6828-568708DFDF55}" dt="2019-08-22T07:52:26.302" v="945" actId="20577"/>
        <pc:sldMkLst>
          <pc:docMk/>
          <pc:sldMk cId="978482672" sldId="293"/>
        </pc:sldMkLst>
        <pc:spChg chg="mod">
          <ac:chgData name="Anders Vinger" userId="S::avinger@uio.no::6f7945fc-3dab-4c0f-8f5a-b3fd948244aa" providerId="AD" clId="Web-{01096EB4-E500-3BC9-6828-568708DFDF55}" dt="2019-08-22T07:51:11.973" v="849" actId="20577"/>
          <ac:spMkLst>
            <pc:docMk/>
            <pc:sldMk cId="978482672" sldId="293"/>
            <ac:spMk id="2" creationId="{256D7C07-9333-46E4-8F26-DACDF7767B17}"/>
          </ac:spMkLst>
        </pc:spChg>
        <pc:spChg chg="mod">
          <ac:chgData name="Anders Vinger" userId="S::avinger@uio.no::6f7945fc-3dab-4c0f-8f5a-b3fd948244aa" providerId="AD" clId="Web-{01096EB4-E500-3BC9-6828-568708DFDF55}" dt="2019-08-22T07:52:26.302" v="945" actId="20577"/>
          <ac:spMkLst>
            <pc:docMk/>
            <pc:sldMk cId="978482672" sldId="293"/>
            <ac:spMk id="3" creationId="{59286EB8-294A-4F6E-BB88-7D268095AC17}"/>
          </ac:spMkLst>
        </pc:spChg>
      </pc:sldChg>
    </pc:docChg>
  </pc:docChgLst>
  <pc:docChgLst>
    <pc:chgData name="Anders Vinger" userId="S::avinger@uio.no::6f7945fc-3dab-4c0f-8f5a-b3fd948244aa" providerId="AD" clId="Web-{2A25D96D-10D2-ACC2-6516-BDFE27AAC196}"/>
    <pc:docChg chg="delSld modSld">
      <pc:chgData name="Anders Vinger" userId="S::avinger@uio.no::6f7945fc-3dab-4c0f-8f5a-b3fd948244aa" providerId="AD" clId="Web-{2A25D96D-10D2-ACC2-6516-BDFE27AAC196}" dt="2019-08-26T10:22:39.399" v="76" actId="20577"/>
      <pc:docMkLst>
        <pc:docMk/>
      </pc:docMkLst>
      <pc:sldChg chg="modSp">
        <pc:chgData name="Anders Vinger" userId="S::avinger@uio.no::6f7945fc-3dab-4c0f-8f5a-b3fd948244aa" providerId="AD" clId="Web-{2A25D96D-10D2-ACC2-6516-BDFE27AAC196}" dt="2019-08-26T10:19:15.378" v="24" actId="20577"/>
        <pc:sldMkLst>
          <pc:docMk/>
          <pc:sldMk cId="0" sldId="256"/>
        </pc:sldMkLst>
        <pc:spChg chg="mod">
          <ac:chgData name="Anders Vinger" userId="S::avinger@uio.no::6f7945fc-3dab-4c0f-8f5a-b3fd948244aa" providerId="AD" clId="Web-{2A25D96D-10D2-ACC2-6516-BDFE27AAC196}" dt="2019-08-26T10:19:15.378" v="24" actId="20577"/>
          <ac:spMkLst>
            <pc:docMk/>
            <pc:sldMk cId="0" sldId="256"/>
            <ac:spMk id="15363" creationId="{00000000-0000-0000-0000-000000000000}"/>
          </ac:spMkLst>
        </pc:spChg>
      </pc:sldChg>
      <pc:sldChg chg="modSp">
        <pc:chgData name="Anders Vinger" userId="S::avinger@uio.no::6f7945fc-3dab-4c0f-8f5a-b3fd948244aa" providerId="AD" clId="Web-{2A25D96D-10D2-ACC2-6516-BDFE27AAC196}" dt="2019-08-26T10:18:33.258" v="22" actId="20577"/>
        <pc:sldMkLst>
          <pc:docMk/>
          <pc:sldMk cId="2372303354" sldId="283"/>
        </pc:sldMkLst>
        <pc:graphicFrameChg chg="modGraphic">
          <ac:chgData name="Anders Vinger" userId="S::avinger@uio.no::6f7945fc-3dab-4c0f-8f5a-b3fd948244aa" providerId="AD" clId="Web-{2A25D96D-10D2-ACC2-6516-BDFE27AAC196}" dt="2019-08-26T10:18:33.258" v="22" actId="20577"/>
          <ac:graphicFrameMkLst>
            <pc:docMk/>
            <pc:sldMk cId="2372303354" sldId="283"/>
            <ac:graphicFrameMk id="20" creationId="{3B88F7CD-0D1D-4615-907F-0E5BC39ADC98}"/>
          </ac:graphicFrameMkLst>
        </pc:graphicFrameChg>
      </pc:sldChg>
      <pc:sldChg chg="del mod modShow">
        <pc:chgData name="Anders Vinger" userId="S::avinger@uio.no::6f7945fc-3dab-4c0f-8f5a-b3fd948244aa" providerId="AD" clId="Web-{2A25D96D-10D2-ACC2-6516-BDFE27AAC196}" dt="2019-08-26T10:21:13.946" v="33"/>
        <pc:sldMkLst>
          <pc:docMk/>
          <pc:sldMk cId="2937595646" sldId="288"/>
        </pc:sldMkLst>
      </pc:sldChg>
      <pc:sldChg chg="del mod modShow">
        <pc:chgData name="Anders Vinger" userId="S::avinger@uio.no::6f7945fc-3dab-4c0f-8f5a-b3fd948244aa" providerId="AD" clId="Web-{2A25D96D-10D2-ACC2-6516-BDFE27AAC196}" dt="2019-08-26T10:21:28.102" v="37"/>
        <pc:sldMkLst>
          <pc:docMk/>
          <pc:sldMk cId="2710313073" sldId="289"/>
        </pc:sldMkLst>
      </pc:sldChg>
      <pc:sldChg chg="del mod modShow">
        <pc:chgData name="Anders Vinger" userId="S::avinger@uio.no::6f7945fc-3dab-4c0f-8f5a-b3fd948244aa" providerId="AD" clId="Web-{2A25D96D-10D2-ACC2-6516-BDFE27AAC196}" dt="2019-08-26T10:21:13.949" v="35"/>
        <pc:sldMkLst>
          <pc:docMk/>
          <pc:sldMk cId="2603772036" sldId="291"/>
        </pc:sldMkLst>
      </pc:sldChg>
      <pc:sldChg chg="modSp">
        <pc:chgData name="Anders Vinger" userId="S::avinger@uio.no::6f7945fc-3dab-4c0f-8f5a-b3fd948244aa" providerId="AD" clId="Web-{2A25D96D-10D2-ACC2-6516-BDFE27AAC196}" dt="2019-08-26T10:22:35.633" v="74" actId="20577"/>
        <pc:sldMkLst>
          <pc:docMk/>
          <pc:sldMk cId="927981360" sldId="292"/>
        </pc:sldMkLst>
        <pc:spChg chg="mod">
          <ac:chgData name="Anders Vinger" userId="S::avinger@uio.no::6f7945fc-3dab-4c0f-8f5a-b3fd948244aa" providerId="AD" clId="Web-{2A25D96D-10D2-ACC2-6516-BDFE27AAC196}" dt="2019-08-26T10:22:35.633" v="74" actId="20577"/>
          <ac:spMkLst>
            <pc:docMk/>
            <pc:sldMk cId="927981360" sldId="292"/>
            <ac:spMk id="2" creationId="{F11DD0F3-2F6B-4D7A-8A27-F2420970E770}"/>
          </ac:spMkLst>
        </pc:spChg>
      </pc:sldChg>
      <pc:sldChg chg="del mod modShow">
        <pc:chgData name="Anders Vinger" userId="S::avinger@uio.no::6f7945fc-3dab-4c0f-8f5a-b3fd948244aa" providerId="AD" clId="Web-{2A25D96D-10D2-ACC2-6516-BDFE27AAC196}" dt="2019-08-26T10:21:19.883" v="36"/>
        <pc:sldMkLst>
          <pc:docMk/>
          <pc:sldMk cId="978482672" sldId="293"/>
        </pc:sldMkLst>
      </pc:sldChg>
      <pc:sldChg chg="del mod modShow">
        <pc:chgData name="Anders Vinger" userId="S::avinger@uio.no::6f7945fc-3dab-4c0f-8f5a-b3fd948244aa" providerId="AD" clId="Web-{2A25D96D-10D2-ACC2-6516-BDFE27AAC196}" dt="2019-08-26T10:21:13.945" v="32"/>
        <pc:sldMkLst>
          <pc:docMk/>
          <pc:sldMk cId="2201810582" sldId="295"/>
        </pc:sldMkLst>
      </pc:sldChg>
      <pc:sldChg chg="addSp modSp mod setBg">
        <pc:chgData name="Anders Vinger" userId="S::avinger@uio.no::6f7945fc-3dab-4c0f-8f5a-b3fd948244aa" providerId="AD" clId="Web-{2A25D96D-10D2-ACC2-6516-BDFE27AAC196}" dt="2019-08-26T10:20:06.534" v="31"/>
        <pc:sldMkLst>
          <pc:docMk/>
          <pc:sldMk cId="370570862" sldId="300"/>
        </pc:sldMkLst>
        <pc:spChg chg="mod">
          <ac:chgData name="Anders Vinger" userId="S::avinger@uio.no::6f7945fc-3dab-4c0f-8f5a-b3fd948244aa" providerId="AD" clId="Web-{2A25D96D-10D2-ACC2-6516-BDFE27AAC196}" dt="2019-08-26T10:20:06.534" v="31"/>
          <ac:spMkLst>
            <pc:docMk/>
            <pc:sldMk cId="370570862" sldId="300"/>
            <ac:spMk id="2" creationId="{00000000-0000-0000-0000-000000000000}"/>
          </ac:spMkLst>
        </pc:spChg>
        <pc:spChg chg="mod">
          <ac:chgData name="Anders Vinger" userId="S::avinger@uio.no::6f7945fc-3dab-4c0f-8f5a-b3fd948244aa" providerId="AD" clId="Web-{2A25D96D-10D2-ACC2-6516-BDFE27AAC196}" dt="2019-08-26T10:20:06.534" v="31"/>
          <ac:spMkLst>
            <pc:docMk/>
            <pc:sldMk cId="370570862" sldId="300"/>
            <ac:spMk id="3" creationId="{00000000-0000-0000-0000-000000000000}"/>
          </ac:spMkLst>
        </pc:spChg>
        <pc:spChg chg="mod">
          <ac:chgData name="Anders Vinger" userId="S::avinger@uio.no::6f7945fc-3dab-4c0f-8f5a-b3fd948244aa" providerId="AD" clId="Web-{2A25D96D-10D2-ACC2-6516-BDFE27AAC196}" dt="2019-08-26T10:20:06.534" v="31"/>
          <ac:spMkLst>
            <pc:docMk/>
            <pc:sldMk cId="370570862" sldId="300"/>
            <ac:spMk id="6" creationId="{00000000-0000-0000-0000-000000000000}"/>
          </ac:spMkLst>
        </pc:spChg>
        <pc:spChg chg="add">
          <ac:chgData name="Anders Vinger" userId="S::avinger@uio.no::6f7945fc-3dab-4c0f-8f5a-b3fd948244aa" providerId="AD" clId="Web-{2A25D96D-10D2-ACC2-6516-BDFE27AAC196}" dt="2019-08-26T10:20:06.534" v="31"/>
          <ac:spMkLst>
            <pc:docMk/>
            <pc:sldMk cId="370570862" sldId="300"/>
            <ac:spMk id="11" creationId="{8D70B121-56F4-4848-B38B-182089D909FA}"/>
          </ac:spMkLst>
        </pc:spChg>
        <pc:cxnChg chg="add">
          <ac:chgData name="Anders Vinger" userId="S::avinger@uio.no::6f7945fc-3dab-4c0f-8f5a-b3fd948244aa" providerId="AD" clId="Web-{2A25D96D-10D2-ACC2-6516-BDFE27AAC196}" dt="2019-08-26T10:20:06.534" v="31"/>
          <ac:cxnSpMkLst>
            <pc:docMk/>
            <pc:sldMk cId="370570862" sldId="300"/>
            <ac:cxnSpMk id="13" creationId="{2D72A2C9-F3CA-4216-8BAD-FA4C970C3C4E}"/>
          </ac:cxnSpMkLst>
        </pc:cxnChg>
      </pc:sldChg>
      <pc:sldChg chg="del">
        <pc:chgData name="Anders Vinger" userId="S::avinger@uio.no::6f7945fc-3dab-4c0f-8f5a-b3fd948244aa" providerId="AD" clId="Web-{2A25D96D-10D2-ACC2-6516-BDFE27AAC196}" dt="2019-08-26T10:21:13.948" v="34"/>
        <pc:sldMkLst>
          <pc:docMk/>
          <pc:sldMk cId="4008193134" sldId="302"/>
        </pc:sldMkLst>
      </pc:sldChg>
    </pc:docChg>
  </pc:docChgLst>
  <pc:docChgLst>
    <pc:chgData name="Anders Vinger" userId="S::avinger@uio.no::6f7945fc-3dab-4c0f-8f5a-b3fd948244aa" providerId="AD" clId="Web-{26FE0283-F213-FEC9-32B0-CF477300E2B7}"/>
    <pc:docChg chg="modSld">
      <pc:chgData name="Anders Vinger" userId="S::avinger@uio.no::6f7945fc-3dab-4c0f-8f5a-b3fd948244aa" providerId="AD" clId="Web-{26FE0283-F213-FEC9-32B0-CF477300E2B7}" dt="2019-08-23T06:30:42.141" v="2"/>
      <pc:docMkLst>
        <pc:docMk/>
      </pc:docMkLst>
      <pc:sldChg chg="addSp delSp modSp mod setBg">
        <pc:chgData name="Anders Vinger" userId="S::avinger@uio.no::6f7945fc-3dab-4c0f-8f5a-b3fd948244aa" providerId="AD" clId="Web-{26FE0283-F213-FEC9-32B0-CF477300E2B7}" dt="2019-08-23T06:30:42.141" v="2"/>
        <pc:sldMkLst>
          <pc:docMk/>
          <pc:sldMk cId="2062480893" sldId="298"/>
        </pc:sldMkLst>
        <pc:spChg chg="mod">
          <ac:chgData name="Anders Vinger" userId="S::avinger@uio.no::6f7945fc-3dab-4c0f-8f5a-b3fd948244aa" providerId="AD" clId="Web-{26FE0283-F213-FEC9-32B0-CF477300E2B7}" dt="2019-08-23T06:30:42.141" v="2"/>
          <ac:spMkLst>
            <pc:docMk/>
            <pc:sldMk cId="2062480893" sldId="298"/>
            <ac:spMk id="2" creationId="{00000000-0000-0000-0000-000000000000}"/>
          </ac:spMkLst>
        </pc:spChg>
        <pc:spChg chg="add del">
          <ac:chgData name="Anders Vinger" userId="S::avinger@uio.no::6f7945fc-3dab-4c0f-8f5a-b3fd948244aa" providerId="AD" clId="Web-{26FE0283-F213-FEC9-32B0-CF477300E2B7}" dt="2019-08-23T06:30:42.141" v="2"/>
          <ac:spMkLst>
            <pc:docMk/>
            <pc:sldMk cId="2062480893" sldId="298"/>
            <ac:spMk id="3" creationId="{00000000-0000-0000-0000-000000000000}"/>
          </ac:spMkLst>
        </pc:spChg>
        <pc:spChg chg="add">
          <ac:chgData name="Anders Vinger" userId="S::avinger@uio.no::6f7945fc-3dab-4c0f-8f5a-b3fd948244aa" providerId="AD" clId="Web-{26FE0283-F213-FEC9-32B0-CF477300E2B7}" dt="2019-08-23T06:30:42.141" v="2"/>
          <ac:spMkLst>
            <pc:docMk/>
            <pc:sldMk cId="2062480893" sldId="298"/>
            <ac:spMk id="10" creationId="{46C2E80F-49A6-4372-B103-219D417A55ED}"/>
          </ac:spMkLst>
        </pc:spChg>
        <pc:graphicFrameChg chg="add del">
          <ac:chgData name="Anders Vinger" userId="S::avinger@uio.no::6f7945fc-3dab-4c0f-8f5a-b3fd948244aa" providerId="AD" clId="Web-{26FE0283-F213-FEC9-32B0-CF477300E2B7}" dt="2019-08-23T06:30:42.063" v="1"/>
          <ac:graphicFrameMkLst>
            <pc:docMk/>
            <pc:sldMk cId="2062480893" sldId="298"/>
            <ac:graphicFrameMk id="5" creationId="{FFA19A63-B878-4C53-ACD7-B29C88CE239D}"/>
          </ac:graphicFrameMkLst>
        </pc:graphicFrameChg>
        <pc:graphicFrameChg chg="add">
          <ac:chgData name="Anders Vinger" userId="S::avinger@uio.no::6f7945fc-3dab-4c0f-8f5a-b3fd948244aa" providerId="AD" clId="Web-{26FE0283-F213-FEC9-32B0-CF477300E2B7}" dt="2019-08-23T06:30:42.141" v="2"/>
          <ac:graphicFrameMkLst>
            <pc:docMk/>
            <pc:sldMk cId="2062480893" sldId="298"/>
            <ac:graphicFrameMk id="6" creationId="{DF537F70-B889-4B97-8478-30D132AFD626}"/>
          </ac:graphicFrameMkLst>
        </pc:graphicFrameChg>
      </pc:sldChg>
    </pc:docChg>
  </pc:docChgLst>
  <pc:docChgLst>
    <pc:chgData name="Anders Vinger" userId="S::avinger@uio.no::6f7945fc-3dab-4c0f-8f5a-b3fd948244aa" providerId="AD" clId="Web-{27C1A7BF-657B-DCF5-86B5-D261940B4D17}"/>
    <pc:docChg chg="modSld">
      <pc:chgData name="Anders Vinger" userId="S::avinger@uio.no::6f7945fc-3dab-4c0f-8f5a-b3fd948244aa" providerId="AD" clId="Web-{27C1A7BF-657B-DCF5-86B5-D261940B4D17}" dt="2019-08-23T06:49:14.442" v="75"/>
      <pc:docMkLst>
        <pc:docMk/>
      </pc:docMkLst>
      <pc:sldChg chg="addSp delSp modSp">
        <pc:chgData name="Anders Vinger" userId="S::avinger@uio.no::6f7945fc-3dab-4c0f-8f5a-b3fd948244aa" providerId="AD" clId="Web-{27C1A7BF-657B-DCF5-86B5-D261940B4D17}" dt="2019-08-23T06:45:52.769" v="61" actId="1076"/>
        <pc:sldMkLst>
          <pc:docMk/>
          <pc:sldMk cId="0" sldId="256"/>
        </pc:sldMkLst>
        <pc:spChg chg="add del">
          <ac:chgData name="Anders Vinger" userId="S::avinger@uio.no::6f7945fc-3dab-4c0f-8f5a-b3fd948244aa" providerId="AD" clId="Web-{27C1A7BF-657B-DCF5-86B5-D261940B4D17}" dt="2019-08-23T06:36:28.612" v="4"/>
          <ac:spMkLst>
            <pc:docMk/>
            <pc:sldMk cId="0" sldId="256"/>
            <ac:spMk id="166" creationId="{C0B27210-D0CA-4654-B3E3-9ABB4F178EA1}"/>
          </ac:spMkLst>
        </pc:spChg>
        <pc:spChg chg="add del">
          <ac:chgData name="Anders Vinger" userId="S::avinger@uio.no::6f7945fc-3dab-4c0f-8f5a-b3fd948244aa" providerId="AD" clId="Web-{27C1A7BF-657B-DCF5-86B5-D261940B4D17}" dt="2019-08-23T06:36:28.612" v="4"/>
          <ac:spMkLst>
            <pc:docMk/>
            <pc:sldMk cId="0" sldId="256"/>
            <ac:spMk id="168" creationId="{1DB7C82F-AB7E-4F0C-B829-FA1B9C415180}"/>
          </ac:spMkLst>
        </pc:spChg>
        <pc:spChg chg="add del">
          <ac:chgData name="Anders Vinger" userId="S::avinger@uio.no::6f7945fc-3dab-4c0f-8f5a-b3fd948244aa" providerId="AD" clId="Web-{27C1A7BF-657B-DCF5-86B5-D261940B4D17}" dt="2019-08-23T06:36:28.612" v="4"/>
          <ac:spMkLst>
            <pc:docMk/>
            <pc:sldMk cId="0" sldId="256"/>
            <ac:spMk id="170" creationId="{70B66945-4967-4040-926D-DCA44313CDAB}"/>
          </ac:spMkLst>
        </pc:spChg>
        <pc:spChg chg="add del">
          <ac:chgData name="Anders Vinger" userId="S::avinger@uio.no::6f7945fc-3dab-4c0f-8f5a-b3fd948244aa" providerId="AD" clId="Web-{27C1A7BF-657B-DCF5-86B5-D261940B4D17}" dt="2019-08-23T06:36:28.612" v="3"/>
          <ac:spMkLst>
            <pc:docMk/>
            <pc:sldMk cId="0" sldId="256"/>
            <ac:spMk id="200" creationId="{ACBE1851-2230-47A9-B000-CE9046EA61B9}"/>
          </ac:spMkLst>
        </pc:spChg>
        <pc:spChg chg="mod">
          <ac:chgData name="Anders Vinger" userId="S::avinger@uio.no::6f7945fc-3dab-4c0f-8f5a-b3fd948244aa" providerId="AD" clId="Web-{27C1A7BF-657B-DCF5-86B5-D261940B4D17}" dt="2019-08-23T06:36:28.612" v="4"/>
          <ac:spMkLst>
            <pc:docMk/>
            <pc:sldMk cId="0" sldId="256"/>
            <ac:spMk id="15362" creationId="{00000000-0000-0000-0000-000000000000}"/>
          </ac:spMkLst>
        </pc:spChg>
        <pc:spChg chg="mod">
          <ac:chgData name="Anders Vinger" userId="S::avinger@uio.no::6f7945fc-3dab-4c0f-8f5a-b3fd948244aa" providerId="AD" clId="Web-{27C1A7BF-657B-DCF5-86B5-D261940B4D17}" dt="2019-08-23T06:37:00.049" v="41" actId="20577"/>
          <ac:spMkLst>
            <pc:docMk/>
            <pc:sldMk cId="0" sldId="256"/>
            <ac:spMk id="15363" creationId="{00000000-0000-0000-0000-000000000000}"/>
          </ac:spMkLst>
        </pc:spChg>
        <pc:spChg chg="add">
          <ac:chgData name="Anders Vinger" userId="S::avinger@uio.no::6f7945fc-3dab-4c0f-8f5a-b3fd948244aa" providerId="AD" clId="Web-{27C1A7BF-657B-DCF5-86B5-D261940B4D17}" dt="2019-08-23T06:36:28.612" v="4"/>
          <ac:spMkLst>
            <pc:docMk/>
            <pc:sldMk cId="0" sldId="256"/>
            <ac:spMk id="15365" creationId="{029DE7B6-DC7C-4BA1-B406-EDDA0C0A31C4}"/>
          </ac:spMkLst>
        </pc:spChg>
        <pc:picChg chg="add mod">
          <ac:chgData name="Anders Vinger" userId="S::avinger@uio.no::6f7945fc-3dab-4c0f-8f5a-b3fd948244aa" providerId="AD" clId="Web-{27C1A7BF-657B-DCF5-86B5-D261940B4D17}" dt="2019-08-23T06:45:52.769" v="61" actId="1076"/>
          <ac:picMkLst>
            <pc:docMk/>
            <pc:sldMk cId="0" sldId="256"/>
            <ac:picMk id="2" creationId="{77B0DB5A-42E2-45A2-8052-001A54FFFE50}"/>
          </ac:picMkLst>
        </pc:picChg>
        <pc:picChg chg="mod">
          <ac:chgData name="Anders Vinger" userId="S::avinger@uio.no::6f7945fc-3dab-4c0f-8f5a-b3fd948244aa" providerId="AD" clId="Web-{27C1A7BF-657B-DCF5-86B5-D261940B4D17}" dt="2019-08-23T06:45:49.426" v="60" actId="1076"/>
          <ac:picMkLst>
            <pc:docMk/>
            <pc:sldMk cId="0" sldId="256"/>
            <ac:picMk id="71" creationId="{B8F7BCE1-E31E-421E-823E-7ED9E5A4AF68}"/>
          </ac:picMkLst>
        </pc:picChg>
        <pc:cxnChg chg="add del">
          <ac:chgData name="Anders Vinger" userId="S::avinger@uio.no::6f7945fc-3dab-4c0f-8f5a-b3fd948244aa" providerId="AD" clId="Web-{27C1A7BF-657B-DCF5-86B5-D261940B4D17}" dt="2019-08-23T06:36:28.612" v="3"/>
          <ac:cxnSpMkLst>
            <pc:docMk/>
            <pc:sldMk cId="0" sldId="256"/>
            <ac:cxnSpMk id="202" creationId="{23B93832-6514-44F4-849B-5EE2C8A2337D}"/>
          </ac:cxnSpMkLst>
        </pc:cxnChg>
      </pc:sldChg>
      <pc:sldChg chg="addSp delSp modSp">
        <pc:chgData name="Anders Vinger" userId="S::avinger@uio.no::6f7945fc-3dab-4c0f-8f5a-b3fd948244aa" providerId="AD" clId="Web-{27C1A7BF-657B-DCF5-86B5-D261940B4D17}" dt="2019-08-23T06:38:42.706" v="53" actId="14100"/>
        <pc:sldMkLst>
          <pc:docMk/>
          <pc:sldMk cId="2710313073" sldId="289"/>
        </pc:sldMkLst>
        <pc:spChg chg="mod ord">
          <ac:chgData name="Anders Vinger" userId="S::avinger@uio.no::6f7945fc-3dab-4c0f-8f5a-b3fd948244aa" providerId="AD" clId="Web-{27C1A7BF-657B-DCF5-86B5-D261940B4D17}" dt="2019-08-23T06:38:23.659" v="50"/>
          <ac:spMkLst>
            <pc:docMk/>
            <pc:sldMk cId="2710313073" sldId="289"/>
            <ac:spMk id="2" creationId="{00000000-0000-0000-0000-000000000000}"/>
          </ac:spMkLst>
        </pc:spChg>
        <pc:spChg chg="add del">
          <ac:chgData name="Anders Vinger" userId="S::avinger@uio.no::6f7945fc-3dab-4c0f-8f5a-b3fd948244aa" providerId="AD" clId="Web-{27C1A7BF-657B-DCF5-86B5-D261940B4D17}" dt="2019-08-23T06:38:23.659" v="50"/>
          <ac:spMkLst>
            <pc:docMk/>
            <pc:sldMk cId="2710313073" sldId="289"/>
            <ac:spMk id="32" creationId="{61B91595-DF01-4E8B-80BF-B812BA9BFDB5}"/>
          </ac:spMkLst>
        </pc:spChg>
        <pc:spChg chg="add del">
          <ac:chgData name="Anders Vinger" userId="S::avinger@uio.no::6f7945fc-3dab-4c0f-8f5a-b3fd948244aa" providerId="AD" clId="Web-{27C1A7BF-657B-DCF5-86B5-D261940B4D17}" dt="2019-08-23T06:38:23.659" v="50"/>
          <ac:spMkLst>
            <pc:docMk/>
            <pc:sldMk cId="2710313073" sldId="289"/>
            <ac:spMk id="34" creationId="{8AC533DD-1CF6-4A33-852D-3877441533AB}"/>
          </ac:spMkLst>
        </pc:spChg>
        <pc:spChg chg="add">
          <ac:chgData name="Anders Vinger" userId="S::avinger@uio.no::6f7945fc-3dab-4c0f-8f5a-b3fd948244aa" providerId="AD" clId="Web-{27C1A7BF-657B-DCF5-86B5-D261940B4D17}" dt="2019-08-23T06:38:23.659" v="50"/>
          <ac:spMkLst>
            <pc:docMk/>
            <pc:sldMk cId="2710313073" sldId="289"/>
            <ac:spMk id="39" creationId="{A4AC5506-6312-4701-8D3C-40187889A947}"/>
          </ac:spMkLst>
        </pc:spChg>
        <pc:picChg chg="mod ord">
          <ac:chgData name="Anders Vinger" userId="S::avinger@uio.no::6f7945fc-3dab-4c0f-8f5a-b3fd948244aa" providerId="AD" clId="Web-{27C1A7BF-657B-DCF5-86B5-D261940B4D17}" dt="2019-08-23T06:38:42.706" v="53" actId="14100"/>
          <ac:picMkLst>
            <pc:docMk/>
            <pc:sldMk cId="2710313073" sldId="289"/>
            <ac:picMk id="7" creationId="{00000000-0000-0000-0000-000000000000}"/>
          </ac:picMkLst>
        </pc:picChg>
        <pc:cxnChg chg="del">
          <ac:chgData name="Anders Vinger" userId="S::avinger@uio.no::6f7945fc-3dab-4c0f-8f5a-b3fd948244aa" providerId="AD" clId="Web-{27C1A7BF-657B-DCF5-86B5-D261940B4D17}" dt="2019-08-23T06:37:36.830" v="44"/>
          <ac:cxnSpMkLst>
            <pc:docMk/>
            <pc:sldMk cId="2710313073" sldId="289"/>
            <ac:cxnSpMk id="27" creationId="{645863A0-0EBC-4C9B-958B-06AD3E75BB1D}"/>
          </ac:cxnSpMkLst>
        </pc:cxnChg>
      </pc:sldChg>
      <pc:sldChg chg="addSp delSp modSp">
        <pc:chgData name="Anders Vinger" userId="S::avinger@uio.no::6f7945fc-3dab-4c0f-8f5a-b3fd948244aa" providerId="AD" clId="Web-{27C1A7BF-657B-DCF5-86B5-D261940B4D17}" dt="2019-08-23T06:40:02.206" v="56"/>
        <pc:sldMkLst>
          <pc:docMk/>
          <pc:sldMk cId="978482672" sldId="293"/>
        </pc:sldMkLst>
        <pc:spChg chg="mod">
          <ac:chgData name="Anders Vinger" userId="S::avinger@uio.no::6f7945fc-3dab-4c0f-8f5a-b3fd948244aa" providerId="AD" clId="Web-{27C1A7BF-657B-DCF5-86B5-D261940B4D17}" dt="2019-08-23T06:39:19.581" v="54"/>
          <ac:spMkLst>
            <pc:docMk/>
            <pc:sldMk cId="978482672" sldId="293"/>
            <ac:spMk id="2" creationId="{256D7C07-9333-46E4-8F26-DACDF7767B17}"/>
          </ac:spMkLst>
        </pc:spChg>
        <pc:spChg chg="del">
          <ac:chgData name="Anders Vinger" userId="S::avinger@uio.no::6f7945fc-3dab-4c0f-8f5a-b3fd948244aa" providerId="AD" clId="Web-{27C1A7BF-657B-DCF5-86B5-D261940B4D17}" dt="2019-08-23T06:39:19.581" v="54"/>
          <ac:spMkLst>
            <pc:docMk/>
            <pc:sldMk cId="978482672" sldId="293"/>
            <ac:spMk id="13" creationId="{46C2E80F-49A6-4372-B103-219D417A55ED}"/>
          </ac:spMkLst>
        </pc:spChg>
        <pc:spChg chg="add">
          <ac:chgData name="Anders Vinger" userId="S::avinger@uio.no::6f7945fc-3dab-4c0f-8f5a-b3fd948244aa" providerId="AD" clId="Web-{27C1A7BF-657B-DCF5-86B5-D261940B4D17}" dt="2019-08-23T06:39:19.581" v="54"/>
          <ac:spMkLst>
            <pc:docMk/>
            <pc:sldMk cId="978482672" sldId="293"/>
            <ac:spMk id="18" creationId="{A5711A0E-A428-4ED1-96CB-33D69FD842E4}"/>
          </ac:spMkLst>
        </pc:spChg>
        <pc:graphicFrameChg chg="mod modGraphic">
          <ac:chgData name="Anders Vinger" userId="S::avinger@uio.no::6f7945fc-3dab-4c0f-8f5a-b3fd948244aa" providerId="AD" clId="Web-{27C1A7BF-657B-DCF5-86B5-D261940B4D17}" dt="2019-08-23T06:40:02.206" v="56"/>
          <ac:graphicFrameMkLst>
            <pc:docMk/>
            <pc:sldMk cId="978482672" sldId="293"/>
            <ac:graphicFrameMk id="8" creationId="{010DD9D0-3477-40B4-984A-1F527F2AD1CC}"/>
          </ac:graphicFrameMkLst>
        </pc:graphicFrameChg>
      </pc:sldChg>
      <pc:sldChg chg="addSp delSp modSp mod setBg delAnim">
        <pc:chgData name="Anders Vinger" userId="S::avinger@uio.no::6f7945fc-3dab-4c0f-8f5a-b3fd948244aa" providerId="AD" clId="Web-{27C1A7BF-657B-DCF5-86B5-D261940B4D17}" dt="2019-08-23T06:49:14.442" v="75"/>
        <pc:sldMkLst>
          <pc:docMk/>
          <pc:sldMk cId="2201810582" sldId="295"/>
        </pc:sldMkLst>
        <pc:spChg chg="add del mod ord">
          <ac:chgData name="Anders Vinger" userId="S::avinger@uio.no::6f7945fc-3dab-4c0f-8f5a-b3fd948244aa" providerId="AD" clId="Web-{27C1A7BF-657B-DCF5-86B5-D261940B4D17}" dt="2019-08-23T06:49:14.442" v="74"/>
          <ac:spMkLst>
            <pc:docMk/>
            <pc:sldMk cId="2201810582" sldId="295"/>
            <ac:spMk id="3" creationId="{1BA1F7A0-D1B9-174D-9307-4EE06C66C4B6}"/>
          </ac:spMkLst>
        </pc:spChg>
        <pc:spChg chg="mod">
          <ac:chgData name="Anders Vinger" userId="S::avinger@uio.no::6f7945fc-3dab-4c0f-8f5a-b3fd948244aa" providerId="AD" clId="Web-{27C1A7BF-657B-DCF5-86B5-D261940B4D17}" dt="2019-08-23T06:49:14.442" v="74"/>
          <ac:spMkLst>
            <pc:docMk/>
            <pc:sldMk cId="2201810582" sldId="295"/>
            <ac:spMk id="10" creationId="{7A6AE481-1F1B-D84F-99C6-AC1AB55BA8A9}"/>
          </ac:spMkLst>
        </pc:spChg>
        <pc:spChg chg="add del">
          <ac:chgData name="Anders Vinger" userId="S::avinger@uio.no::6f7945fc-3dab-4c0f-8f5a-b3fd948244aa" providerId="AD" clId="Web-{27C1A7BF-657B-DCF5-86B5-D261940B4D17}" dt="2019-08-23T06:47:40.239" v="65"/>
          <ac:spMkLst>
            <pc:docMk/>
            <pc:sldMk cId="2201810582" sldId="295"/>
            <ac:spMk id="12" creationId="{8D70B121-56F4-4848-B38B-182089D909FA}"/>
          </ac:spMkLst>
        </pc:spChg>
        <pc:spChg chg="add del">
          <ac:chgData name="Anders Vinger" userId="S::avinger@uio.no::6f7945fc-3dab-4c0f-8f5a-b3fd948244aa" providerId="AD" clId="Web-{27C1A7BF-657B-DCF5-86B5-D261940B4D17}" dt="2019-08-23T06:47:51.145" v="67"/>
          <ac:spMkLst>
            <pc:docMk/>
            <pc:sldMk cId="2201810582" sldId="295"/>
            <ac:spMk id="14" creationId="{6D6CDB20-394C-4D51-9C5B-8751E21338DC}"/>
          </ac:spMkLst>
        </pc:spChg>
        <pc:spChg chg="add del">
          <ac:chgData name="Anders Vinger" userId="S::avinger@uio.no::6f7945fc-3dab-4c0f-8f5a-b3fd948244aa" providerId="AD" clId="Web-{27C1A7BF-657B-DCF5-86B5-D261940B4D17}" dt="2019-08-23T06:47:10.973" v="63"/>
          <ac:spMkLst>
            <pc:docMk/>
            <pc:sldMk cId="2201810582" sldId="295"/>
            <ac:spMk id="15" creationId="{3B854194-185D-494D-905C-7C7CB2E30F6E}"/>
          </ac:spMkLst>
        </pc:spChg>
        <pc:spChg chg="add del">
          <ac:chgData name="Anders Vinger" userId="S::avinger@uio.no::6f7945fc-3dab-4c0f-8f5a-b3fd948244aa" providerId="AD" clId="Web-{27C1A7BF-657B-DCF5-86B5-D261940B4D17}" dt="2019-08-23T06:47:51.145" v="67"/>
          <ac:spMkLst>
            <pc:docMk/>
            <pc:sldMk cId="2201810582" sldId="295"/>
            <ac:spMk id="16" creationId="{46DFD1E0-DCA7-47E6-B78B-6ECDDF873DD6}"/>
          </ac:spMkLst>
        </pc:spChg>
        <pc:spChg chg="add del">
          <ac:chgData name="Anders Vinger" userId="S::avinger@uio.no::6f7945fc-3dab-4c0f-8f5a-b3fd948244aa" providerId="AD" clId="Web-{27C1A7BF-657B-DCF5-86B5-D261940B4D17}" dt="2019-08-23T06:47:10.973" v="63"/>
          <ac:spMkLst>
            <pc:docMk/>
            <pc:sldMk cId="2201810582" sldId="295"/>
            <ac:spMk id="17" creationId="{B4F5FA0D-0104-4987-8241-EFF7C85B88DE}"/>
          </ac:spMkLst>
        </pc:spChg>
        <pc:spChg chg="add del">
          <ac:chgData name="Anders Vinger" userId="S::avinger@uio.no::6f7945fc-3dab-4c0f-8f5a-b3fd948244aa" providerId="AD" clId="Web-{27C1A7BF-657B-DCF5-86B5-D261940B4D17}" dt="2019-08-23T06:47:51.145" v="67"/>
          <ac:spMkLst>
            <pc:docMk/>
            <pc:sldMk cId="2201810582" sldId="295"/>
            <ac:spMk id="18" creationId="{8AAB0B1E-BB97-40E0-8DCD-D1197A0E1D6A}"/>
          </ac:spMkLst>
        </pc:spChg>
        <pc:spChg chg="add del">
          <ac:chgData name="Anders Vinger" userId="S::avinger@uio.no::6f7945fc-3dab-4c0f-8f5a-b3fd948244aa" providerId="AD" clId="Web-{27C1A7BF-657B-DCF5-86B5-D261940B4D17}" dt="2019-08-23T06:49:14.442" v="75"/>
          <ac:spMkLst>
            <pc:docMk/>
            <pc:sldMk cId="2201810582" sldId="295"/>
            <ac:spMk id="20" creationId="{8D70B121-56F4-4848-B38B-182089D909FA}"/>
          </ac:spMkLst>
        </pc:spChg>
        <pc:spChg chg="add del">
          <ac:chgData name="Anders Vinger" userId="S::avinger@uio.no::6f7945fc-3dab-4c0f-8f5a-b3fd948244aa" providerId="AD" clId="Web-{27C1A7BF-657B-DCF5-86B5-D261940B4D17}" dt="2019-08-23T06:49:14.442" v="74"/>
          <ac:spMkLst>
            <pc:docMk/>
            <pc:sldMk cId="2201810582" sldId="295"/>
            <ac:spMk id="24" creationId="{46C2E80F-49A6-4372-B103-219D417A55ED}"/>
          </ac:spMkLst>
        </pc:spChg>
        <pc:spChg chg="add">
          <ac:chgData name="Anders Vinger" userId="S::avinger@uio.no::6f7945fc-3dab-4c0f-8f5a-b3fd948244aa" providerId="AD" clId="Web-{27C1A7BF-657B-DCF5-86B5-D261940B4D17}" dt="2019-08-23T06:49:14.442" v="75"/>
          <ac:spMkLst>
            <pc:docMk/>
            <pc:sldMk cId="2201810582" sldId="295"/>
            <ac:spMk id="26" creationId="{8D70B121-56F4-4848-B38B-182089D909FA}"/>
          </ac:spMkLst>
        </pc:spChg>
        <pc:spChg chg="add del">
          <ac:chgData name="Anders Vinger" userId="S::avinger@uio.no::6f7945fc-3dab-4c0f-8f5a-b3fd948244aa" providerId="AD" clId="Web-{27C1A7BF-657B-DCF5-86B5-D261940B4D17}" dt="2019-08-23T06:49:09.270" v="72"/>
          <ac:spMkLst>
            <pc:docMk/>
            <pc:sldMk cId="2201810582" sldId="295"/>
            <ac:spMk id="28" creationId="{46C2E80F-49A6-4372-B103-219D417A55ED}"/>
          </ac:spMkLst>
        </pc:spChg>
        <pc:spChg chg="add del">
          <ac:chgData name="Anders Vinger" userId="S::avinger@uio.no::6f7945fc-3dab-4c0f-8f5a-b3fd948244aa" providerId="AD" clId="Web-{27C1A7BF-657B-DCF5-86B5-D261940B4D17}" dt="2019-08-23T06:47:54.035" v="69"/>
          <ac:spMkLst>
            <pc:docMk/>
            <pc:sldMk cId="2201810582" sldId="295"/>
            <ac:spMk id="39" creationId="{15911E3A-C35B-4EF7-A355-B84E9A14AF4D}"/>
          </ac:spMkLst>
        </pc:spChg>
        <pc:grpChg chg="add del">
          <ac:chgData name="Anders Vinger" userId="S::avinger@uio.no::6f7945fc-3dab-4c0f-8f5a-b3fd948244aa" providerId="AD" clId="Web-{27C1A7BF-657B-DCF5-86B5-D261940B4D17}" dt="2019-08-23T06:47:54.035" v="69"/>
          <ac:grpSpMkLst>
            <pc:docMk/>
            <pc:sldMk cId="2201810582" sldId="295"/>
            <ac:grpSpMk id="40" creationId="{5F8A7F7F-DD1A-4F41-98AC-B9CE2A620CDC}"/>
          </ac:grpSpMkLst>
        </pc:grpChg>
        <pc:grpChg chg="add del">
          <ac:chgData name="Anders Vinger" userId="S::avinger@uio.no::6f7945fc-3dab-4c0f-8f5a-b3fd948244aa" providerId="AD" clId="Web-{27C1A7BF-657B-DCF5-86B5-D261940B4D17}" dt="2019-08-23T06:47:54.035" v="69"/>
          <ac:grpSpMkLst>
            <pc:docMk/>
            <pc:sldMk cId="2201810582" sldId="295"/>
            <ac:grpSpMk id="44" creationId="{E21ADB3D-AD65-44B4-847D-5E90E90A5D16}"/>
          </ac:grpSpMkLst>
        </pc:grpChg>
        <pc:graphicFrameChg chg="add del">
          <ac:chgData name="Anders Vinger" userId="S::avinger@uio.no::6f7945fc-3dab-4c0f-8f5a-b3fd948244aa" providerId="AD" clId="Web-{27C1A7BF-657B-DCF5-86B5-D261940B4D17}" dt="2019-08-23T06:49:09.270" v="72"/>
          <ac:graphicFrameMkLst>
            <pc:docMk/>
            <pc:sldMk cId="2201810582" sldId="295"/>
            <ac:graphicFrameMk id="23" creationId="{D98CAE96-6AC6-4732-946B-5E44A58C826A}"/>
          </ac:graphicFrameMkLst>
        </pc:graphicFrameChg>
        <pc:graphicFrameChg chg="add del">
          <ac:chgData name="Anders Vinger" userId="S::avinger@uio.no::6f7945fc-3dab-4c0f-8f5a-b3fd948244aa" providerId="AD" clId="Web-{27C1A7BF-657B-DCF5-86B5-D261940B4D17}" dt="2019-08-23T06:49:14.442" v="74"/>
          <ac:graphicFrameMkLst>
            <pc:docMk/>
            <pc:sldMk cId="2201810582" sldId="295"/>
            <ac:graphicFrameMk id="25" creationId="{BFE90C3D-F2D8-47ED-A8D1-C4812CF62CB4}"/>
          </ac:graphicFrameMkLst>
        </pc:graphicFrameChg>
        <pc:picChg chg="add del">
          <ac:chgData name="Anders Vinger" userId="S::avinger@uio.no::6f7945fc-3dab-4c0f-8f5a-b3fd948244aa" providerId="AD" clId="Web-{27C1A7BF-657B-DCF5-86B5-D261940B4D17}" dt="2019-08-23T06:47:10.973" v="63"/>
          <ac:picMkLst>
            <pc:docMk/>
            <pc:sldMk cId="2201810582" sldId="295"/>
            <ac:picMk id="19" creationId="{2897127E-6CEF-446C-BE87-93B7C46E49D1}"/>
          </ac:picMkLst>
        </pc:picChg>
        <pc:cxnChg chg="add del">
          <ac:chgData name="Anders Vinger" userId="S::avinger@uio.no::6f7945fc-3dab-4c0f-8f5a-b3fd948244aa" providerId="AD" clId="Web-{27C1A7BF-657B-DCF5-86B5-D261940B4D17}" dt="2019-08-23T06:47:40.239" v="65"/>
          <ac:cxnSpMkLst>
            <pc:docMk/>
            <pc:sldMk cId="2201810582" sldId="295"/>
            <ac:cxnSpMk id="13" creationId="{2D72A2C9-F3CA-4216-8BAD-FA4C970C3C4E}"/>
          </ac:cxnSpMkLst>
        </pc:cxnChg>
        <pc:cxnChg chg="add del">
          <ac:chgData name="Anders Vinger" userId="S::avinger@uio.no::6f7945fc-3dab-4c0f-8f5a-b3fd948244aa" providerId="AD" clId="Web-{27C1A7BF-657B-DCF5-86B5-D261940B4D17}" dt="2019-08-23T06:49:14.442" v="75"/>
          <ac:cxnSpMkLst>
            <pc:docMk/>
            <pc:sldMk cId="2201810582" sldId="295"/>
            <ac:cxnSpMk id="21" creationId="{2D72A2C9-F3CA-4216-8BAD-FA4C970C3C4E}"/>
          </ac:cxnSpMkLst>
        </pc:cxnChg>
        <pc:cxnChg chg="add">
          <ac:chgData name="Anders Vinger" userId="S::avinger@uio.no::6f7945fc-3dab-4c0f-8f5a-b3fd948244aa" providerId="AD" clId="Web-{27C1A7BF-657B-DCF5-86B5-D261940B4D17}" dt="2019-08-23T06:49:14.442" v="75"/>
          <ac:cxnSpMkLst>
            <pc:docMk/>
            <pc:sldMk cId="2201810582" sldId="295"/>
            <ac:cxnSpMk id="27" creationId="{2D72A2C9-F3CA-4216-8BAD-FA4C970C3C4E}"/>
          </ac:cxnSpMkLst>
        </pc:cxnChg>
      </pc:sldChg>
      <pc:sldChg chg="addSp delSp modSp">
        <pc:chgData name="Anders Vinger" userId="S::avinger@uio.no::6f7945fc-3dab-4c0f-8f5a-b3fd948244aa" providerId="AD" clId="Web-{27C1A7BF-657B-DCF5-86B5-D261940B4D17}" dt="2019-08-23T06:32:56.001" v="1"/>
        <pc:sldMkLst>
          <pc:docMk/>
          <pc:sldMk cId="2062480893" sldId="298"/>
        </pc:sldMkLst>
        <pc:spChg chg="mod">
          <ac:chgData name="Anders Vinger" userId="S::avinger@uio.no::6f7945fc-3dab-4c0f-8f5a-b3fd948244aa" providerId="AD" clId="Web-{27C1A7BF-657B-DCF5-86B5-D261940B4D17}" dt="2019-08-23T06:32:56.001" v="1"/>
          <ac:spMkLst>
            <pc:docMk/>
            <pc:sldMk cId="2062480893" sldId="298"/>
            <ac:spMk id="2" creationId="{00000000-0000-0000-0000-000000000000}"/>
          </ac:spMkLst>
        </pc:spChg>
        <pc:spChg chg="add del">
          <ac:chgData name="Anders Vinger" userId="S::avinger@uio.no::6f7945fc-3dab-4c0f-8f5a-b3fd948244aa" providerId="AD" clId="Web-{27C1A7BF-657B-DCF5-86B5-D261940B4D17}" dt="2019-08-23T06:32:56.001" v="1"/>
          <ac:spMkLst>
            <pc:docMk/>
            <pc:sldMk cId="2062480893" sldId="298"/>
            <ac:spMk id="10" creationId="{46C2E80F-49A6-4372-B103-219D417A55ED}"/>
          </ac:spMkLst>
        </pc:spChg>
        <pc:spChg chg="add del">
          <ac:chgData name="Anders Vinger" userId="S::avinger@uio.no::6f7945fc-3dab-4c0f-8f5a-b3fd948244aa" providerId="AD" clId="Web-{27C1A7BF-657B-DCF5-86B5-D261940B4D17}" dt="2019-08-23T06:32:56.001" v="1"/>
          <ac:spMkLst>
            <pc:docMk/>
            <pc:sldMk cId="2062480893" sldId="298"/>
            <ac:spMk id="15" creationId="{A5711A0E-A428-4ED1-96CB-33D69FD842E4}"/>
          </ac:spMkLst>
        </pc:spChg>
        <pc:graphicFrameChg chg="mod modGraphic">
          <ac:chgData name="Anders Vinger" userId="S::avinger@uio.no::6f7945fc-3dab-4c0f-8f5a-b3fd948244aa" providerId="AD" clId="Web-{27C1A7BF-657B-DCF5-86B5-D261940B4D17}" dt="2019-08-23T06:32:56.001" v="1"/>
          <ac:graphicFrameMkLst>
            <pc:docMk/>
            <pc:sldMk cId="2062480893" sldId="298"/>
            <ac:graphicFrameMk id="6" creationId="{DF537F70-B889-4B97-8478-30D132AFD626}"/>
          </ac:graphicFrameMkLst>
        </pc:graphicFrameChg>
      </pc:sldChg>
    </pc:docChg>
  </pc:docChgLst>
  <pc:docChgLst>
    <pc:chgData name="Elisabeth Smokvina" userId="S::esmokvin@uio.no::c2827376-c435-480b-8949-43a8a4e004ad" providerId="AD" clId="Web-{FA474C45-E24F-4CD2-BADB-64A75647CF22}"/>
    <pc:docChg chg="modSld">
      <pc:chgData name="Elisabeth Smokvina" userId="S::esmokvin@uio.no::c2827376-c435-480b-8949-43a8a4e004ad" providerId="AD" clId="Web-{FA474C45-E24F-4CD2-BADB-64A75647CF22}" dt="2019-09-30T11:04:21.027" v="0"/>
      <pc:docMkLst>
        <pc:docMk/>
      </pc:docMkLst>
      <pc:sldChg chg="mod modShow">
        <pc:chgData name="Elisabeth Smokvina" userId="S::esmokvin@uio.no::c2827376-c435-480b-8949-43a8a4e004ad" providerId="AD" clId="Web-{FA474C45-E24F-4CD2-BADB-64A75647CF22}" dt="2019-09-30T11:04:21.027" v="0"/>
        <pc:sldMkLst>
          <pc:docMk/>
          <pc:sldMk cId="740845654" sldId="307"/>
        </pc:sldMkLst>
      </pc:sldChg>
    </pc:docChg>
  </pc:docChgLst>
  <pc:docChgLst>
    <pc:chgData name="Anders Vinger" userId="S::avinger@uio.no::6f7945fc-3dab-4c0f-8f5a-b3fd948244aa" providerId="AD" clId="Web-{7C0B1E34-B6EC-2D44-BB43-B236267D814B}"/>
    <pc:docChg chg="modSld">
      <pc:chgData name="Anders Vinger" userId="S::avinger@uio.no::6f7945fc-3dab-4c0f-8f5a-b3fd948244aa" providerId="AD" clId="Web-{7C0B1E34-B6EC-2D44-BB43-B236267D814B}" dt="2019-08-22T07:54:45.207" v="1"/>
      <pc:docMkLst>
        <pc:docMk/>
      </pc:docMkLst>
      <pc:sldChg chg="addSp delSp modSp mod setBg">
        <pc:chgData name="Anders Vinger" userId="S::avinger@uio.no::6f7945fc-3dab-4c0f-8f5a-b3fd948244aa" providerId="AD" clId="Web-{7C0B1E34-B6EC-2D44-BB43-B236267D814B}" dt="2019-08-22T07:53:41.816" v="0"/>
        <pc:sldMkLst>
          <pc:docMk/>
          <pc:sldMk cId="927981360" sldId="292"/>
        </pc:sldMkLst>
        <pc:spChg chg="mod">
          <ac:chgData name="Anders Vinger" userId="S::avinger@uio.no::6f7945fc-3dab-4c0f-8f5a-b3fd948244aa" providerId="AD" clId="Web-{7C0B1E34-B6EC-2D44-BB43-B236267D814B}" dt="2019-08-22T07:53:41.816" v="0"/>
          <ac:spMkLst>
            <pc:docMk/>
            <pc:sldMk cId="927981360" sldId="292"/>
            <ac:spMk id="2" creationId="{F11DD0F3-2F6B-4D7A-8A27-F2420970E770}"/>
          </ac:spMkLst>
        </pc:spChg>
        <pc:spChg chg="del">
          <ac:chgData name="Anders Vinger" userId="S::avinger@uio.no::6f7945fc-3dab-4c0f-8f5a-b3fd948244aa" providerId="AD" clId="Web-{7C0B1E34-B6EC-2D44-BB43-B236267D814B}" dt="2019-08-22T07:53:41.816" v="0"/>
          <ac:spMkLst>
            <pc:docMk/>
            <pc:sldMk cId="927981360" sldId="292"/>
            <ac:spMk id="3" creationId="{8FD668C9-A4C2-4CFF-8D46-87C36F75DDCF}"/>
          </ac:spMkLst>
        </pc:spChg>
        <pc:spChg chg="mod ord">
          <ac:chgData name="Anders Vinger" userId="S::avinger@uio.no::6f7945fc-3dab-4c0f-8f5a-b3fd948244aa" providerId="AD" clId="Web-{7C0B1E34-B6EC-2D44-BB43-B236267D814B}" dt="2019-08-22T07:53:41.816" v="0"/>
          <ac:spMkLst>
            <pc:docMk/>
            <pc:sldMk cId="927981360" sldId="292"/>
            <ac:spMk id="4" creationId="{4EB457E7-E23A-41AA-8EFB-2A3E42E6D0C9}"/>
          </ac:spMkLst>
        </pc:spChg>
        <pc:spChg chg="mod">
          <ac:chgData name="Anders Vinger" userId="S::avinger@uio.no::6f7945fc-3dab-4c0f-8f5a-b3fd948244aa" providerId="AD" clId="Web-{7C0B1E34-B6EC-2D44-BB43-B236267D814B}" dt="2019-08-22T07:53:41.816" v="0"/>
          <ac:spMkLst>
            <pc:docMk/>
            <pc:sldMk cId="927981360" sldId="292"/>
            <ac:spMk id="5" creationId="{CE20AA4E-FF23-4DFC-9BFD-072BCD39B83D}"/>
          </ac:spMkLst>
        </pc:spChg>
        <pc:spChg chg="mod">
          <ac:chgData name="Anders Vinger" userId="S::avinger@uio.no::6f7945fc-3dab-4c0f-8f5a-b3fd948244aa" providerId="AD" clId="Web-{7C0B1E34-B6EC-2D44-BB43-B236267D814B}" dt="2019-08-22T07:53:41.816" v="0"/>
          <ac:spMkLst>
            <pc:docMk/>
            <pc:sldMk cId="927981360" sldId="292"/>
            <ac:spMk id="6" creationId="{FC79F1C3-355F-4CDF-ADF8-A357748B40AE}"/>
          </ac:spMkLst>
        </pc:spChg>
        <pc:spChg chg="add">
          <ac:chgData name="Anders Vinger" userId="S::avinger@uio.no::6f7945fc-3dab-4c0f-8f5a-b3fd948244aa" providerId="AD" clId="Web-{7C0B1E34-B6EC-2D44-BB43-B236267D814B}" dt="2019-08-22T07:53:41.816" v="0"/>
          <ac:spMkLst>
            <pc:docMk/>
            <pc:sldMk cId="927981360" sldId="292"/>
            <ac:spMk id="13" creationId="{46C2E80F-49A6-4372-B103-219D417A55ED}"/>
          </ac:spMkLst>
        </pc:spChg>
        <pc:graphicFrameChg chg="add">
          <ac:chgData name="Anders Vinger" userId="S::avinger@uio.no::6f7945fc-3dab-4c0f-8f5a-b3fd948244aa" providerId="AD" clId="Web-{7C0B1E34-B6EC-2D44-BB43-B236267D814B}" dt="2019-08-22T07:53:41.816" v="0"/>
          <ac:graphicFrameMkLst>
            <pc:docMk/>
            <pc:sldMk cId="927981360" sldId="292"/>
            <ac:graphicFrameMk id="8" creationId="{A5C190AF-9C83-40E7-9230-E86C05A3E89B}"/>
          </ac:graphicFrameMkLst>
        </pc:graphicFrameChg>
      </pc:sldChg>
      <pc:sldChg chg="addSp delSp modSp mod setBg">
        <pc:chgData name="Anders Vinger" userId="S::avinger@uio.no::6f7945fc-3dab-4c0f-8f5a-b3fd948244aa" providerId="AD" clId="Web-{7C0B1E34-B6EC-2D44-BB43-B236267D814B}" dt="2019-08-22T07:54:45.207" v="1"/>
        <pc:sldMkLst>
          <pc:docMk/>
          <pc:sldMk cId="978482672" sldId="293"/>
        </pc:sldMkLst>
        <pc:spChg chg="mod">
          <ac:chgData name="Anders Vinger" userId="S::avinger@uio.no::6f7945fc-3dab-4c0f-8f5a-b3fd948244aa" providerId="AD" clId="Web-{7C0B1E34-B6EC-2D44-BB43-B236267D814B}" dt="2019-08-22T07:54:45.207" v="1"/>
          <ac:spMkLst>
            <pc:docMk/>
            <pc:sldMk cId="978482672" sldId="293"/>
            <ac:spMk id="2" creationId="{256D7C07-9333-46E4-8F26-DACDF7767B17}"/>
          </ac:spMkLst>
        </pc:spChg>
        <pc:spChg chg="del">
          <ac:chgData name="Anders Vinger" userId="S::avinger@uio.no::6f7945fc-3dab-4c0f-8f5a-b3fd948244aa" providerId="AD" clId="Web-{7C0B1E34-B6EC-2D44-BB43-B236267D814B}" dt="2019-08-22T07:54:45.207" v="1"/>
          <ac:spMkLst>
            <pc:docMk/>
            <pc:sldMk cId="978482672" sldId="293"/>
            <ac:spMk id="3" creationId="{59286EB8-294A-4F6E-BB88-7D268095AC17}"/>
          </ac:spMkLst>
        </pc:spChg>
        <pc:spChg chg="mod ord">
          <ac:chgData name="Anders Vinger" userId="S::avinger@uio.no::6f7945fc-3dab-4c0f-8f5a-b3fd948244aa" providerId="AD" clId="Web-{7C0B1E34-B6EC-2D44-BB43-B236267D814B}" dt="2019-08-22T07:54:45.207" v="1"/>
          <ac:spMkLst>
            <pc:docMk/>
            <pc:sldMk cId="978482672" sldId="293"/>
            <ac:spMk id="4" creationId="{889AC3E0-3861-423B-ACC6-9E065AE23B78}"/>
          </ac:spMkLst>
        </pc:spChg>
        <pc:spChg chg="mod">
          <ac:chgData name="Anders Vinger" userId="S::avinger@uio.no::6f7945fc-3dab-4c0f-8f5a-b3fd948244aa" providerId="AD" clId="Web-{7C0B1E34-B6EC-2D44-BB43-B236267D814B}" dt="2019-08-22T07:54:45.207" v="1"/>
          <ac:spMkLst>
            <pc:docMk/>
            <pc:sldMk cId="978482672" sldId="293"/>
            <ac:spMk id="5" creationId="{9940C4CD-E5BC-4907-A4FA-B72C5F270F73}"/>
          </ac:spMkLst>
        </pc:spChg>
        <pc:spChg chg="mod">
          <ac:chgData name="Anders Vinger" userId="S::avinger@uio.no::6f7945fc-3dab-4c0f-8f5a-b3fd948244aa" providerId="AD" clId="Web-{7C0B1E34-B6EC-2D44-BB43-B236267D814B}" dt="2019-08-22T07:54:45.207" v="1"/>
          <ac:spMkLst>
            <pc:docMk/>
            <pc:sldMk cId="978482672" sldId="293"/>
            <ac:spMk id="6" creationId="{FA0E66BF-7DF2-477C-ACEE-C7C0CB9CCB41}"/>
          </ac:spMkLst>
        </pc:spChg>
        <pc:spChg chg="add">
          <ac:chgData name="Anders Vinger" userId="S::avinger@uio.no::6f7945fc-3dab-4c0f-8f5a-b3fd948244aa" providerId="AD" clId="Web-{7C0B1E34-B6EC-2D44-BB43-B236267D814B}" dt="2019-08-22T07:54:45.207" v="1"/>
          <ac:spMkLst>
            <pc:docMk/>
            <pc:sldMk cId="978482672" sldId="293"/>
            <ac:spMk id="13" creationId="{46C2E80F-49A6-4372-B103-219D417A55ED}"/>
          </ac:spMkLst>
        </pc:spChg>
        <pc:graphicFrameChg chg="add">
          <ac:chgData name="Anders Vinger" userId="S::avinger@uio.no::6f7945fc-3dab-4c0f-8f5a-b3fd948244aa" providerId="AD" clId="Web-{7C0B1E34-B6EC-2D44-BB43-B236267D814B}" dt="2019-08-22T07:54:45.207" v="1"/>
          <ac:graphicFrameMkLst>
            <pc:docMk/>
            <pc:sldMk cId="978482672" sldId="293"/>
            <ac:graphicFrameMk id="8" creationId="{010DD9D0-3477-40B4-984A-1F527F2AD1CC}"/>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regneark.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0916721074201394E-2"/>
          <c:y val="5.3500104057083289E-2"/>
          <c:w val="0.94711538461538458"/>
          <c:h val="0.80561086290760686"/>
        </c:manualLayout>
      </c:layout>
      <c:doughnutChart>
        <c:varyColors val="1"/>
        <c:ser>
          <c:idx val="0"/>
          <c:order val="0"/>
          <c:tx>
            <c:strRef>
              <c:f>Sheet1!$B$1</c:f>
              <c:strCache>
                <c:ptCount val="1"/>
                <c:pt idx="0">
                  <c:v>Title</c:v>
                </c:pt>
              </c:strCache>
            </c:strRef>
          </c:tx>
          <c:spPr>
            <a:ln w="76200">
              <a:noFill/>
            </a:ln>
          </c:spPr>
          <c:explosion val="12"/>
          <c:dPt>
            <c:idx val="0"/>
            <c:bubble3D val="0"/>
            <c:spPr>
              <a:solidFill>
                <a:schemeClr val="accent1">
                  <a:lumMod val="50000"/>
                </a:schemeClr>
              </a:solidFill>
              <a:ln w="76200">
                <a:noFill/>
              </a:ln>
              <a:effectLst/>
            </c:spPr>
            <c:extLst>
              <c:ext xmlns:c16="http://schemas.microsoft.com/office/drawing/2014/chart" uri="{C3380CC4-5D6E-409C-BE32-E72D297353CC}">
                <c16:uniqueId val="{00000001-D5E5-4831-9DD0-4C09060303D8}"/>
              </c:ext>
            </c:extLst>
          </c:dPt>
          <c:dPt>
            <c:idx val="1"/>
            <c:bubble3D val="0"/>
            <c:spPr>
              <a:solidFill>
                <a:schemeClr val="accent1">
                  <a:lumMod val="50000"/>
                  <a:alpha val="80000"/>
                </a:schemeClr>
              </a:solidFill>
              <a:ln w="76200">
                <a:noFill/>
              </a:ln>
              <a:effectLst/>
            </c:spPr>
            <c:extLst>
              <c:ext xmlns:c16="http://schemas.microsoft.com/office/drawing/2014/chart" uri="{C3380CC4-5D6E-409C-BE32-E72D297353CC}">
                <c16:uniqueId val="{00000003-D5E5-4831-9DD0-4C09060303D8}"/>
              </c:ext>
            </c:extLst>
          </c:dPt>
          <c:dPt>
            <c:idx val="2"/>
            <c:bubble3D val="0"/>
            <c:spPr>
              <a:solidFill>
                <a:schemeClr val="accent1">
                  <a:tint val="77000"/>
                </a:schemeClr>
              </a:solidFill>
              <a:ln w="76200">
                <a:noFill/>
              </a:ln>
              <a:effectLst/>
            </c:spPr>
            <c:extLst>
              <c:ext xmlns:c16="http://schemas.microsoft.com/office/drawing/2014/chart" uri="{C3380CC4-5D6E-409C-BE32-E72D297353CC}">
                <c16:uniqueId val="{00000005-D5E5-4831-9DD0-4C09060303D8}"/>
              </c:ext>
            </c:extLst>
          </c:dPt>
          <c:dPt>
            <c:idx val="3"/>
            <c:bubble3D val="0"/>
            <c:spPr>
              <a:solidFill>
                <a:schemeClr val="accent1">
                  <a:tint val="93000"/>
                </a:schemeClr>
              </a:solidFill>
              <a:ln w="76200">
                <a:noFill/>
              </a:ln>
              <a:effectLst/>
            </c:spPr>
            <c:extLst>
              <c:ext xmlns:c16="http://schemas.microsoft.com/office/drawing/2014/chart" uri="{C3380CC4-5D6E-409C-BE32-E72D297353CC}">
                <c16:uniqueId val="{00000007-D5E5-4831-9DD0-4C09060303D8}"/>
              </c:ext>
            </c:extLst>
          </c:dPt>
          <c:dPt>
            <c:idx val="4"/>
            <c:bubble3D val="0"/>
            <c:spPr>
              <a:solidFill>
                <a:schemeClr val="accent1">
                  <a:shade val="92000"/>
                </a:schemeClr>
              </a:solidFill>
              <a:ln w="76200">
                <a:noFill/>
              </a:ln>
              <a:effectLst/>
            </c:spPr>
            <c:extLst>
              <c:ext xmlns:c16="http://schemas.microsoft.com/office/drawing/2014/chart" uri="{C3380CC4-5D6E-409C-BE32-E72D297353CC}">
                <c16:uniqueId val="{00000009-D5E5-4831-9DD0-4C09060303D8}"/>
              </c:ext>
            </c:extLst>
          </c:dPt>
          <c:dPt>
            <c:idx val="5"/>
            <c:bubble3D val="0"/>
            <c:spPr>
              <a:solidFill>
                <a:schemeClr val="accent1">
                  <a:shade val="76000"/>
                </a:schemeClr>
              </a:solidFill>
              <a:ln w="76200">
                <a:noFill/>
              </a:ln>
              <a:effectLst/>
            </c:spPr>
            <c:extLst>
              <c:ext xmlns:c16="http://schemas.microsoft.com/office/drawing/2014/chart" uri="{C3380CC4-5D6E-409C-BE32-E72D297353CC}">
                <c16:uniqueId val="{0000000B-D5E5-4831-9DD0-4C09060303D8}"/>
              </c:ext>
            </c:extLst>
          </c:dPt>
          <c:dPt>
            <c:idx val="6"/>
            <c:bubble3D val="0"/>
            <c:spPr>
              <a:solidFill>
                <a:schemeClr val="accent1">
                  <a:shade val="61000"/>
                </a:schemeClr>
              </a:solidFill>
              <a:ln w="76200">
                <a:noFill/>
              </a:ln>
              <a:effectLst/>
            </c:spPr>
            <c:extLst>
              <c:ext xmlns:c16="http://schemas.microsoft.com/office/drawing/2014/chart" uri="{C3380CC4-5D6E-409C-BE32-E72D297353CC}">
                <c16:uniqueId val="{0000000D-D5E5-4831-9DD0-4C09060303D8}"/>
              </c:ext>
            </c:extLst>
          </c:dPt>
          <c:dPt>
            <c:idx val="7"/>
            <c:bubble3D val="0"/>
            <c:spPr>
              <a:solidFill>
                <a:schemeClr val="accent1">
                  <a:shade val="45000"/>
                </a:schemeClr>
              </a:solidFill>
              <a:ln w="76200">
                <a:noFill/>
              </a:ln>
              <a:effectLst/>
            </c:spPr>
            <c:extLst>
              <c:ext xmlns:c16="http://schemas.microsoft.com/office/drawing/2014/chart" uri="{C3380CC4-5D6E-409C-BE32-E72D297353CC}">
                <c16:uniqueId val="{0000000F-D5E5-4831-9DD0-4C09060303D8}"/>
              </c:ext>
            </c:extLst>
          </c:dPt>
          <c:cat>
            <c:strRef>
              <c:f>Sheet1!$A$2:$A$9</c:f>
              <c:strCache>
                <c:ptCount val="8"/>
                <c:pt idx="0">
                  <c:v>Label 1</c:v>
                </c:pt>
                <c:pt idx="1">
                  <c:v>Label 2</c:v>
                </c:pt>
                <c:pt idx="2">
                  <c:v>Label 3</c:v>
                </c:pt>
                <c:pt idx="3">
                  <c:v>Label 4</c:v>
                </c:pt>
                <c:pt idx="4">
                  <c:v>Label 5</c:v>
                </c:pt>
                <c:pt idx="5">
                  <c:v>Label 6</c:v>
                </c:pt>
                <c:pt idx="6">
                  <c:v>Label 7</c:v>
                </c:pt>
                <c:pt idx="7">
                  <c:v>Label 8</c:v>
                </c:pt>
              </c:strCache>
            </c:strRef>
          </c:cat>
          <c:val>
            <c:numRef>
              <c:f>Sheet1!$B$2:$B$9</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10-D5E5-4831-9DD0-4C09060303D8}"/>
            </c:ext>
          </c:extLst>
        </c:ser>
        <c:dLbls>
          <c:showLegendKey val="0"/>
          <c:showVal val="0"/>
          <c:showCatName val="0"/>
          <c:showSerName val="0"/>
          <c:showPercent val="0"/>
          <c:showBubbleSize val="0"/>
          <c:showLeaderLines val="1"/>
        </c:dLbls>
        <c:firstSliceAng val="45"/>
        <c:holeSize val="84"/>
      </c:doughnutChart>
      <c:spPr>
        <a:noFill/>
        <a:ln>
          <a:noFill/>
        </a:ln>
        <a:effectLst/>
      </c:spPr>
    </c:plotArea>
    <c:plotVisOnly val="1"/>
    <c:dispBlanksAs val="gap"/>
    <c:showDLblsOverMax val="0"/>
  </c:chart>
  <c:spPr>
    <a:noFill/>
    <a:ln>
      <a:noFill/>
    </a:ln>
    <a:effectLst/>
  </c:spPr>
  <c:txPr>
    <a:bodyPr/>
    <a:lstStyle/>
    <a:p>
      <a:pPr>
        <a:defRPr/>
      </a:pPr>
      <a:endParaRPr lang="nb-NO"/>
    </a:p>
  </c:txPr>
  <c:externalData r:id="rId1">
    <c:autoUpdate val="0"/>
  </c:externalData>
</c:chartSpace>
</file>

<file path=ppt/diagrams/_rels/data3.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27.svg"/><Relationship Id="rId2" Type="http://schemas.openxmlformats.org/officeDocument/2006/relationships/image" Target="../media/image17.svg"/><Relationship Id="rId1" Type="http://schemas.openxmlformats.org/officeDocument/2006/relationships/image" Target="../media/image11.png"/><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15.png"/><Relationship Id="rId14" Type="http://schemas.openxmlformats.org/officeDocument/2006/relationships/image" Target="../media/image29.svg"/></Relationships>
</file>

<file path=ppt/diagrams/_rels/data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31.svg"/><Relationship Id="rId1" Type="http://schemas.openxmlformats.org/officeDocument/2006/relationships/image" Target="../media/image18.png"/><Relationship Id="rId6" Type="http://schemas.openxmlformats.org/officeDocument/2006/relationships/image" Target="../media/image35.svg"/><Relationship Id="rId5" Type="http://schemas.openxmlformats.org/officeDocument/2006/relationships/image" Target="../media/image20.png"/><Relationship Id="rId4" Type="http://schemas.openxmlformats.org/officeDocument/2006/relationships/image" Target="../media/image3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27.svg"/><Relationship Id="rId2" Type="http://schemas.openxmlformats.org/officeDocument/2006/relationships/image" Target="../media/image17.svg"/><Relationship Id="rId1" Type="http://schemas.openxmlformats.org/officeDocument/2006/relationships/image" Target="../media/image11.png"/><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15.png"/><Relationship Id="rId14" Type="http://schemas.openxmlformats.org/officeDocument/2006/relationships/image" Target="../media/image2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31.svg"/><Relationship Id="rId1" Type="http://schemas.openxmlformats.org/officeDocument/2006/relationships/image" Target="../media/image18.png"/><Relationship Id="rId6" Type="http://schemas.openxmlformats.org/officeDocument/2006/relationships/image" Target="../media/image35.svg"/><Relationship Id="rId5" Type="http://schemas.openxmlformats.org/officeDocument/2006/relationships/image" Target="../media/image2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D2113-502E-4634-8665-69B51986342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132AB073-B278-4AB8-AB20-FD67216C52B3}">
      <dgm:prSet/>
      <dgm:spPr/>
      <dgm:t>
        <a:bodyPr/>
        <a:lstStyle/>
        <a:p>
          <a:r>
            <a:rPr lang="nb-NO" err="1"/>
            <a:t>Robotic</a:t>
          </a:r>
          <a:r>
            <a:rPr lang="nb-NO"/>
            <a:t> </a:t>
          </a:r>
          <a:r>
            <a:rPr lang="nb-NO" err="1"/>
            <a:t>Process</a:t>
          </a:r>
          <a:r>
            <a:rPr lang="nb-NO"/>
            <a:t> Automation (RPA)</a:t>
          </a:r>
          <a:endParaRPr lang="en-US"/>
        </a:p>
      </dgm:t>
    </dgm:pt>
    <dgm:pt modelId="{A7D1C0E8-41FD-47ED-A311-4D8262AF848E}" type="parTrans" cxnId="{F16757EC-240C-444D-B923-3D7BDAAE80D1}">
      <dgm:prSet/>
      <dgm:spPr/>
      <dgm:t>
        <a:bodyPr/>
        <a:lstStyle/>
        <a:p>
          <a:endParaRPr lang="en-US"/>
        </a:p>
      </dgm:t>
    </dgm:pt>
    <dgm:pt modelId="{2AF1B46D-3573-4A67-8BCF-0E32574E209E}" type="sibTrans" cxnId="{F16757EC-240C-444D-B923-3D7BDAAE80D1}">
      <dgm:prSet/>
      <dgm:spPr/>
      <dgm:t>
        <a:bodyPr/>
        <a:lstStyle/>
        <a:p>
          <a:endParaRPr lang="en-US"/>
        </a:p>
      </dgm:t>
    </dgm:pt>
    <dgm:pt modelId="{5BE12206-77A0-4951-B49B-54380B020D0D}">
      <dgm:prSet/>
      <dgm:spPr/>
      <dgm:t>
        <a:bodyPr/>
        <a:lstStyle/>
        <a:p>
          <a:r>
            <a:rPr lang="nb-NO"/>
            <a:t>Utfører samme operasjoner som en menneskelig saksbehandler, såfremt arbeidsprosessen er strengt regelbasert, med digital informasjon inn og ut.</a:t>
          </a:r>
          <a:endParaRPr lang="en-US"/>
        </a:p>
      </dgm:t>
    </dgm:pt>
    <dgm:pt modelId="{2D6F91E8-8FFB-405E-A1CF-5E69BF94998F}" type="parTrans" cxnId="{A4C9F407-95CF-47C4-9269-FF3ECD50FBC9}">
      <dgm:prSet/>
      <dgm:spPr/>
      <dgm:t>
        <a:bodyPr/>
        <a:lstStyle/>
        <a:p>
          <a:endParaRPr lang="en-US"/>
        </a:p>
      </dgm:t>
    </dgm:pt>
    <dgm:pt modelId="{0101ACB5-C115-49BF-9F03-477C9603BD0E}" type="sibTrans" cxnId="{A4C9F407-95CF-47C4-9269-FF3ECD50FBC9}">
      <dgm:prSet/>
      <dgm:spPr/>
      <dgm:t>
        <a:bodyPr/>
        <a:lstStyle/>
        <a:p>
          <a:endParaRPr lang="en-US"/>
        </a:p>
      </dgm:t>
    </dgm:pt>
    <dgm:pt modelId="{0E97F93E-1ABE-42F5-8463-B421BEDF8B19}">
      <dgm:prSet/>
      <dgm:spPr/>
      <dgm:t>
        <a:bodyPr/>
        <a:lstStyle/>
        <a:p>
          <a:r>
            <a:rPr lang="nb-NO" err="1"/>
            <a:t>ChatBot</a:t>
          </a:r>
          <a:endParaRPr lang="en-US" err="1"/>
        </a:p>
      </dgm:t>
    </dgm:pt>
    <dgm:pt modelId="{A3A20A06-7AD8-4E2C-9F18-10563E383CAC}" type="parTrans" cxnId="{AE2FA326-F634-487E-AD58-6D9931E8C569}">
      <dgm:prSet/>
      <dgm:spPr/>
      <dgm:t>
        <a:bodyPr/>
        <a:lstStyle/>
        <a:p>
          <a:endParaRPr lang="en-US"/>
        </a:p>
      </dgm:t>
    </dgm:pt>
    <dgm:pt modelId="{902469CE-A46F-46F2-AD6E-58F4FF72CB73}" type="sibTrans" cxnId="{AE2FA326-F634-487E-AD58-6D9931E8C569}">
      <dgm:prSet/>
      <dgm:spPr/>
      <dgm:t>
        <a:bodyPr/>
        <a:lstStyle/>
        <a:p>
          <a:endParaRPr lang="en-US"/>
        </a:p>
      </dgm:t>
    </dgm:pt>
    <dgm:pt modelId="{CA5BC8E7-0633-4E97-B030-A5A05D836C53}">
      <dgm:prSet/>
      <dgm:spPr/>
      <dgm:t>
        <a:bodyPr/>
        <a:lstStyle/>
        <a:p>
          <a:r>
            <a:rPr lang="nb-NO"/>
            <a:t>Tekstgrensesnitt med et menneskelig språk</a:t>
          </a:r>
          <a:endParaRPr lang="en-US"/>
        </a:p>
      </dgm:t>
    </dgm:pt>
    <dgm:pt modelId="{7A528386-A1A4-4768-846D-82353EE43724}" type="parTrans" cxnId="{0875C014-3A9E-4BE5-A126-CFCF5E399937}">
      <dgm:prSet/>
      <dgm:spPr/>
      <dgm:t>
        <a:bodyPr/>
        <a:lstStyle/>
        <a:p>
          <a:endParaRPr lang="en-US"/>
        </a:p>
      </dgm:t>
    </dgm:pt>
    <dgm:pt modelId="{8C27BF26-FF98-4D2B-B85F-F077E9D9DC92}" type="sibTrans" cxnId="{0875C014-3A9E-4BE5-A126-CFCF5E399937}">
      <dgm:prSet/>
      <dgm:spPr/>
      <dgm:t>
        <a:bodyPr/>
        <a:lstStyle/>
        <a:p>
          <a:endParaRPr lang="en-US"/>
        </a:p>
      </dgm:t>
    </dgm:pt>
    <dgm:pt modelId="{EBA9FF82-8F0C-4AEF-9B76-7760F37C3B58}">
      <dgm:prSet/>
      <dgm:spPr/>
      <dgm:t>
        <a:bodyPr/>
        <a:lstStyle/>
        <a:p>
          <a:r>
            <a:rPr lang="nb-NO"/>
            <a:t>Tilgjengelig på alle typer enheter. (mobil, pc, nettbrett)</a:t>
          </a:r>
          <a:endParaRPr lang="en-US"/>
        </a:p>
      </dgm:t>
    </dgm:pt>
    <dgm:pt modelId="{9A6003BC-CB56-4A0E-AED2-B09ABE14D1C2}" type="parTrans" cxnId="{126336B3-ADE1-4472-B6C2-428035E62754}">
      <dgm:prSet/>
      <dgm:spPr/>
      <dgm:t>
        <a:bodyPr/>
        <a:lstStyle/>
        <a:p>
          <a:endParaRPr lang="en-US"/>
        </a:p>
      </dgm:t>
    </dgm:pt>
    <dgm:pt modelId="{57A891D1-E04F-4C83-BBC1-2B13C7029E36}" type="sibTrans" cxnId="{126336B3-ADE1-4472-B6C2-428035E62754}">
      <dgm:prSet/>
      <dgm:spPr/>
      <dgm:t>
        <a:bodyPr/>
        <a:lstStyle/>
        <a:p>
          <a:endParaRPr lang="en-US"/>
        </a:p>
      </dgm:t>
    </dgm:pt>
    <dgm:pt modelId="{75CBE984-9D0A-4771-AC9C-8A857C6C9585}">
      <dgm:prSet/>
      <dgm:spPr/>
      <dgm:t>
        <a:bodyPr/>
        <a:lstStyle/>
        <a:p>
          <a:r>
            <a:rPr lang="nb-NO"/>
            <a:t>Benytter treningsalgoritmer til å og svar på varianter av en spørsmålsstilling. Henter svar fra kunnskapsdatabase</a:t>
          </a:r>
          <a:endParaRPr lang="en-US"/>
        </a:p>
      </dgm:t>
    </dgm:pt>
    <dgm:pt modelId="{BCE51E04-2FC2-4EC6-B850-CBE1923149AD}" type="parTrans" cxnId="{926C2D1F-7FC0-45DE-B7AF-A44647F73A1E}">
      <dgm:prSet/>
      <dgm:spPr/>
      <dgm:t>
        <a:bodyPr/>
        <a:lstStyle/>
        <a:p>
          <a:endParaRPr lang="en-US"/>
        </a:p>
      </dgm:t>
    </dgm:pt>
    <dgm:pt modelId="{1299A02B-038D-4BBB-ACD4-F0CEAD1B47CF}" type="sibTrans" cxnId="{926C2D1F-7FC0-45DE-B7AF-A44647F73A1E}">
      <dgm:prSet/>
      <dgm:spPr/>
      <dgm:t>
        <a:bodyPr/>
        <a:lstStyle/>
        <a:p>
          <a:endParaRPr lang="en-US"/>
        </a:p>
      </dgm:t>
    </dgm:pt>
    <dgm:pt modelId="{AF55974F-40C7-4D55-B5B0-35A31C1C8B2D}">
      <dgm:prSet/>
      <dgm:spPr/>
      <dgm:t>
        <a:bodyPr/>
        <a:lstStyle/>
        <a:p>
          <a:r>
            <a:rPr lang="nb-NO"/>
            <a:t>UiO-Nettskjema</a:t>
          </a:r>
          <a:endParaRPr lang="en-US"/>
        </a:p>
      </dgm:t>
    </dgm:pt>
    <dgm:pt modelId="{62385538-09F9-4F25-922F-6E0D5D528D7F}" type="parTrans" cxnId="{DBFE89BD-75E8-4962-9EC3-876A4C5B65C1}">
      <dgm:prSet/>
      <dgm:spPr/>
      <dgm:t>
        <a:bodyPr/>
        <a:lstStyle/>
        <a:p>
          <a:endParaRPr lang="en-US"/>
        </a:p>
      </dgm:t>
    </dgm:pt>
    <dgm:pt modelId="{BD7C0C0F-6EC5-4383-9A5A-71B456191810}" type="sibTrans" cxnId="{DBFE89BD-75E8-4962-9EC3-876A4C5B65C1}">
      <dgm:prSet/>
      <dgm:spPr/>
      <dgm:t>
        <a:bodyPr/>
        <a:lstStyle/>
        <a:p>
          <a:endParaRPr lang="en-US"/>
        </a:p>
      </dgm:t>
    </dgm:pt>
    <dgm:pt modelId="{9661B6D3-5F78-420F-906A-35E2B7F59471}">
      <dgm:prSet/>
      <dgm:spPr/>
      <dgm:t>
        <a:bodyPr/>
        <a:lstStyle/>
        <a:p>
          <a:r>
            <a:rPr lang="nb-NO"/>
            <a:t>Prosess støtte og datainnsamling</a:t>
          </a:r>
          <a:endParaRPr lang="en-US"/>
        </a:p>
      </dgm:t>
    </dgm:pt>
    <dgm:pt modelId="{32F36F2D-AAF2-43B5-942C-0BAD1411FD55}" type="parTrans" cxnId="{67624E9D-6BC0-4458-9E18-57258A632B8C}">
      <dgm:prSet/>
      <dgm:spPr/>
      <dgm:t>
        <a:bodyPr/>
        <a:lstStyle/>
        <a:p>
          <a:endParaRPr lang="en-US"/>
        </a:p>
      </dgm:t>
    </dgm:pt>
    <dgm:pt modelId="{E69DD551-9C97-4239-9362-FB8F9A9E5115}" type="sibTrans" cxnId="{67624E9D-6BC0-4458-9E18-57258A632B8C}">
      <dgm:prSet/>
      <dgm:spPr/>
      <dgm:t>
        <a:bodyPr/>
        <a:lstStyle/>
        <a:p>
          <a:endParaRPr lang="en-US"/>
        </a:p>
      </dgm:t>
    </dgm:pt>
    <dgm:pt modelId="{7206605E-F13D-4D93-8783-DA68C973FA50}">
      <dgm:prSet/>
      <dgm:spPr/>
      <dgm:t>
        <a:bodyPr/>
        <a:lstStyle/>
        <a:p>
          <a:r>
            <a:rPr lang="nb-NO"/>
            <a:t>Brukere tas gjennom en arbeidsflyt gjennom en regelbasert hvis/så flyt som leder frem til understøtte arbeidsprosesser.</a:t>
          </a:r>
        </a:p>
        <a:p>
          <a:endParaRPr lang="en-US"/>
        </a:p>
        <a:p>
          <a:r>
            <a:rPr lang="nb-NO" noProof="0"/>
            <a:t>Benyttes til datainnsamling i mange sammenhenger inkludert RPA prosesser </a:t>
          </a:r>
          <a:r>
            <a:rPr lang="en-US"/>
            <a:t> </a:t>
          </a:r>
        </a:p>
      </dgm:t>
    </dgm:pt>
    <dgm:pt modelId="{4E2851BF-FBB7-44DB-8EC1-38520AE8DAB0}" type="parTrans" cxnId="{41C6D7A7-C8DF-463F-B243-52298047FAC0}">
      <dgm:prSet/>
      <dgm:spPr/>
      <dgm:t>
        <a:bodyPr/>
        <a:lstStyle/>
        <a:p>
          <a:endParaRPr lang="en-US"/>
        </a:p>
      </dgm:t>
    </dgm:pt>
    <dgm:pt modelId="{8591794F-4F93-4A4A-B3A4-D986EEECF28A}" type="sibTrans" cxnId="{41C6D7A7-C8DF-463F-B243-52298047FAC0}">
      <dgm:prSet/>
      <dgm:spPr/>
      <dgm:t>
        <a:bodyPr/>
        <a:lstStyle/>
        <a:p>
          <a:endParaRPr lang="en-US"/>
        </a:p>
      </dgm:t>
    </dgm:pt>
    <dgm:pt modelId="{8BACC308-CDFC-4614-B8EB-261E1F93152D}">
      <dgm:prSet/>
      <dgm:spPr/>
      <dgm:t>
        <a:bodyPr/>
        <a:lstStyle/>
        <a:p>
          <a:r>
            <a:rPr lang="en-US"/>
            <a:t>Andre </a:t>
          </a:r>
          <a:r>
            <a:rPr lang="en-US" err="1"/>
            <a:t>verktøy</a:t>
          </a:r>
          <a:endParaRPr lang="en-US"/>
        </a:p>
      </dgm:t>
    </dgm:pt>
    <dgm:pt modelId="{85005BF7-40FC-43B6-B600-1431F3A28FCD}" type="parTrans" cxnId="{74E62969-7184-4B2C-853F-4027CADFA966}">
      <dgm:prSet/>
      <dgm:spPr/>
    </dgm:pt>
    <dgm:pt modelId="{D4DF6C6B-CED2-405C-9869-A79C9C454EC7}" type="sibTrans" cxnId="{74E62969-7184-4B2C-853F-4027CADFA966}">
      <dgm:prSet/>
      <dgm:spPr/>
    </dgm:pt>
    <dgm:pt modelId="{F9589914-56BE-40BE-8D77-694EBDF606BE}">
      <dgm:prSet/>
      <dgm:spPr/>
      <dgm:t>
        <a:bodyPr/>
        <a:lstStyle/>
        <a:p>
          <a:pPr rtl="0"/>
          <a:r>
            <a:rPr lang="en-US" err="1"/>
            <a:t>Verktøykassen</a:t>
          </a:r>
          <a:r>
            <a:rPr lang="en-US"/>
            <a:t> </a:t>
          </a:r>
          <a:r>
            <a:rPr lang="en-US" err="1"/>
            <a:t>utvides</a:t>
          </a:r>
          <a:r>
            <a:rPr lang="en-US"/>
            <a:t> </a:t>
          </a:r>
          <a:r>
            <a:rPr lang="en-US" err="1"/>
            <a:t>når</a:t>
          </a:r>
          <a:r>
            <a:rPr lang="en-US"/>
            <a:t> </a:t>
          </a:r>
          <a:r>
            <a:rPr lang="en-US" err="1"/>
            <a:t>nye</a:t>
          </a:r>
          <a:r>
            <a:rPr lang="en-US"/>
            <a:t> </a:t>
          </a:r>
          <a:r>
            <a:rPr lang="en-US" err="1"/>
            <a:t>vektøy</a:t>
          </a:r>
          <a:r>
            <a:rPr lang="en-US"/>
            <a:t> </a:t>
          </a:r>
          <a:r>
            <a:rPr lang="en-US" err="1"/>
            <a:t>kommer</a:t>
          </a:r>
          <a:r>
            <a:rPr lang="en-US"/>
            <a:t> </a:t>
          </a:r>
          <a:r>
            <a:rPr lang="en-US" err="1"/>
            <a:t>til</a:t>
          </a:r>
        </a:p>
      </dgm:t>
    </dgm:pt>
    <dgm:pt modelId="{97D6FB4D-4E3C-45F1-882C-0CFFCB5B684D}" type="parTrans" cxnId="{C3C96D9A-5053-458E-98F2-52EE13D6A54E}">
      <dgm:prSet/>
      <dgm:spPr/>
    </dgm:pt>
    <dgm:pt modelId="{BC6A6B9F-B7C0-481F-915A-853F5BB9D7B7}" type="sibTrans" cxnId="{C3C96D9A-5053-458E-98F2-52EE13D6A54E}">
      <dgm:prSet/>
      <dgm:spPr/>
    </dgm:pt>
    <dgm:pt modelId="{AA172D7B-4C05-483C-A64A-CF61DD3A183D}" type="pres">
      <dgm:prSet presAssocID="{281D2113-502E-4634-8665-69B519863422}" presName="Name0" presStyleCnt="0">
        <dgm:presLayoutVars>
          <dgm:dir/>
          <dgm:animLvl val="lvl"/>
          <dgm:resizeHandles val="exact"/>
        </dgm:presLayoutVars>
      </dgm:prSet>
      <dgm:spPr/>
      <dgm:t>
        <a:bodyPr/>
        <a:lstStyle/>
        <a:p>
          <a:endParaRPr lang="en-US"/>
        </a:p>
      </dgm:t>
    </dgm:pt>
    <dgm:pt modelId="{5B6779A8-8C3D-4423-81F3-6989685501E6}" type="pres">
      <dgm:prSet presAssocID="{132AB073-B278-4AB8-AB20-FD67216C52B3}" presName="linNode" presStyleCnt="0"/>
      <dgm:spPr/>
    </dgm:pt>
    <dgm:pt modelId="{4B00AC44-504F-48D7-AD4C-2564EABF8274}" type="pres">
      <dgm:prSet presAssocID="{132AB073-B278-4AB8-AB20-FD67216C52B3}" presName="parentText" presStyleLbl="alignNode1" presStyleIdx="0" presStyleCnt="4">
        <dgm:presLayoutVars>
          <dgm:chMax val="1"/>
          <dgm:bulletEnabled/>
        </dgm:presLayoutVars>
      </dgm:prSet>
      <dgm:spPr/>
      <dgm:t>
        <a:bodyPr/>
        <a:lstStyle/>
        <a:p>
          <a:endParaRPr lang="en-US"/>
        </a:p>
      </dgm:t>
    </dgm:pt>
    <dgm:pt modelId="{5BEB1A30-AC01-47F9-971A-CD13D13625C8}" type="pres">
      <dgm:prSet presAssocID="{132AB073-B278-4AB8-AB20-FD67216C52B3}" presName="descendantText" presStyleLbl="alignAccFollowNode1" presStyleIdx="0" presStyleCnt="4">
        <dgm:presLayoutVars>
          <dgm:bulletEnabled/>
        </dgm:presLayoutVars>
      </dgm:prSet>
      <dgm:spPr/>
      <dgm:t>
        <a:bodyPr/>
        <a:lstStyle/>
        <a:p>
          <a:endParaRPr lang="en-US"/>
        </a:p>
      </dgm:t>
    </dgm:pt>
    <dgm:pt modelId="{28921ABF-0B47-40C2-8EF2-A1E0368AAB57}" type="pres">
      <dgm:prSet presAssocID="{2AF1B46D-3573-4A67-8BCF-0E32574E209E}" presName="sp" presStyleCnt="0"/>
      <dgm:spPr/>
    </dgm:pt>
    <dgm:pt modelId="{8ED92DA4-E34D-4F66-B0D0-97FBAF227FAD}" type="pres">
      <dgm:prSet presAssocID="{0E97F93E-1ABE-42F5-8463-B421BEDF8B19}" presName="linNode" presStyleCnt="0"/>
      <dgm:spPr/>
    </dgm:pt>
    <dgm:pt modelId="{B4860EFD-BB14-4472-A161-C1227DA66085}" type="pres">
      <dgm:prSet presAssocID="{0E97F93E-1ABE-42F5-8463-B421BEDF8B19}" presName="parentText" presStyleLbl="alignNode1" presStyleIdx="1" presStyleCnt="4">
        <dgm:presLayoutVars>
          <dgm:chMax val="1"/>
          <dgm:bulletEnabled/>
        </dgm:presLayoutVars>
      </dgm:prSet>
      <dgm:spPr/>
      <dgm:t>
        <a:bodyPr/>
        <a:lstStyle/>
        <a:p>
          <a:endParaRPr lang="en-US"/>
        </a:p>
      </dgm:t>
    </dgm:pt>
    <dgm:pt modelId="{474D6269-E475-451A-B02B-84EF4BFB10F9}" type="pres">
      <dgm:prSet presAssocID="{0E97F93E-1ABE-42F5-8463-B421BEDF8B19}" presName="descendantText" presStyleLbl="alignAccFollowNode1" presStyleIdx="1" presStyleCnt="4">
        <dgm:presLayoutVars>
          <dgm:bulletEnabled/>
        </dgm:presLayoutVars>
      </dgm:prSet>
      <dgm:spPr/>
      <dgm:t>
        <a:bodyPr/>
        <a:lstStyle/>
        <a:p>
          <a:endParaRPr lang="en-US"/>
        </a:p>
      </dgm:t>
    </dgm:pt>
    <dgm:pt modelId="{11F66467-8C74-4B1F-80A9-FC0490D01F39}" type="pres">
      <dgm:prSet presAssocID="{902469CE-A46F-46F2-AD6E-58F4FF72CB73}" presName="sp" presStyleCnt="0"/>
      <dgm:spPr/>
    </dgm:pt>
    <dgm:pt modelId="{160990E3-7C8B-45A3-BC44-D2D9597FA242}" type="pres">
      <dgm:prSet presAssocID="{AF55974F-40C7-4D55-B5B0-35A31C1C8B2D}" presName="linNode" presStyleCnt="0"/>
      <dgm:spPr/>
    </dgm:pt>
    <dgm:pt modelId="{4293A9E4-28AD-48B6-AE2E-7FB2B7F55ABB}" type="pres">
      <dgm:prSet presAssocID="{AF55974F-40C7-4D55-B5B0-35A31C1C8B2D}" presName="parentText" presStyleLbl="alignNode1" presStyleIdx="2" presStyleCnt="4">
        <dgm:presLayoutVars>
          <dgm:chMax val="1"/>
          <dgm:bulletEnabled/>
        </dgm:presLayoutVars>
      </dgm:prSet>
      <dgm:spPr/>
      <dgm:t>
        <a:bodyPr/>
        <a:lstStyle/>
        <a:p>
          <a:endParaRPr lang="en-US"/>
        </a:p>
      </dgm:t>
    </dgm:pt>
    <dgm:pt modelId="{FDA20950-27C4-4FC4-9FB1-F80C9733A61E}" type="pres">
      <dgm:prSet presAssocID="{AF55974F-40C7-4D55-B5B0-35A31C1C8B2D}" presName="descendantText" presStyleLbl="alignAccFollowNode1" presStyleIdx="2" presStyleCnt="4">
        <dgm:presLayoutVars>
          <dgm:bulletEnabled/>
        </dgm:presLayoutVars>
      </dgm:prSet>
      <dgm:spPr/>
      <dgm:t>
        <a:bodyPr/>
        <a:lstStyle/>
        <a:p>
          <a:endParaRPr lang="en-US"/>
        </a:p>
      </dgm:t>
    </dgm:pt>
    <dgm:pt modelId="{1CDCD5D7-959F-478E-8687-1F153D89BC10}" type="pres">
      <dgm:prSet presAssocID="{BD7C0C0F-6EC5-4383-9A5A-71B456191810}" presName="sp" presStyleCnt="0"/>
      <dgm:spPr/>
    </dgm:pt>
    <dgm:pt modelId="{8EF9FC87-101B-497E-9E5B-8409A12AC961}" type="pres">
      <dgm:prSet presAssocID="{8BACC308-CDFC-4614-B8EB-261E1F93152D}" presName="linNode" presStyleCnt="0"/>
      <dgm:spPr/>
    </dgm:pt>
    <dgm:pt modelId="{DD0FFF51-04DB-46B6-8703-136FE6275C89}" type="pres">
      <dgm:prSet presAssocID="{8BACC308-CDFC-4614-B8EB-261E1F93152D}" presName="parentText" presStyleLbl="alignNode1" presStyleIdx="3" presStyleCnt="4">
        <dgm:presLayoutVars>
          <dgm:chMax val="1"/>
          <dgm:bulletEnabled/>
        </dgm:presLayoutVars>
      </dgm:prSet>
      <dgm:spPr/>
      <dgm:t>
        <a:bodyPr/>
        <a:lstStyle/>
        <a:p>
          <a:endParaRPr lang="en-US"/>
        </a:p>
      </dgm:t>
    </dgm:pt>
    <dgm:pt modelId="{AB1FD753-F405-40DC-B4F9-3121A9D987C7}" type="pres">
      <dgm:prSet presAssocID="{8BACC308-CDFC-4614-B8EB-261E1F93152D}" presName="descendantText" presStyleLbl="alignAccFollowNode1" presStyleIdx="3" presStyleCnt="4">
        <dgm:presLayoutVars>
          <dgm:bulletEnabled/>
        </dgm:presLayoutVars>
      </dgm:prSet>
      <dgm:spPr/>
      <dgm:t>
        <a:bodyPr/>
        <a:lstStyle/>
        <a:p>
          <a:endParaRPr lang="en-US"/>
        </a:p>
      </dgm:t>
    </dgm:pt>
  </dgm:ptLst>
  <dgm:cxnLst>
    <dgm:cxn modelId="{A4C9F407-95CF-47C4-9269-FF3ECD50FBC9}" srcId="{132AB073-B278-4AB8-AB20-FD67216C52B3}" destId="{5BE12206-77A0-4951-B49B-54380B020D0D}" srcOrd="0" destOrd="0" parTransId="{2D6F91E8-8FFB-405E-A1CF-5E69BF94998F}" sibTransId="{0101ACB5-C115-49BF-9F03-477C9603BD0E}"/>
    <dgm:cxn modelId="{2D646478-E390-46C0-B72F-9945822AEF4D}" type="presOf" srcId="{F9589914-56BE-40BE-8D77-694EBDF606BE}" destId="{AB1FD753-F405-40DC-B4F9-3121A9D987C7}" srcOrd="0" destOrd="0" presId="urn:microsoft.com/office/officeart/2016/7/layout/VerticalSolidActionList"/>
    <dgm:cxn modelId="{DE3A7F26-3226-4693-807C-373F0201CF3E}" type="presOf" srcId="{281D2113-502E-4634-8665-69B519863422}" destId="{AA172D7B-4C05-483C-A64A-CF61DD3A183D}" srcOrd="0" destOrd="0" presId="urn:microsoft.com/office/officeart/2016/7/layout/VerticalSolidActionList"/>
    <dgm:cxn modelId="{FF899D5C-1AB0-48D2-9D11-0FDB34582714}" type="presOf" srcId="{7206605E-F13D-4D93-8783-DA68C973FA50}" destId="{FDA20950-27C4-4FC4-9FB1-F80C9733A61E}" srcOrd="0" destOrd="1" presId="urn:microsoft.com/office/officeart/2016/7/layout/VerticalSolidActionList"/>
    <dgm:cxn modelId="{D33AC32F-0801-41D3-8FDB-FD91E58C9B38}" type="presOf" srcId="{AF55974F-40C7-4D55-B5B0-35A31C1C8B2D}" destId="{4293A9E4-28AD-48B6-AE2E-7FB2B7F55ABB}" srcOrd="0" destOrd="0" presId="urn:microsoft.com/office/officeart/2016/7/layout/VerticalSolidActionList"/>
    <dgm:cxn modelId="{F16757EC-240C-444D-B923-3D7BDAAE80D1}" srcId="{281D2113-502E-4634-8665-69B519863422}" destId="{132AB073-B278-4AB8-AB20-FD67216C52B3}" srcOrd="0" destOrd="0" parTransId="{A7D1C0E8-41FD-47ED-A311-4D8262AF848E}" sibTransId="{2AF1B46D-3573-4A67-8BCF-0E32574E209E}"/>
    <dgm:cxn modelId="{41C6D7A7-C8DF-463F-B243-52298047FAC0}" srcId="{AF55974F-40C7-4D55-B5B0-35A31C1C8B2D}" destId="{7206605E-F13D-4D93-8783-DA68C973FA50}" srcOrd="1" destOrd="0" parTransId="{4E2851BF-FBB7-44DB-8EC1-38520AE8DAB0}" sibTransId="{8591794F-4F93-4A4A-B3A4-D986EEECF28A}"/>
    <dgm:cxn modelId="{AE2FA326-F634-487E-AD58-6D9931E8C569}" srcId="{281D2113-502E-4634-8665-69B519863422}" destId="{0E97F93E-1ABE-42F5-8463-B421BEDF8B19}" srcOrd="1" destOrd="0" parTransId="{A3A20A06-7AD8-4E2C-9F18-10563E383CAC}" sibTransId="{902469CE-A46F-46F2-AD6E-58F4FF72CB73}"/>
    <dgm:cxn modelId="{7A98B2B3-9A6E-4AFB-9D86-144454FA21BF}" type="presOf" srcId="{9661B6D3-5F78-420F-906A-35E2B7F59471}" destId="{FDA20950-27C4-4FC4-9FB1-F80C9733A61E}" srcOrd="0" destOrd="0" presId="urn:microsoft.com/office/officeart/2016/7/layout/VerticalSolidActionList"/>
    <dgm:cxn modelId="{74E62969-7184-4B2C-853F-4027CADFA966}" srcId="{281D2113-502E-4634-8665-69B519863422}" destId="{8BACC308-CDFC-4614-B8EB-261E1F93152D}" srcOrd="3" destOrd="0" parTransId="{85005BF7-40FC-43B6-B600-1431F3A28FCD}" sibTransId="{D4DF6C6B-CED2-405C-9869-A79C9C454EC7}"/>
    <dgm:cxn modelId="{C4C8C842-4585-4F09-8994-1E3DE48B061D}" type="presOf" srcId="{132AB073-B278-4AB8-AB20-FD67216C52B3}" destId="{4B00AC44-504F-48D7-AD4C-2564EABF8274}" srcOrd="0" destOrd="0" presId="urn:microsoft.com/office/officeart/2016/7/layout/VerticalSolidActionList"/>
    <dgm:cxn modelId="{18C7E27B-B90B-4DCF-92CE-E17C57362064}" type="presOf" srcId="{8BACC308-CDFC-4614-B8EB-261E1F93152D}" destId="{DD0FFF51-04DB-46B6-8703-136FE6275C89}" srcOrd="0" destOrd="0" presId="urn:microsoft.com/office/officeart/2016/7/layout/VerticalSolidActionList"/>
    <dgm:cxn modelId="{0A898371-B814-4FBC-9CF0-282BF4EDEC1A}" type="presOf" srcId="{0E97F93E-1ABE-42F5-8463-B421BEDF8B19}" destId="{B4860EFD-BB14-4472-A161-C1227DA66085}" srcOrd="0" destOrd="0" presId="urn:microsoft.com/office/officeart/2016/7/layout/VerticalSolidActionList"/>
    <dgm:cxn modelId="{926C2D1F-7FC0-45DE-B7AF-A44647F73A1E}" srcId="{0E97F93E-1ABE-42F5-8463-B421BEDF8B19}" destId="{75CBE984-9D0A-4771-AC9C-8A857C6C9585}" srcOrd="2" destOrd="0" parTransId="{BCE51E04-2FC2-4EC6-B850-CBE1923149AD}" sibTransId="{1299A02B-038D-4BBB-ACD4-F0CEAD1B47CF}"/>
    <dgm:cxn modelId="{126336B3-ADE1-4472-B6C2-428035E62754}" srcId="{0E97F93E-1ABE-42F5-8463-B421BEDF8B19}" destId="{EBA9FF82-8F0C-4AEF-9B76-7760F37C3B58}" srcOrd="1" destOrd="0" parTransId="{9A6003BC-CB56-4A0E-AED2-B09ABE14D1C2}" sibTransId="{57A891D1-E04F-4C83-BBC1-2B13C7029E36}"/>
    <dgm:cxn modelId="{FBE946D0-1657-407D-BBE8-929DD9AD9FFA}" type="presOf" srcId="{CA5BC8E7-0633-4E97-B030-A5A05D836C53}" destId="{474D6269-E475-451A-B02B-84EF4BFB10F9}" srcOrd="0" destOrd="0" presId="urn:microsoft.com/office/officeart/2016/7/layout/VerticalSolidActionList"/>
    <dgm:cxn modelId="{718DB685-F26B-42F0-B96F-E5F574D2FEC4}" type="presOf" srcId="{EBA9FF82-8F0C-4AEF-9B76-7760F37C3B58}" destId="{474D6269-E475-451A-B02B-84EF4BFB10F9}" srcOrd="0" destOrd="1" presId="urn:microsoft.com/office/officeart/2016/7/layout/VerticalSolidActionList"/>
    <dgm:cxn modelId="{DD35D44E-BE3C-4C88-B1C8-65BE7D43E3E5}" type="presOf" srcId="{5BE12206-77A0-4951-B49B-54380B020D0D}" destId="{5BEB1A30-AC01-47F9-971A-CD13D13625C8}" srcOrd="0" destOrd="0" presId="urn:microsoft.com/office/officeart/2016/7/layout/VerticalSolidActionList"/>
    <dgm:cxn modelId="{423F7926-10BF-47FA-BEA6-5DEA8DCE944D}" type="presOf" srcId="{75CBE984-9D0A-4771-AC9C-8A857C6C9585}" destId="{474D6269-E475-451A-B02B-84EF4BFB10F9}" srcOrd="0" destOrd="2" presId="urn:microsoft.com/office/officeart/2016/7/layout/VerticalSolidActionList"/>
    <dgm:cxn modelId="{DBFE89BD-75E8-4962-9EC3-876A4C5B65C1}" srcId="{281D2113-502E-4634-8665-69B519863422}" destId="{AF55974F-40C7-4D55-B5B0-35A31C1C8B2D}" srcOrd="2" destOrd="0" parTransId="{62385538-09F9-4F25-922F-6E0D5D528D7F}" sibTransId="{BD7C0C0F-6EC5-4383-9A5A-71B456191810}"/>
    <dgm:cxn modelId="{C3C96D9A-5053-458E-98F2-52EE13D6A54E}" srcId="{8BACC308-CDFC-4614-B8EB-261E1F93152D}" destId="{F9589914-56BE-40BE-8D77-694EBDF606BE}" srcOrd="0" destOrd="0" parTransId="{97D6FB4D-4E3C-45F1-882C-0CFFCB5B684D}" sibTransId="{BC6A6B9F-B7C0-481F-915A-853F5BB9D7B7}"/>
    <dgm:cxn modelId="{0875C014-3A9E-4BE5-A126-CFCF5E399937}" srcId="{0E97F93E-1ABE-42F5-8463-B421BEDF8B19}" destId="{CA5BC8E7-0633-4E97-B030-A5A05D836C53}" srcOrd="0" destOrd="0" parTransId="{7A528386-A1A4-4768-846D-82353EE43724}" sibTransId="{8C27BF26-FF98-4D2B-B85F-F077E9D9DC92}"/>
    <dgm:cxn modelId="{67624E9D-6BC0-4458-9E18-57258A632B8C}" srcId="{AF55974F-40C7-4D55-B5B0-35A31C1C8B2D}" destId="{9661B6D3-5F78-420F-906A-35E2B7F59471}" srcOrd="0" destOrd="0" parTransId="{32F36F2D-AAF2-43B5-942C-0BAD1411FD55}" sibTransId="{E69DD551-9C97-4239-9362-FB8F9A9E5115}"/>
    <dgm:cxn modelId="{795B91DD-5029-4233-82DF-85C7D46961ED}" type="presParOf" srcId="{AA172D7B-4C05-483C-A64A-CF61DD3A183D}" destId="{5B6779A8-8C3D-4423-81F3-6989685501E6}" srcOrd="0" destOrd="0" presId="urn:microsoft.com/office/officeart/2016/7/layout/VerticalSolidActionList"/>
    <dgm:cxn modelId="{4B4C5DC1-F21E-4A7D-9E55-E10600EF671B}" type="presParOf" srcId="{5B6779A8-8C3D-4423-81F3-6989685501E6}" destId="{4B00AC44-504F-48D7-AD4C-2564EABF8274}" srcOrd="0" destOrd="0" presId="urn:microsoft.com/office/officeart/2016/7/layout/VerticalSolidActionList"/>
    <dgm:cxn modelId="{07B85EEF-C145-4147-B69B-74D3B79FCBF2}" type="presParOf" srcId="{5B6779A8-8C3D-4423-81F3-6989685501E6}" destId="{5BEB1A30-AC01-47F9-971A-CD13D13625C8}" srcOrd="1" destOrd="0" presId="urn:microsoft.com/office/officeart/2016/7/layout/VerticalSolidActionList"/>
    <dgm:cxn modelId="{6568F16B-C056-4CB7-B9E2-5661773BAF87}" type="presParOf" srcId="{AA172D7B-4C05-483C-A64A-CF61DD3A183D}" destId="{28921ABF-0B47-40C2-8EF2-A1E0368AAB57}" srcOrd="1" destOrd="0" presId="urn:microsoft.com/office/officeart/2016/7/layout/VerticalSolidActionList"/>
    <dgm:cxn modelId="{F3832FF5-E391-49D9-BE90-FFA0DF37525D}" type="presParOf" srcId="{AA172D7B-4C05-483C-A64A-CF61DD3A183D}" destId="{8ED92DA4-E34D-4F66-B0D0-97FBAF227FAD}" srcOrd="2" destOrd="0" presId="urn:microsoft.com/office/officeart/2016/7/layout/VerticalSolidActionList"/>
    <dgm:cxn modelId="{F68A7593-0927-4460-A0CB-0EC7FFAB5277}" type="presParOf" srcId="{8ED92DA4-E34D-4F66-B0D0-97FBAF227FAD}" destId="{B4860EFD-BB14-4472-A161-C1227DA66085}" srcOrd="0" destOrd="0" presId="urn:microsoft.com/office/officeart/2016/7/layout/VerticalSolidActionList"/>
    <dgm:cxn modelId="{D972BE56-4D56-4857-A3DA-E9852E7DBA7C}" type="presParOf" srcId="{8ED92DA4-E34D-4F66-B0D0-97FBAF227FAD}" destId="{474D6269-E475-451A-B02B-84EF4BFB10F9}" srcOrd="1" destOrd="0" presId="urn:microsoft.com/office/officeart/2016/7/layout/VerticalSolidActionList"/>
    <dgm:cxn modelId="{D730AC94-F51F-46F4-9208-AD2C40E69861}" type="presParOf" srcId="{AA172D7B-4C05-483C-A64A-CF61DD3A183D}" destId="{11F66467-8C74-4B1F-80A9-FC0490D01F39}" srcOrd="3" destOrd="0" presId="urn:microsoft.com/office/officeart/2016/7/layout/VerticalSolidActionList"/>
    <dgm:cxn modelId="{F17FB3B6-AB1D-4C96-BD23-B94E5CCFA353}" type="presParOf" srcId="{AA172D7B-4C05-483C-A64A-CF61DD3A183D}" destId="{160990E3-7C8B-45A3-BC44-D2D9597FA242}" srcOrd="4" destOrd="0" presId="urn:microsoft.com/office/officeart/2016/7/layout/VerticalSolidActionList"/>
    <dgm:cxn modelId="{B4BCF947-BBA7-49A0-9093-9F53EB20A388}" type="presParOf" srcId="{160990E3-7C8B-45A3-BC44-D2D9597FA242}" destId="{4293A9E4-28AD-48B6-AE2E-7FB2B7F55ABB}" srcOrd="0" destOrd="0" presId="urn:microsoft.com/office/officeart/2016/7/layout/VerticalSolidActionList"/>
    <dgm:cxn modelId="{1F836F45-E2A7-4A64-8EDB-303B6422A6DE}" type="presParOf" srcId="{160990E3-7C8B-45A3-BC44-D2D9597FA242}" destId="{FDA20950-27C4-4FC4-9FB1-F80C9733A61E}" srcOrd="1" destOrd="0" presId="urn:microsoft.com/office/officeart/2016/7/layout/VerticalSolidActionList"/>
    <dgm:cxn modelId="{22307980-58FE-484B-8DD4-47CB551481D3}" type="presParOf" srcId="{AA172D7B-4C05-483C-A64A-CF61DD3A183D}" destId="{1CDCD5D7-959F-478E-8687-1F153D89BC10}" srcOrd="5" destOrd="0" presId="urn:microsoft.com/office/officeart/2016/7/layout/VerticalSolidActionList"/>
    <dgm:cxn modelId="{A5C85573-2254-4279-A4EC-59A012B610FD}" type="presParOf" srcId="{AA172D7B-4C05-483C-A64A-CF61DD3A183D}" destId="{8EF9FC87-101B-497E-9E5B-8409A12AC961}" srcOrd="6" destOrd="0" presId="urn:microsoft.com/office/officeart/2016/7/layout/VerticalSolidActionList"/>
    <dgm:cxn modelId="{40D4B71B-1008-414E-887E-522510A2ED9C}" type="presParOf" srcId="{8EF9FC87-101B-497E-9E5B-8409A12AC961}" destId="{DD0FFF51-04DB-46B6-8703-136FE6275C89}" srcOrd="0" destOrd="0" presId="urn:microsoft.com/office/officeart/2016/7/layout/VerticalSolidActionList"/>
    <dgm:cxn modelId="{DAB694B3-2249-49B5-A1AD-34FF8D838D21}" type="presParOf" srcId="{8EF9FC87-101B-497E-9E5B-8409A12AC961}" destId="{AB1FD753-F405-40DC-B4F9-3121A9D987C7}"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8056CB-6227-4722-B435-63D382BB14B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203F70B-B7CF-47F7-90AE-5C42F90DBC95}">
      <dgm:prSet/>
      <dgm:spPr/>
      <dgm:t>
        <a:bodyPr/>
        <a:lstStyle/>
        <a:p>
          <a:pPr rtl="0"/>
          <a:r>
            <a:rPr lang="nb-NO"/>
            <a:t>I produksjon –</a:t>
          </a:r>
          <a:r>
            <a:rPr lang="nb-NO">
              <a:latin typeface="Calibri Light" panose="020F0302020204030204"/>
            </a:rPr>
            <a:t> 6</a:t>
          </a:r>
          <a:r>
            <a:rPr lang="nb-NO"/>
            <a:t> stk. - 3</a:t>
          </a:r>
          <a:r>
            <a:rPr lang="nb-NO">
              <a:latin typeface="Calibri Light" panose="020F0302020204030204"/>
            </a:rPr>
            <a:t>450</a:t>
          </a:r>
          <a:r>
            <a:rPr lang="nb-NO"/>
            <a:t> timer spart i året</a:t>
          </a:r>
          <a:endParaRPr lang="en-US"/>
        </a:p>
      </dgm:t>
    </dgm:pt>
    <dgm:pt modelId="{2316695F-041A-49F1-A317-BB6205870331}" type="parTrans" cxnId="{1D15EDCE-A831-4C6E-AA1E-DB2549604DAC}">
      <dgm:prSet/>
      <dgm:spPr/>
      <dgm:t>
        <a:bodyPr/>
        <a:lstStyle/>
        <a:p>
          <a:endParaRPr lang="en-US"/>
        </a:p>
      </dgm:t>
    </dgm:pt>
    <dgm:pt modelId="{43C9C14D-C91D-4B18-B6E0-709FB3EC4618}" type="sibTrans" cxnId="{1D15EDCE-A831-4C6E-AA1E-DB2549604DAC}">
      <dgm:prSet/>
      <dgm:spPr/>
      <dgm:t>
        <a:bodyPr/>
        <a:lstStyle/>
        <a:p>
          <a:endParaRPr lang="en-US"/>
        </a:p>
      </dgm:t>
    </dgm:pt>
    <dgm:pt modelId="{4390468F-6004-4EE2-AA4D-85966FB8AB1F}">
      <dgm:prSet/>
      <dgm:spPr/>
      <dgm:t>
        <a:bodyPr/>
        <a:lstStyle/>
        <a:p>
          <a:pPr>
            <a:lnSpc>
              <a:spcPct val="100000"/>
            </a:lnSpc>
          </a:pPr>
          <a:r>
            <a:rPr lang="nb-NO"/>
            <a:t>Klage på karakter/formell feil på eksamen - 500 timer</a:t>
          </a:r>
          <a:endParaRPr lang="en-US"/>
        </a:p>
      </dgm:t>
    </dgm:pt>
    <dgm:pt modelId="{5E7C1A82-19E3-469F-BD3C-19A94870E8CA}" type="parTrans" cxnId="{BF6F6669-C13C-4080-AD8B-20ED38B53698}">
      <dgm:prSet/>
      <dgm:spPr/>
      <dgm:t>
        <a:bodyPr/>
        <a:lstStyle/>
        <a:p>
          <a:endParaRPr lang="en-US"/>
        </a:p>
      </dgm:t>
    </dgm:pt>
    <dgm:pt modelId="{347303A3-33CE-44C3-B51A-C003E07359D6}" type="sibTrans" cxnId="{BF6F6669-C13C-4080-AD8B-20ED38B53698}">
      <dgm:prSet/>
      <dgm:spPr/>
      <dgm:t>
        <a:bodyPr/>
        <a:lstStyle/>
        <a:p>
          <a:endParaRPr lang="en-US"/>
        </a:p>
      </dgm:t>
    </dgm:pt>
    <dgm:pt modelId="{7CD47A7B-9F12-4412-A1E2-1F09408CE3CC}">
      <dgm:prSet/>
      <dgm:spPr/>
      <dgm:t>
        <a:bodyPr/>
        <a:lstStyle/>
        <a:p>
          <a:pPr>
            <a:lnSpc>
              <a:spcPct val="100000"/>
            </a:lnSpc>
          </a:pPr>
          <a:r>
            <a:rPr lang="nb-NO"/>
            <a:t>Digital Sykemelding - 800 timer</a:t>
          </a:r>
          <a:endParaRPr lang="en-US"/>
        </a:p>
      </dgm:t>
    </dgm:pt>
    <dgm:pt modelId="{BF035368-BB8E-40FC-B1DB-9511EE172FF4}" type="parTrans" cxnId="{B536BD73-490E-4A99-A2A1-9457B143B561}">
      <dgm:prSet/>
      <dgm:spPr/>
      <dgm:t>
        <a:bodyPr/>
        <a:lstStyle/>
        <a:p>
          <a:endParaRPr lang="en-US"/>
        </a:p>
      </dgm:t>
    </dgm:pt>
    <dgm:pt modelId="{1E2D587F-C0EF-49BA-8FB2-FBDBCCEDA46D}" type="sibTrans" cxnId="{B536BD73-490E-4A99-A2A1-9457B143B561}">
      <dgm:prSet/>
      <dgm:spPr/>
      <dgm:t>
        <a:bodyPr/>
        <a:lstStyle/>
        <a:p>
          <a:endParaRPr lang="en-US"/>
        </a:p>
      </dgm:t>
    </dgm:pt>
    <dgm:pt modelId="{9075E825-98C3-4E36-9819-0A2C98167897}">
      <dgm:prSet/>
      <dgm:spPr/>
      <dgm:t>
        <a:bodyPr/>
        <a:lstStyle/>
        <a:p>
          <a:pPr>
            <a:lnSpc>
              <a:spcPct val="100000"/>
            </a:lnSpc>
          </a:pPr>
          <a:r>
            <a:rPr lang="nb-NO"/>
            <a:t>Publisering i DUO Vitenarkiv steg 1 av 4 - 250 timer pluss </a:t>
          </a:r>
          <a:r>
            <a:rPr lang="nb-NO" err="1"/>
            <a:t>backlog</a:t>
          </a:r>
          <a:endParaRPr lang="en-US" err="1"/>
        </a:p>
      </dgm:t>
    </dgm:pt>
    <dgm:pt modelId="{29099699-2938-499D-8A33-7F45920650EF}" type="parTrans" cxnId="{CCD29E3D-9315-4A36-B90E-A51C93C8F7D9}">
      <dgm:prSet/>
      <dgm:spPr/>
      <dgm:t>
        <a:bodyPr/>
        <a:lstStyle/>
        <a:p>
          <a:endParaRPr lang="en-US"/>
        </a:p>
      </dgm:t>
    </dgm:pt>
    <dgm:pt modelId="{55F40E8C-10AC-4836-A7B0-6EED06603460}" type="sibTrans" cxnId="{CCD29E3D-9315-4A36-B90E-A51C93C8F7D9}">
      <dgm:prSet/>
      <dgm:spPr/>
      <dgm:t>
        <a:bodyPr/>
        <a:lstStyle/>
        <a:p>
          <a:endParaRPr lang="en-US"/>
        </a:p>
      </dgm:t>
    </dgm:pt>
    <dgm:pt modelId="{08B3B2FB-E163-4EA5-B6A4-56F5CB072214}">
      <dgm:prSet/>
      <dgm:spPr/>
      <dgm:t>
        <a:bodyPr/>
        <a:lstStyle/>
        <a:p>
          <a:pPr>
            <a:lnSpc>
              <a:spcPct val="100000"/>
            </a:lnSpc>
          </a:pPr>
          <a:r>
            <a:rPr lang="nb-NO"/>
            <a:t>DUO steg 2 av 4 Duplikatsjekk - 250 timer pluss </a:t>
          </a:r>
          <a:r>
            <a:rPr lang="nb-NO" err="1"/>
            <a:t>backlog</a:t>
          </a:r>
          <a:endParaRPr lang="en-US" err="1"/>
        </a:p>
      </dgm:t>
    </dgm:pt>
    <dgm:pt modelId="{07E5FE63-8E71-4617-88B5-77BB857F3004}" type="parTrans" cxnId="{928C640F-6299-49D4-996D-E502F24BF832}">
      <dgm:prSet/>
      <dgm:spPr/>
      <dgm:t>
        <a:bodyPr/>
        <a:lstStyle/>
        <a:p>
          <a:endParaRPr lang="en-US"/>
        </a:p>
      </dgm:t>
    </dgm:pt>
    <dgm:pt modelId="{44CD217E-29CE-4A4F-9C86-DF5E28EDF0B2}" type="sibTrans" cxnId="{928C640F-6299-49D4-996D-E502F24BF832}">
      <dgm:prSet/>
      <dgm:spPr/>
      <dgm:t>
        <a:bodyPr/>
        <a:lstStyle/>
        <a:p>
          <a:endParaRPr lang="en-US"/>
        </a:p>
      </dgm:t>
    </dgm:pt>
    <dgm:pt modelId="{48F5E981-CB83-4D63-809A-4BCFE9AF1AF2}">
      <dgm:prSet/>
      <dgm:spPr/>
      <dgm:t>
        <a:bodyPr/>
        <a:lstStyle/>
        <a:p>
          <a:pPr>
            <a:lnSpc>
              <a:spcPct val="100000"/>
            </a:lnSpc>
          </a:pPr>
          <a:r>
            <a:rPr lang="nb-NO"/>
            <a:t>OA leverandøropprettelse - 400 timer</a:t>
          </a:r>
          <a:endParaRPr lang="en-US"/>
        </a:p>
      </dgm:t>
    </dgm:pt>
    <dgm:pt modelId="{472C6277-4BA1-4F1A-A4B5-CED628574F5F}" type="parTrans" cxnId="{6DBBD0A1-FFC9-4B00-93A1-A905ED7EA60F}">
      <dgm:prSet/>
      <dgm:spPr/>
      <dgm:t>
        <a:bodyPr/>
        <a:lstStyle/>
        <a:p>
          <a:endParaRPr lang="en-US"/>
        </a:p>
      </dgm:t>
    </dgm:pt>
    <dgm:pt modelId="{4A48CBFD-FE31-47AB-9CDF-D6911D3215DD}" type="sibTrans" cxnId="{6DBBD0A1-FFC9-4B00-93A1-A905ED7EA60F}">
      <dgm:prSet/>
      <dgm:spPr/>
      <dgm:t>
        <a:bodyPr/>
        <a:lstStyle/>
        <a:p>
          <a:endParaRPr lang="en-US"/>
        </a:p>
      </dgm:t>
    </dgm:pt>
    <dgm:pt modelId="{70262B98-05B8-4F85-ADB2-2381FBFEBD46}">
      <dgm:prSet/>
      <dgm:spPr/>
      <dgm:t>
        <a:bodyPr/>
        <a:lstStyle/>
        <a:p>
          <a:pPr rtl="0"/>
          <a:r>
            <a:rPr lang="nb-NO"/>
            <a:t>Under utvikling –</a:t>
          </a:r>
          <a:r>
            <a:rPr lang="nb-NO">
              <a:latin typeface="Calibri Light" panose="020F0302020204030204"/>
            </a:rPr>
            <a:t> 5</a:t>
          </a:r>
          <a:r>
            <a:rPr lang="nb-NO"/>
            <a:t> stk. -</a:t>
          </a:r>
          <a:r>
            <a:rPr lang="nb-NO">
              <a:latin typeface="Calibri Light" panose="020F0302020204030204"/>
            </a:rPr>
            <a:t> 1850</a:t>
          </a:r>
          <a:r>
            <a:rPr lang="nb-NO"/>
            <a:t> timer spart i året</a:t>
          </a:r>
          <a:endParaRPr lang="en-US"/>
        </a:p>
      </dgm:t>
    </dgm:pt>
    <dgm:pt modelId="{735B536F-507C-4C7C-A426-8EC173FA720E}" type="parTrans" cxnId="{9D8FB1EA-D102-422E-B1AF-EC8B2C661699}">
      <dgm:prSet/>
      <dgm:spPr/>
      <dgm:t>
        <a:bodyPr/>
        <a:lstStyle/>
        <a:p>
          <a:endParaRPr lang="en-US"/>
        </a:p>
      </dgm:t>
    </dgm:pt>
    <dgm:pt modelId="{B0B42C34-7435-4D1A-BDE9-AF042EC387CA}" type="sibTrans" cxnId="{9D8FB1EA-D102-422E-B1AF-EC8B2C661699}">
      <dgm:prSet/>
      <dgm:spPr/>
      <dgm:t>
        <a:bodyPr/>
        <a:lstStyle/>
        <a:p>
          <a:endParaRPr lang="en-US"/>
        </a:p>
      </dgm:t>
    </dgm:pt>
    <dgm:pt modelId="{DD5D74A2-CA75-4081-9A78-92406ADF6351}">
      <dgm:prSet/>
      <dgm:spPr/>
      <dgm:t>
        <a:bodyPr/>
        <a:lstStyle/>
        <a:p>
          <a:pPr>
            <a:lnSpc>
              <a:spcPct val="100000"/>
            </a:lnSpc>
          </a:pPr>
          <a:r>
            <a:rPr lang="nb-NO"/>
            <a:t>OA Prosjektopprettelse - 400 timer</a:t>
          </a:r>
          <a:endParaRPr lang="en-US"/>
        </a:p>
      </dgm:t>
    </dgm:pt>
    <dgm:pt modelId="{F712886E-AB70-4733-AD7F-1735D2F32351}" type="parTrans" cxnId="{402C43E0-B926-4030-96AB-1D18DD820D60}">
      <dgm:prSet/>
      <dgm:spPr/>
      <dgm:t>
        <a:bodyPr/>
        <a:lstStyle/>
        <a:p>
          <a:endParaRPr lang="en-US"/>
        </a:p>
      </dgm:t>
    </dgm:pt>
    <dgm:pt modelId="{E9E4CA2F-8B0C-400A-88AF-4DFEB2FC77C3}" type="sibTrans" cxnId="{402C43E0-B926-4030-96AB-1D18DD820D60}">
      <dgm:prSet/>
      <dgm:spPr/>
      <dgm:t>
        <a:bodyPr/>
        <a:lstStyle/>
        <a:p>
          <a:endParaRPr lang="en-US"/>
        </a:p>
      </dgm:t>
    </dgm:pt>
    <dgm:pt modelId="{ABC34D79-5569-4B69-A67F-C9DE8A2CFE55}">
      <dgm:prSet/>
      <dgm:spPr/>
      <dgm:t>
        <a:bodyPr/>
        <a:lstStyle/>
        <a:p>
          <a:pPr rtl="0">
            <a:lnSpc>
              <a:spcPct val="100000"/>
            </a:lnSpc>
          </a:pPr>
          <a:r>
            <a:rPr lang="nb-NO"/>
            <a:t>DUO</a:t>
          </a:r>
          <a:r>
            <a:rPr lang="nb-NO">
              <a:latin typeface="Calibri Light" panose="020F0302020204030204"/>
            </a:rPr>
            <a:t> </a:t>
          </a:r>
          <a:r>
            <a:rPr lang="nb-NO"/>
            <a:t>steg 4 - </a:t>
          </a:r>
          <a:r>
            <a:rPr lang="nb-NO">
              <a:latin typeface="Calibri Light" panose="020F0302020204030204"/>
            </a:rPr>
            <a:t>250</a:t>
          </a:r>
          <a:r>
            <a:rPr lang="nb-NO"/>
            <a:t> timer pluss </a:t>
          </a:r>
          <a:r>
            <a:rPr lang="nb-NO" err="1"/>
            <a:t>backlog</a:t>
          </a:r>
          <a:endParaRPr lang="en-US" err="1"/>
        </a:p>
      </dgm:t>
    </dgm:pt>
    <dgm:pt modelId="{55514BFA-17E2-4C80-B260-E3D006890ED3}" type="parTrans" cxnId="{8CD87F23-FB5F-4745-B45E-523C02B1D599}">
      <dgm:prSet/>
      <dgm:spPr/>
      <dgm:t>
        <a:bodyPr/>
        <a:lstStyle/>
        <a:p>
          <a:endParaRPr lang="en-US"/>
        </a:p>
      </dgm:t>
    </dgm:pt>
    <dgm:pt modelId="{AC7014BE-EFDF-49E7-B6DA-D88E5694892B}" type="sibTrans" cxnId="{8CD87F23-FB5F-4745-B45E-523C02B1D599}">
      <dgm:prSet/>
      <dgm:spPr/>
      <dgm:t>
        <a:bodyPr/>
        <a:lstStyle/>
        <a:p>
          <a:endParaRPr lang="en-US"/>
        </a:p>
      </dgm:t>
    </dgm:pt>
    <dgm:pt modelId="{E813E376-06ED-4F3D-A69B-A1FF0287E5BB}">
      <dgm:prSet/>
      <dgm:spPr/>
      <dgm:t>
        <a:bodyPr/>
        <a:lstStyle/>
        <a:p>
          <a:pPr>
            <a:lnSpc>
              <a:spcPct val="100000"/>
            </a:lnSpc>
          </a:pPr>
          <a:r>
            <a:rPr lang="nb-NO"/>
            <a:t>UB Innlånsbestillinger - 1200 timer</a:t>
          </a:r>
          <a:endParaRPr lang="en-US"/>
        </a:p>
      </dgm:t>
    </dgm:pt>
    <dgm:pt modelId="{7EE433C0-B16B-4DA5-A4F6-B89AEFB2E942}" type="parTrans" cxnId="{2972F01A-4CB4-4001-BA75-DC349D645A16}">
      <dgm:prSet/>
      <dgm:spPr/>
      <dgm:t>
        <a:bodyPr/>
        <a:lstStyle/>
        <a:p>
          <a:endParaRPr lang="en-US"/>
        </a:p>
      </dgm:t>
    </dgm:pt>
    <dgm:pt modelId="{75EB0DB9-35B0-43DE-8444-DB86722BD2BC}" type="sibTrans" cxnId="{2972F01A-4CB4-4001-BA75-DC349D645A16}">
      <dgm:prSet/>
      <dgm:spPr/>
      <dgm:t>
        <a:bodyPr/>
        <a:lstStyle/>
        <a:p>
          <a:endParaRPr lang="en-US"/>
        </a:p>
      </dgm:t>
    </dgm:pt>
    <dgm:pt modelId="{53090082-BAAB-45BA-BF10-98A71A9C2E71}">
      <dgm:prSet/>
      <dgm:spPr/>
      <dgm:t>
        <a:bodyPr/>
        <a:lstStyle/>
        <a:p>
          <a:r>
            <a:rPr lang="nb-NO"/>
            <a:t>I oppstartsfase – 2 stk. - 990 timer i året</a:t>
          </a:r>
          <a:endParaRPr lang="en-US"/>
        </a:p>
      </dgm:t>
    </dgm:pt>
    <dgm:pt modelId="{C820FD2D-FF16-4282-875F-579A45AC78DC}" type="parTrans" cxnId="{221D0A44-E5DD-4472-AD22-A4F128076260}">
      <dgm:prSet/>
      <dgm:spPr/>
      <dgm:t>
        <a:bodyPr/>
        <a:lstStyle/>
        <a:p>
          <a:endParaRPr lang="en-US"/>
        </a:p>
      </dgm:t>
    </dgm:pt>
    <dgm:pt modelId="{804D9509-A1DF-4A17-A113-7FEE54F2E028}" type="sibTrans" cxnId="{221D0A44-E5DD-4472-AD22-A4F128076260}">
      <dgm:prSet/>
      <dgm:spPr/>
      <dgm:t>
        <a:bodyPr/>
        <a:lstStyle/>
        <a:p>
          <a:endParaRPr lang="en-US"/>
        </a:p>
      </dgm:t>
    </dgm:pt>
    <dgm:pt modelId="{ECD24CC1-DEFC-46FB-9A2C-73EFF3ABD593}">
      <dgm:prSet/>
      <dgm:spPr/>
      <dgm:t>
        <a:bodyPr/>
        <a:lstStyle/>
        <a:p>
          <a:pPr>
            <a:lnSpc>
              <a:spcPct val="100000"/>
            </a:lnSpc>
          </a:pPr>
          <a:r>
            <a:rPr lang="nb-NO"/>
            <a:t>Søknad om tilrettelegging på eksamen - 630 timer</a:t>
          </a:r>
          <a:endParaRPr lang="en-US"/>
        </a:p>
      </dgm:t>
    </dgm:pt>
    <dgm:pt modelId="{591F9F34-8BA6-43F0-886F-3FA6AF4E4C9F}" type="parTrans" cxnId="{CE9B7FD4-39E6-4EC2-9671-BBEEEA479750}">
      <dgm:prSet/>
      <dgm:spPr/>
      <dgm:t>
        <a:bodyPr/>
        <a:lstStyle/>
        <a:p>
          <a:endParaRPr lang="en-US"/>
        </a:p>
      </dgm:t>
    </dgm:pt>
    <dgm:pt modelId="{FE239499-7A3A-4374-BFAB-913B552A2464}" type="sibTrans" cxnId="{CE9B7FD4-39E6-4EC2-9671-BBEEEA479750}">
      <dgm:prSet/>
      <dgm:spPr/>
      <dgm:t>
        <a:bodyPr/>
        <a:lstStyle/>
        <a:p>
          <a:endParaRPr lang="en-US"/>
        </a:p>
      </dgm:t>
    </dgm:pt>
    <dgm:pt modelId="{74EBBE80-A83B-4B3D-9E98-7CC8569CB4C2}">
      <dgm:prSet/>
      <dgm:spPr/>
      <dgm:t>
        <a:bodyPr/>
        <a:lstStyle/>
        <a:p>
          <a:pPr>
            <a:lnSpc>
              <a:spcPct val="100000"/>
            </a:lnSpc>
          </a:pPr>
          <a:r>
            <a:rPr lang="nb-NO"/>
            <a:t>Søknad om studiepermisjon - 360 timer</a:t>
          </a:r>
          <a:endParaRPr lang="en-US"/>
        </a:p>
      </dgm:t>
    </dgm:pt>
    <dgm:pt modelId="{428255AA-3820-4F83-A7B8-4CD9C3F672F4}" type="parTrans" cxnId="{94A7871B-30A1-45EC-8C9C-8ECDC7890182}">
      <dgm:prSet/>
      <dgm:spPr/>
      <dgm:t>
        <a:bodyPr/>
        <a:lstStyle/>
        <a:p>
          <a:endParaRPr lang="en-US"/>
        </a:p>
      </dgm:t>
    </dgm:pt>
    <dgm:pt modelId="{8590E804-57ED-47F3-9DE5-9B098C95F66B}" type="sibTrans" cxnId="{94A7871B-30A1-45EC-8C9C-8ECDC7890182}">
      <dgm:prSet/>
      <dgm:spPr/>
      <dgm:t>
        <a:bodyPr/>
        <a:lstStyle/>
        <a:p>
          <a:endParaRPr lang="en-US"/>
        </a:p>
      </dgm:t>
    </dgm:pt>
    <dgm:pt modelId="{0213DFC4-FF7B-4949-A2A4-536A37542853}">
      <dgm:prSet phldr="0"/>
      <dgm:spPr/>
      <dgm:t>
        <a:bodyPr/>
        <a:lstStyle/>
        <a:p>
          <a:pPr rtl="0">
            <a:lnSpc>
              <a:spcPct val="100000"/>
            </a:lnSpc>
          </a:pPr>
          <a:r>
            <a:rPr lang="nb-NO">
              <a:latin typeface="Calibri Light" panose="020F0302020204030204"/>
            </a:rPr>
            <a:t>DUO rettighetsklarering steg 3 av 4 – 250 timer pluss backlog</a:t>
          </a:r>
        </a:p>
      </dgm:t>
    </dgm:pt>
    <dgm:pt modelId="{1163C4EF-6CD1-4077-BAA8-28FAEBDF3E4D}" type="parTrans" cxnId="{7B351965-C31B-44DD-823B-D0214E619931}">
      <dgm:prSet/>
      <dgm:spPr/>
    </dgm:pt>
    <dgm:pt modelId="{C99332D9-D1A1-42F4-8299-3366885F146E}" type="sibTrans" cxnId="{7B351965-C31B-44DD-823B-D0214E619931}">
      <dgm:prSet/>
      <dgm:spPr/>
    </dgm:pt>
    <dgm:pt modelId="{17627ACD-3995-4D92-BE05-157ED3B03120}">
      <dgm:prSet/>
      <dgm:spPr/>
      <dgm:t>
        <a:bodyPr/>
        <a:lstStyle/>
        <a:p>
          <a:pPr>
            <a:lnSpc>
              <a:spcPct val="100000"/>
            </a:lnSpc>
          </a:pPr>
          <a:r>
            <a:rPr lang="nb-NO"/>
            <a:t>Politiattest - 500 timer (Aktuell for UH-kunder)</a:t>
          </a:r>
          <a:endParaRPr lang="en-US"/>
        </a:p>
      </dgm:t>
    </dgm:pt>
    <dgm:pt modelId="{EABBCAB8-5633-48BC-9E41-876D68BB7B95}" type="parTrans" cxnId="{A39BDF4E-818D-40D9-A7F1-9AE6E9D0275C}">
      <dgm:prSet/>
      <dgm:spPr/>
    </dgm:pt>
    <dgm:pt modelId="{47EAE74E-C5C1-4CB3-AE75-7B455EF25AD4}" type="sibTrans" cxnId="{A39BDF4E-818D-40D9-A7F1-9AE6E9D0275C}">
      <dgm:prSet/>
      <dgm:spPr/>
    </dgm:pt>
    <dgm:pt modelId="{7F8DE7F4-B087-4BC9-A515-D0C70163551E}">
      <dgm:prSet/>
      <dgm:spPr/>
      <dgm:t>
        <a:bodyPr/>
        <a:lstStyle/>
        <a:p>
          <a:pPr>
            <a:lnSpc>
              <a:spcPct val="100000"/>
            </a:lnSpc>
          </a:pPr>
          <a:r>
            <a:rPr lang="nb-NO"/>
            <a:t>Digital sykemelding del 2 - 440 timer</a:t>
          </a:r>
          <a:endParaRPr lang="en-US"/>
        </a:p>
      </dgm:t>
    </dgm:pt>
    <dgm:pt modelId="{D77478B1-41C6-4631-A4A7-71590FD40657}" type="parTrans" cxnId="{3DE6E3B3-2C45-4A49-9EB8-9C2D2312B9AB}">
      <dgm:prSet/>
      <dgm:spPr/>
    </dgm:pt>
    <dgm:pt modelId="{17B4F2B2-561F-4666-A802-63D8F219B0A7}" type="sibTrans" cxnId="{3DE6E3B3-2C45-4A49-9EB8-9C2D2312B9AB}">
      <dgm:prSet/>
      <dgm:spPr/>
    </dgm:pt>
    <dgm:pt modelId="{0408F952-E457-4D51-8386-AD406A3F0C85}">
      <dgm:prSet/>
      <dgm:spPr/>
      <dgm:t>
        <a:bodyPr/>
        <a:lstStyle/>
        <a:p>
          <a:pPr>
            <a:lnSpc>
              <a:spcPct val="100000"/>
            </a:lnSpc>
          </a:pPr>
          <a:r>
            <a:rPr lang="nb-NO"/>
            <a:t>Si fra - 60 timer (Lavt tall men svært viktig å unngå manuelle feil)</a:t>
          </a:r>
          <a:endParaRPr lang="en-US"/>
        </a:p>
      </dgm:t>
    </dgm:pt>
    <dgm:pt modelId="{30A69374-366F-4C2C-8502-8C8013AEC98F}" type="parTrans" cxnId="{AEEAF9EF-58BC-4D6F-9E63-177141A31704}">
      <dgm:prSet/>
      <dgm:spPr/>
    </dgm:pt>
    <dgm:pt modelId="{B4DB0926-E389-48E8-A585-26ABBDD3899C}" type="sibTrans" cxnId="{AEEAF9EF-58BC-4D6F-9E63-177141A31704}">
      <dgm:prSet/>
      <dgm:spPr/>
    </dgm:pt>
    <dgm:pt modelId="{07C9016B-B0E3-4169-A3C5-3C92826C20DA}" type="pres">
      <dgm:prSet presAssocID="{178056CB-6227-4722-B435-63D382BB14B5}" presName="linear" presStyleCnt="0">
        <dgm:presLayoutVars>
          <dgm:animLvl val="lvl"/>
          <dgm:resizeHandles val="exact"/>
        </dgm:presLayoutVars>
      </dgm:prSet>
      <dgm:spPr/>
      <dgm:t>
        <a:bodyPr/>
        <a:lstStyle/>
        <a:p>
          <a:endParaRPr lang="en-US"/>
        </a:p>
      </dgm:t>
    </dgm:pt>
    <dgm:pt modelId="{2F636F84-0712-4FC4-BE83-96FE594E3B60}" type="pres">
      <dgm:prSet presAssocID="{3203F70B-B7CF-47F7-90AE-5C42F90DBC95}" presName="parentText" presStyleLbl="node1" presStyleIdx="0" presStyleCnt="3">
        <dgm:presLayoutVars>
          <dgm:chMax val="0"/>
          <dgm:bulletEnabled val="1"/>
        </dgm:presLayoutVars>
      </dgm:prSet>
      <dgm:spPr/>
      <dgm:t>
        <a:bodyPr/>
        <a:lstStyle/>
        <a:p>
          <a:endParaRPr lang="en-US"/>
        </a:p>
      </dgm:t>
    </dgm:pt>
    <dgm:pt modelId="{65A8FBB9-3E70-4ACC-836C-21CC22FE219F}" type="pres">
      <dgm:prSet presAssocID="{3203F70B-B7CF-47F7-90AE-5C42F90DBC95}" presName="childText" presStyleLbl="revTx" presStyleIdx="0" presStyleCnt="3">
        <dgm:presLayoutVars>
          <dgm:bulletEnabled val="1"/>
        </dgm:presLayoutVars>
      </dgm:prSet>
      <dgm:spPr/>
      <dgm:t>
        <a:bodyPr/>
        <a:lstStyle/>
        <a:p>
          <a:endParaRPr lang="en-US"/>
        </a:p>
      </dgm:t>
    </dgm:pt>
    <dgm:pt modelId="{76843770-F932-455D-9C49-CECD544C0187}" type="pres">
      <dgm:prSet presAssocID="{70262B98-05B8-4F85-ADB2-2381FBFEBD46}" presName="parentText" presStyleLbl="node1" presStyleIdx="1" presStyleCnt="3">
        <dgm:presLayoutVars>
          <dgm:chMax val="0"/>
          <dgm:bulletEnabled val="1"/>
        </dgm:presLayoutVars>
      </dgm:prSet>
      <dgm:spPr/>
      <dgm:t>
        <a:bodyPr/>
        <a:lstStyle/>
        <a:p>
          <a:endParaRPr lang="en-US"/>
        </a:p>
      </dgm:t>
    </dgm:pt>
    <dgm:pt modelId="{11C7FA4C-980A-4788-8484-7495B2A88591}" type="pres">
      <dgm:prSet presAssocID="{70262B98-05B8-4F85-ADB2-2381FBFEBD46}" presName="childText" presStyleLbl="revTx" presStyleIdx="1" presStyleCnt="3">
        <dgm:presLayoutVars>
          <dgm:bulletEnabled val="1"/>
        </dgm:presLayoutVars>
      </dgm:prSet>
      <dgm:spPr/>
      <dgm:t>
        <a:bodyPr/>
        <a:lstStyle/>
        <a:p>
          <a:endParaRPr lang="en-US"/>
        </a:p>
      </dgm:t>
    </dgm:pt>
    <dgm:pt modelId="{209A0094-5EE1-4DA9-8317-10ECA7AE2AAF}" type="pres">
      <dgm:prSet presAssocID="{53090082-BAAB-45BA-BF10-98A71A9C2E71}" presName="parentText" presStyleLbl="node1" presStyleIdx="2" presStyleCnt="3">
        <dgm:presLayoutVars>
          <dgm:chMax val="0"/>
          <dgm:bulletEnabled val="1"/>
        </dgm:presLayoutVars>
      </dgm:prSet>
      <dgm:spPr/>
      <dgm:t>
        <a:bodyPr/>
        <a:lstStyle/>
        <a:p>
          <a:endParaRPr lang="en-US"/>
        </a:p>
      </dgm:t>
    </dgm:pt>
    <dgm:pt modelId="{69E08893-2BAC-4133-B7F7-FFCA75F86ABA}" type="pres">
      <dgm:prSet presAssocID="{53090082-BAAB-45BA-BF10-98A71A9C2E71}" presName="childText" presStyleLbl="revTx" presStyleIdx="2" presStyleCnt="3">
        <dgm:presLayoutVars>
          <dgm:bulletEnabled val="1"/>
        </dgm:presLayoutVars>
      </dgm:prSet>
      <dgm:spPr/>
      <dgm:t>
        <a:bodyPr/>
        <a:lstStyle/>
        <a:p>
          <a:endParaRPr lang="en-US"/>
        </a:p>
      </dgm:t>
    </dgm:pt>
  </dgm:ptLst>
  <dgm:cxnLst>
    <dgm:cxn modelId="{482D6B6F-6B3D-4AF1-A659-550A88916A0C}" type="presOf" srcId="{7CD47A7B-9F12-4412-A1E2-1F09408CE3CC}" destId="{65A8FBB9-3E70-4ACC-836C-21CC22FE219F}" srcOrd="0" destOrd="1" presId="urn:microsoft.com/office/officeart/2005/8/layout/vList2"/>
    <dgm:cxn modelId="{CE9B7FD4-39E6-4EC2-9671-BBEEEA479750}" srcId="{53090082-BAAB-45BA-BF10-98A71A9C2E71}" destId="{ECD24CC1-DEFC-46FB-9A2C-73EFF3ABD593}" srcOrd="0" destOrd="0" parTransId="{591F9F34-8BA6-43F0-886F-3FA6AF4E4C9F}" sibTransId="{FE239499-7A3A-4374-BFAB-913B552A2464}"/>
    <dgm:cxn modelId="{0D22626D-7519-419B-96DF-82F82A4CEED7}" type="presOf" srcId="{0408F952-E457-4D51-8386-AD406A3F0C85}" destId="{65A8FBB9-3E70-4ACC-836C-21CC22FE219F}" srcOrd="0" destOrd="6" presId="urn:microsoft.com/office/officeart/2005/8/layout/vList2"/>
    <dgm:cxn modelId="{A39BDF4E-818D-40D9-A7F1-9AE6E9D0275C}" srcId="{3203F70B-B7CF-47F7-90AE-5C42F90DBC95}" destId="{17627ACD-3995-4D92-BE05-157ED3B03120}" srcOrd="7" destOrd="0" parTransId="{EABBCAB8-5633-48BC-9E41-876D68BB7B95}" sibTransId="{47EAE74E-C5C1-4CB3-AE75-7B455EF25AD4}"/>
    <dgm:cxn modelId="{34CBC601-1CC1-448C-894C-DF59CDCAAC7F}" type="presOf" srcId="{4390468F-6004-4EE2-AA4D-85966FB8AB1F}" destId="{65A8FBB9-3E70-4ACC-836C-21CC22FE219F}" srcOrd="0" destOrd="0" presId="urn:microsoft.com/office/officeart/2005/8/layout/vList2"/>
    <dgm:cxn modelId="{3DE6E3B3-2C45-4A49-9EB8-9C2D2312B9AB}" srcId="{3203F70B-B7CF-47F7-90AE-5C42F90DBC95}" destId="{7F8DE7F4-B087-4BC9-A515-D0C70163551E}" srcOrd="8" destOrd="0" parTransId="{D77478B1-41C6-4631-A4A7-71590FD40657}" sibTransId="{17B4F2B2-561F-4666-A802-63D8F219B0A7}"/>
    <dgm:cxn modelId="{B1B3C017-6204-4CF6-B987-4F3FFF8A3DFE}" type="presOf" srcId="{48F5E981-CB83-4D63-809A-4BCFE9AF1AF2}" destId="{65A8FBB9-3E70-4ACC-836C-21CC22FE219F}" srcOrd="0" destOrd="5" presId="urn:microsoft.com/office/officeart/2005/8/layout/vList2"/>
    <dgm:cxn modelId="{B3182337-1867-4648-8BC4-A039143B960C}" type="presOf" srcId="{E813E376-06ED-4F3D-A69B-A1FF0287E5BB}" destId="{11C7FA4C-980A-4788-8484-7495B2A88591}" srcOrd="0" destOrd="2" presId="urn:microsoft.com/office/officeart/2005/8/layout/vList2"/>
    <dgm:cxn modelId="{928C640F-6299-49D4-996D-E502F24BF832}" srcId="{3203F70B-B7CF-47F7-90AE-5C42F90DBC95}" destId="{08B3B2FB-E163-4EA5-B6A4-56F5CB072214}" srcOrd="3" destOrd="0" parTransId="{07E5FE63-8E71-4617-88B5-77BB857F3004}" sibTransId="{44CD217E-29CE-4A4F-9C86-DF5E28EDF0B2}"/>
    <dgm:cxn modelId="{F2D156B3-5889-4428-8AB8-E1BBBC345663}" type="presOf" srcId="{70262B98-05B8-4F85-ADB2-2381FBFEBD46}" destId="{76843770-F932-455D-9C49-CECD544C0187}" srcOrd="0" destOrd="0" presId="urn:microsoft.com/office/officeart/2005/8/layout/vList2"/>
    <dgm:cxn modelId="{932B712A-BD0A-4159-A05A-C3AE34DF0DE4}" type="presOf" srcId="{ABC34D79-5569-4B69-A67F-C9DE8A2CFE55}" destId="{11C7FA4C-980A-4788-8484-7495B2A88591}" srcOrd="0" destOrd="1" presId="urn:microsoft.com/office/officeart/2005/8/layout/vList2"/>
    <dgm:cxn modelId="{9D8FB1EA-D102-422E-B1AF-EC8B2C661699}" srcId="{178056CB-6227-4722-B435-63D382BB14B5}" destId="{70262B98-05B8-4F85-ADB2-2381FBFEBD46}" srcOrd="1" destOrd="0" parTransId="{735B536F-507C-4C7C-A426-8EC173FA720E}" sibTransId="{B0B42C34-7435-4D1A-BDE9-AF042EC387CA}"/>
    <dgm:cxn modelId="{8CD87F23-FB5F-4745-B45E-523C02B1D599}" srcId="{70262B98-05B8-4F85-ADB2-2381FBFEBD46}" destId="{ABC34D79-5569-4B69-A67F-C9DE8A2CFE55}" srcOrd="1" destOrd="0" parTransId="{55514BFA-17E2-4C80-B260-E3D006890ED3}" sibTransId="{AC7014BE-EFDF-49E7-B6DA-D88E5694892B}"/>
    <dgm:cxn modelId="{BF6F6669-C13C-4080-AD8B-20ED38B53698}" srcId="{3203F70B-B7CF-47F7-90AE-5C42F90DBC95}" destId="{4390468F-6004-4EE2-AA4D-85966FB8AB1F}" srcOrd="0" destOrd="0" parTransId="{5E7C1A82-19E3-469F-BD3C-19A94870E8CA}" sibTransId="{347303A3-33CE-44C3-B51A-C003E07359D6}"/>
    <dgm:cxn modelId="{CCD29E3D-9315-4A36-B90E-A51C93C8F7D9}" srcId="{3203F70B-B7CF-47F7-90AE-5C42F90DBC95}" destId="{9075E825-98C3-4E36-9819-0A2C98167897}" srcOrd="2" destOrd="0" parTransId="{29099699-2938-499D-8A33-7F45920650EF}" sibTransId="{55F40E8C-10AC-4836-A7B0-6EED06603460}"/>
    <dgm:cxn modelId="{6DBBD0A1-FFC9-4B00-93A1-A905ED7EA60F}" srcId="{3203F70B-B7CF-47F7-90AE-5C42F90DBC95}" destId="{48F5E981-CB83-4D63-809A-4BCFE9AF1AF2}" srcOrd="5" destOrd="0" parTransId="{472C6277-4BA1-4F1A-A4B5-CED628574F5F}" sibTransId="{4A48CBFD-FE31-47AB-9CDF-D6911D3215DD}"/>
    <dgm:cxn modelId="{0F1D9179-1EC8-4973-BF51-70006E3C0E58}" type="presOf" srcId="{08B3B2FB-E163-4EA5-B6A4-56F5CB072214}" destId="{65A8FBB9-3E70-4ACC-836C-21CC22FE219F}" srcOrd="0" destOrd="3" presId="urn:microsoft.com/office/officeart/2005/8/layout/vList2"/>
    <dgm:cxn modelId="{3B822ECF-CF34-4145-942B-2C2B3DC67971}" type="presOf" srcId="{3203F70B-B7CF-47F7-90AE-5C42F90DBC95}" destId="{2F636F84-0712-4FC4-BE83-96FE594E3B60}" srcOrd="0" destOrd="0" presId="urn:microsoft.com/office/officeart/2005/8/layout/vList2"/>
    <dgm:cxn modelId="{B5F9318C-F0C6-4480-AB0A-D2D115565646}" type="presOf" srcId="{0213DFC4-FF7B-4949-A2A4-536A37542853}" destId="{65A8FBB9-3E70-4ACC-836C-21CC22FE219F}" srcOrd="0" destOrd="4" presId="urn:microsoft.com/office/officeart/2005/8/layout/vList2"/>
    <dgm:cxn modelId="{AEEAF9EF-58BC-4D6F-9E63-177141A31704}" srcId="{3203F70B-B7CF-47F7-90AE-5C42F90DBC95}" destId="{0408F952-E457-4D51-8386-AD406A3F0C85}" srcOrd="6" destOrd="0" parTransId="{30A69374-366F-4C2C-8502-8C8013AEC98F}" sibTransId="{B4DB0926-E389-48E8-A585-26ABBDD3899C}"/>
    <dgm:cxn modelId="{1D15EDCE-A831-4C6E-AA1E-DB2549604DAC}" srcId="{178056CB-6227-4722-B435-63D382BB14B5}" destId="{3203F70B-B7CF-47F7-90AE-5C42F90DBC95}" srcOrd="0" destOrd="0" parTransId="{2316695F-041A-49F1-A317-BB6205870331}" sibTransId="{43C9C14D-C91D-4B18-B6E0-709FB3EC4618}"/>
    <dgm:cxn modelId="{ED275F1F-8076-4AEB-A039-06512D89D76F}" type="presOf" srcId="{17627ACD-3995-4D92-BE05-157ED3B03120}" destId="{65A8FBB9-3E70-4ACC-836C-21CC22FE219F}" srcOrd="0" destOrd="7" presId="urn:microsoft.com/office/officeart/2005/8/layout/vList2"/>
    <dgm:cxn modelId="{DB5F36B0-0278-4774-A59F-5E323B1E3B5A}" type="presOf" srcId="{178056CB-6227-4722-B435-63D382BB14B5}" destId="{07C9016B-B0E3-4169-A3C5-3C92826C20DA}" srcOrd="0" destOrd="0" presId="urn:microsoft.com/office/officeart/2005/8/layout/vList2"/>
    <dgm:cxn modelId="{8E1AC7EE-E395-4C08-ADEF-D42276332542}" type="presOf" srcId="{74EBBE80-A83B-4B3D-9E98-7CC8569CB4C2}" destId="{69E08893-2BAC-4133-B7F7-FFCA75F86ABA}" srcOrd="0" destOrd="1" presId="urn:microsoft.com/office/officeart/2005/8/layout/vList2"/>
    <dgm:cxn modelId="{B536BD73-490E-4A99-A2A1-9457B143B561}" srcId="{3203F70B-B7CF-47F7-90AE-5C42F90DBC95}" destId="{7CD47A7B-9F12-4412-A1E2-1F09408CE3CC}" srcOrd="1" destOrd="0" parTransId="{BF035368-BB8E-40FC-B1DB-9511EE172FF4}" sibTransId="{1E2D587F-C0EF-49BA-8FB2-FBDBCCEDA46D}"/>
    <dgm:cxn modelId="{402C43E0-B926-4030-96AB-1D18DD820D60}" srcId="{70262B98-05B8-4F85-ADB2-2381FBFEBD46}" destId="{DD5D74A2-CA75-4081-9A78-92406ADF6351}" srcOrd="0" destOrd="0" parTransId="{F712886E-AB70-4733-AD7F-1735D2F32351}" sibTransId="{E9E4CA2F-8B0C-400A-88AF-4DFEB2FC77C3}"/>
    <dgm:cxn modelId="{7B351965-C31B-44DD-823B-D0214E619931}" srcId="{3203F70B-B7CF-47F7-90AE-5C42F90DBC95}" destId="{0213DFC4-FF7B-4949-A2A4-536A37542853}" srcOrd="4" destOrd="0" parTransId="{1163C4EF-6CD1-4077-BAA8-28FAEBDF3E4D}" sibTransId="{C99332D9-D1A1-42F4-8299-3366885F146E}"/>
    <dgm:cxn modelId="{94A7871B-30A1-45EC-8C9C-8ECDC7890182}" srcId="{53090082-BAAB-45BA-BF10-98A71A9C2E71}" destId="{74EBBE80-A83B-4B3D-9E98-7CC8569CB4C2}" srcOrd="1" destOrd="0" parTransId="{428255AA-3820-4F83-A7B8-4CD9C3F672F4}" sibTransId="{8590E804-57ED-47F3-9DE5-9B098C95F66B}"/>
    <dgm:cxn modelId="{632602A8-D33B-4E9E-881D-4C5165D50095}" type="presOf" srcId="{53090082-BAAB-45BA-BF10-98A71A9C2E71}" destId="{209A0094-5EE1-4DA9-8317-10ECA7AE2AAF}" srcOrd="0" destOrd="0" presId="urn:microsoft.com/office/officeart/2005/8/layout/vList2"/>
    <dgm:cxn modelId="{2972F01A-4CB4-4001-BA75-DC349D645A16}" srcId="{70262B98-05B8-4F85-ADB2-2381FBFEBD46}" destId="{E813E376-06ED-4F3D-A69B-A1FF0287E5BB}" srcOrd="2" destOrd="0" parTransId="{7EE433C0-B16B-4DA5-A4F6-B89AEFB2E942}" sibTransId="{75EB0DB9-35B0-43DE-8444-DB86722BD2BC}"/>
    <dgm:cxn modelId="{D3A559D7-5ED4-4704-B241-C3C6F8579930}" type="presOf" srcId="{ECD24CC1-DEFC-46FB-9A2C-73EFF3ABD593}" destId="{69E08893-2BAC-4133-B7F7-FFCA75F86ABA}" srcOrd="0" destOrd="0" presId="urn:microsoft.com/office/officeart/2005/8/layout/vList2"/>
    <dgm:cxn modelId="{EA9BA6EB-19E5-44EA-9F98-6D84DA7FB1AE}" type="presOf" srcId="{7F8DE7F4-B087-4BC9-A515-D0C70163551E}" destId="{65A8FBB9-3E70-4ACC-836C-21CC22FE219F}" srcOrd="0" destOrd="8" presId="urn:microsoft.com/office/officeart/2005/8/layout/vList2"/>
    <dgm:cxn modelId="{DA9FB969-D6C9-4AB3-9540-0DBB721CC5E2}" type="presOf" srcId="{9075E825-98C3-4E36-9819-0A2C98167897}" destId="{65A8FBB9-3E70-4ACC-836C-21CC22FE219F}" srcOrd="0" destOrd="2" presId="urn:microsoft.com/office/officeart/2005/8/layout/vList2"/>
    <dgm:cxn modelId="{221D0A44-E5DD-4472-AD22-A4F128076260}" srcId="{178056CB-6227-4722-B435-63D382BB14B5}" destId="{53090082-BAAB-45BA-BF10-98A71A9C2E71}" srcOrd="2" destOrd="0" parTransId="{C820FD2D-FF16-4282-875F-579A45AC78DC}" sibTransId="{804D9509-A1DF-4A17-A113-7FEE54F2E028}"/>
    <dgm:cxn modelId="{650CE5E7-A983-4C7A-AACA-34F11F0DA91F}" type="presOf" srcId="{DD5D74A2-CA75-4081-9A78-92406ADF6351}" destId="{11C7FA4C-980A-4788-8484-7495B2A88591}" srcOrd="0" destOrd="0" presId="urn:microsoft.com/office/officeart/2005/8/layout/vList2"/>
    <dgm:cxn modelId="{67460CDF-3A6C-4CFA-8BCB-D875E7D471F0}" type="presParOf" srcId="{07C9016B-B0E3-4169-A3C5-3C92826C20DA}" destId="{2F636F84-0712-4FC4-BE83-96FE594E3B60}" srcOrd="0" destOrd="0" presId="urn:microsoft.com/office/officeart/2005/8/layout/vList2"/>
    <dgm:cxn modelId="{D8FA857D-F344-413A-8AD0-8CBF0287D03D}" type="presParOf" srcId="{07C9016B-B0E3-4169-A3C5-3C92826C20DA}" destId="{65A8FBB9-3E70-4ACC-836C-21CC22FE219F}" srcOrd="1" destOrd="0" presId="urn:microsoft.com/office/officeart/2005/8/layout/vList2"/>
    <dgm:cxn modelId="{9958A6CC-EE90-4007-9A36-AB0447F70DBF}" type="presParOf" srcId="{07C9016B-B0E3-4169-A3C5-3C92826C20DA}" destId="{76843770-F932-455D-9C49-CECD544C0187}" srcOrd="2" destOrd="0" presId="urn:microsoft.com/office/officeart/2005/8/layout/vList2"/>
    <dgm:cxn modelId="{49846FED-960E-408B-BD73-7E6BBDD63FE4}" type="presParOf" srcId="{07C9016B-B0E3-4169-A3C5-3C92826C20DA}" destId="{11C7FA4C-980A-4788-8484-7495B2A88591}" srcOrd="3" destOrd="0" presId="urn:microsoft.com/office/officeart/2005/8/layout/vList2"/>
    <dgm:cxn modelId="{5A39FB9A-3DBB-4654-B7A0-6728C41E5D03}" type="presParOf" srcId="{07C9016B-B0E3-4169-A3C5-3C92826C20DA}" destId="{209A0094-5EE1-4DA9-8317-10ECA7AE2AAF}" srcOrd="4" destOrd="0" presId="urn:microsoft.com/office/officeart/2005/8/layout/vList2"/>
    <dgm:cxn modelId="{A22DB9B5-69BE-4F3A-B336-8DE24D0A2562}" type="presParOf" srcId="{07C9016B-B0E3-4169-A3C5-3C92826C20DA}" destId="{69E08893-2BAC-4133-B7F7-FFCA75F86AB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36EDBD-CADD-4482-BF02-7C2DB223F01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92B8691-F0F6-42C0-868E-26965546F4D2}">
      <dgm:prSet/>
      <dgm:spPr/>
      <dgm:t>
        <a:bodyPr/>
        <a:lstStyle/>
        <a:p>
          <a:r>
            <a:rPr lang="nb-NO"/>
            <a:t>Starte basert på en elektronisk trigger eller et planlagt tidspunkt</a:t>
          </a:r>
          <a:endParaRPr lang="en-US"/>
        </a:p>
      </dgm:t>
    </dgm:pt>
    <dgm:pt modelId="{E5245DA9-4923-403E-8AB3-2690B10B4593}" type="parTrans" cxnId="{830C6E15-F8E5-4598-9A6A-88446801B93E}">
      <dgm:prSet/>
      <dgm:spPr/>
      <dgm:t>
        <a:bodyPr/>
        <a:lstStyle/>
        <a:p>
          <a:endParaRPr lang="en-US"/>
        </a:p>
      </dgm:t>
    </dgm:pt>
    <dgm:pt modelId="{D3481507-77ED-4AFD-99C9-F5338401A226}" type="sibTrans" cxnId="{830C6E15-F8E5-4598-9A6A-88446801B93E}">
      <dgm:prSet/>
      <dgm:spPr/>
      <dgm:t>
        <a:bodyPr/>
        <a:lstStyle/>
        <a:p>
          <a:endParaRPr lang="en-US"/>
        </a:p>
      </dgm:t>
    </dgm:pt>
    <dgm:pt modelId="{5224479D-D5D5-4FC9-96BF-366B24EEC5FF}">
      <dgm:prSet/>
      <dgm:spPr/>
      <dgm:t>
        <a:bodyPr/>
        <a:lstStyle/>
        <a:p>
          <a:r>
            <a:rPr lang="nb-NO"/>
            <a:t>Hente informasjon fra forskjellige kilder</a:t>
          </a:r>
          <a:endParaRPr lang="en-US"/>
        </a:p>
      </dgm:t>
    </dgm:pt>
    <dgm:pt modelId="{A38CB052-8189-4D84-8D44-7F6B0F693E8E}" type="parTrans" cxnId="{12AD61A9-A093-4A35-AD76-AB985BA318AE}">
      <dgm:prSet/>
      <dgm:spPr/>
      <dgm:t>
        <a:bodyPr/>
        <a:lstStyle/>
        <a:p>
          <a:endParaRPr lang="en-US"/>
        </a:p>
      </dgm:t>
    </dgm:pt>
    <dgm:pt modelId="{5B58661D-54C7-41B2-9FBB-29B5644FF432}" type="sibTrans" cxnId="{12AD61A9-A093-4A35-AD76-AB985BA318AE}">
      <dgm:prSet/>
      <dgm:spPr/>
      <dgm:t>
        <a:bodyPr/>
        <a:lstStyle/>
        <a:p>
          <a:endParaRPr lang="en-US"/>
        </a:p>
      </dgm:t>
    </dgm:pt>
    <dgm:pt modelId="{60767A4E-06BA-493F-AC9B-754224C23898}">
      <dgm:prSet/>
      <dgm:spPr/>
      <dgm:t>
        <a:bodyPr/>
        <a:lstStyle/>
        <a:p>
          <a:r>
            <a:rPr lang="nb-NO"/>
            <a:t>Foreta kalkulasjoner</a:t>
          </a:r>
          <a:endParaRPr lang="en-US"/>
        </a:p>
      </dgm:t>
    </dgm:pt>
    <dgm:pt modelId="{F9364ADE-EE48-415A-8394-B8989702AB01}" type="parTrans" cxnId="{38EDC74B-14FB-4BBD-ACF3-1163E95691F7}">
      <dgm:prSet/>
      <dgm:spPr/>
      <dgm:t>
        <a:bodyPr/>
        <a:lstStyle/>
        <a:p>
          <a:endParaRPr lang="en-US"/>
        </a:p>
      </dgm:t>
    </dgm:pt>
    <dgm:pt modelId="{08643E4E-F693-4BAE-9EE1-0FE9CCF80E0C}" type="sibTrans" cxnId="{38EDC74B-14FB-4BBD-ACF3-1163E95691F7}">
      <dgm:prSet/>
      <dgm:spPr/>
      <dgm:t>
        <a:bodyPr/>
        <a:lstStyle/>
        <a:p>
          <a:endParaRPr lang="en-US"/>
        </a:p>
      </dgm:t>
    </dgm:pt>
    <dgm:pt modelId="{3BF6D750-2822-4B1D-AC70-B92133C4553D}">
      <dgm:prSet/>
      <dgm:spPr/>
      <dgm:t>
        <a:bodyPr/>
        <a:lstStyle/>
        <a:p>
          <a:r>
            <a:rPr lang="nb-NO"/>
            <a:t>Validere og behandle data basert på en hvis/så logikk</a:t>
          </a:r>
          <a:endParaRPr lang="en-US"/>
        </a:p>
      </dgm:t>
    </dgm:pt>
    <dgm:pt modelId="{6F18CF9C-7302-478F-AE5E-A394245E4E31}" type="parTrans" cxnId="{ACDF98AB-A6CF-4511-8356-3E6E07FC981A}">
      <dgm:prSet/>
      <dgm:spPr/>
      <dgm:t>
        <a:bodyPr/>
        <a:lstStyle/>
        <a:p>
          <a:endParaRPr lang="en-US"/>
        </a:p>
      </dgm:t>
    </dgm:pt>
    <dgm:pt modelId="{0AAC7F22-E9CA-499A-9EB3-C1E5C5423CD8}" type="sibTrans" cxnId="{ACDF98AB-A6CF-4511-8356-3E6E07FC981A}">
      <dgm:prSet/>
      <dgm:spPr/>
      <dgm:t>
        <a:bodyPr/>
        <a:lstStyle/>
        <a:p>
          <a:endParaRPr lang="en-US"/>
        </a:p>
      </dgm:t>
    </dgm:pt>
    <dgm:pt modelId="{D4E8C58B-5655-46EF-8053-4351B2EEDE7C}">
      <dgm:prSet/>
      <dgm:spPr/>
      <dgm:t>
        <a:bodyPr/>
        <a:lstStyle/>
        <a:p>
          <a:r>
            <a:rPr lang="nb-NO"/>
            <a:t>Overføre eller registrere informasjon til forskjellige systemer</a:t>
          </a:r>
          <a:endParaRPr lang="en-US"/>
        </a:p>
      </dgm:t>
    </dgm:pt>
    <dgm:pt modelId="{0A0965AA-B527-4AEE-A8CE-36BBF30DEDE5}" type="parTrans" cxnId="{3D9F8521-8436-4A8B-9E1C-5A1C353273BE}">
      <dgm:prSet/>
      <dgm:spPr/>
      <dgm:t>
        <a:bodyPr/>
        <a:lstStyle/>
        <a:p>
          <a:endParaRPr lang="en-US"/>
        </a:p>
      </dgm:t>
    </dgm:pt>
    <dgm:pt modelId="{1B9E98D8-FBFF-482A-A20A-08DCDC684C0B}" type="sibTrans" cxnId="{3D9F8521-8436-4A8B-9E1C-5A1C353273BE}">
      <dgm:prSet/>
      <dgm:spPr/>
      <dgm:t>
        <a:bodyPr/>
        <a:lstStyle/>
        <a:p>
          <a:endParaRPr lang="en-US"/>
        </a:p>
      </dgm:t>
    </dgm:pt>
    <dgm:pt modelId="{C1760801-8DF5-4981-8CFC-FC35B23230C4}">
      <dgm:prSet/>
      <dgm:spPr/>
      <dgm:t>
        <a:bodyPr/>
        <a:lstStyle/>
        <a:p>
          <a:r>
            <a:rPr lang="nb-NO"/>
            <a:t>Samhandle med mennesker via epost eller arbeidsflyt</a:t>
          </a:r>
          <a:endParaRPr lang="en-US"/>
        </a:p>
      </dgm:t>
    </dgm:pt>
    <dgm:pt modelId="{675E2F4D-AF39-4A62-B19E-5FD768F2BCD4}" type="parTrans" cxnId="{D23890A4-138E-411F-9051-8496E4D6B519}">
      <dgm:prSet/>
      <dgm:spPr/>
      <dgm:t>
        <a:bodyPr/>
        <a:lstStyle/>
        <a:p>
          <a:endParaRPr lang="en-US"/>
        </a:p>
      </dgm:t>
    </dgm:pt>
    <dgm:pt modelId="{AA74C09F-1F12-4778-92CD-0FACEFEACC36}" type="sibTrans" cxnId="{D23890A4-138E-411F-9051-8496E4D6B519}">
      <dgm:prSet/>
      <dgm:spPr/>
      <dgm:t>
        <a:bodyPr/>
        <a:lstStyle/>
        <a:p>
          <a:endParaRPr lang="en-US"/>
        </a:p>
      </dgm:t>
    </dgm:pt>
    <dgm:pt modelId="{D5425F6C-8598-4894-9D33-2CEA5F549077}">
      <dgm:prSet/>
      <dgm:spPr/>
      <dgm:t>
        <a:bodyPr/>
        <a:lstStyle/>
        <a:p>
          <a:r>
            <a:rPr lang="nb-NO"/>
            <a:t>Generere og distribuere dokumenter og rapporter</a:t>
          </a:r>
          <a:endParaRPr lang="en-US"/>
        </a:p>
      </dgm:t>
    </dgm:pt>
    <dgm:pt modelId="{420E2D4D-81A9-40B6-B0DF-EE2856E012F2}" type="parTrans" cxnId="{DAE667C8-1FD5-4C53-BC67-7B5C93DA040A}">
      <dgm:prSet/>
      <dgm:spPr/>
      <dgm:t>
        <a:bodyPr/>
        <a:lstStyle/>
        <a:p>
          <a:endParaRPr lang="en-US"/>
        </a:p>
      </dgm:t>
    </dgm:pt>
    <dgm:pt modelId="{D4F3E517-3E13-4151-9F3B-815A3CA8B841}" type="sibTrans" cxnId="{DAE667C8-1FD5-4C53-BC67-7B5C93DA040A}">
      <dgm:prSet/>
      <dgm:spPr/>
      <dgm:t>
        <a:bodyPr/>
        <a:lstStyle/>
        <a:p>
          <a:endParaRPr lang="en-US"/>
        </a:p>
      </dgm:t>
    </dgm:pt>
    <dgm:pt modelId="{C64BFCA4-0FAD-44F7-89FF-568A0B491645}" type="pres">
      <dgm:prSet presAssocID="{EE36EDBD-CADD-4482-BF02-7C2DB223F01B}" presName="root" presStyleCnt="0">
        <dgm:presLayoutVars>
          <dgm:dir/>
          <dgm:resizeHandles val="exact"/>
        </dgm:presLayoutVars>
      </dgm:prSet>
      <dgm:spPr/>
      <dgm:t>
        <a:bodyPr/>
        <a:lstStyle/>
        <a:p>
          <a:endParaRPr lang="en-US"/>
        </a:p>
      </dgm:t>
    </dgm:pt>
    <dgm:pt modelId="{585B693C-AE3D-4764-88E5-2953BA95F690}" type="pres">
      <dgm:prSet presAssocID="{F92B8691-F0F6-42C0-868E-26965546F4D2}" presName="compNode" presStyleCnt="0"/>
      <dgm:spPr/>
    </dgm:pt>
    <dgm:pt modelId="{00BB8765-B859-4C15-9823-0AC095D7384C}" type="pres">
      <dgm:prSet presAssocID="{F92B8691-F0F6-42C0-868E-26965546F4D2}" presName="bgRect" presStyleLbl="bgShp" presStyleIdx="0" presStyleCnt="7"/>
      <dgm:spPr/>
    </dgm:pt>
    <dgm:pt modelId="{C71A3BB9-1347-4A76-B794-26A9D9E0A4B5}" type="pres">
      <dgm:prSet presAssocID="{F92B8691-F0F6-42C0-868E-26965546F4D2}"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Monthly calendar"/>
        </a:ext>
      </dgm:extLst>
    </dgm:pt>
    <dgm:pt modelId="{F191E882-E308-47DE-965A-A26054F0C5CE}" type="pres">
      <dgm:prSet presAssocID="{F92B8691-F0F6-42C0-868E-26965546F4D2}" presName="spaceRect" presStyleCnt="0"/>
      <dgm:spPr/>
    </dgm:pt>
    <dgm:pt modelId="{89C270EA-61FF-4163-B998-24F4A4FD5A91}" type="pres">
      <dgm:prSet presAssocID="{F92B8691-F0F6-42C0-868E-26965546F4D2}" presName="parTx" presStyleLbl="revTx" presStyleIdx="0" presStyleCnt="7">
        <dgm:presLayoutVars>
          <dgm:chMax val="0"/>
          <dgm:chPref val="0"/>
        </dgm:presLayoutVars>
      </dgm:prSet>
      <dgm:spPr/>
      <dgm:t>
        <a:bodyPr/>
        <a:lstStyle/>
        <a:p>
          <a:endParaRPr lang="en-US"/>
        </a:p>
      </dgm:t>
    </dgm:pt>
    <dgm:pt modelId="{A1A1845C-0A83-41E9-AAB8-FF2008ABFBD3}" type="pres">
      <dgm:prSet presAssocID="{D3481507-77ED-4AFD-99C9-F5338401A226}" presName="sibTrans" presStyleCnt="0"/>
      <dgm:spPr/>
    </dgm:pt>
    <dgm:pt modelId="{307BEA7D-CCA4-4052-8165-DE545E9176C7}" type="pres">
      <dgm:prSet presAssocID="{5224479D-D5D5-4FC9-96BF-366B24EEC5FF}" presName="compNode" presStyleCnt="0"/>
      <dgm:spPr/>
    </dgm:pt>
    <dgm:pt modelId="{B46643FD-455D-4B18-AA13-9620BA9DC212}" type="pres">
      <dgm:prSet presAssocID="{5224479D-D5D5-4FC9-96BF-366B24EEC5FF}" presName="bgRect" presStyleLbl="bgShp" presStyleIdx="1" presStyleCnt="7"/>
      <dgm:spPr/>
    </dgm:pt>
    <dgm:pt modelId="{550F02E4-0ACD-493A-816F-4725CB09C5A9}" type="pres">
      <dgm:prSet presAssocID="{5224479D-D5D5-4FC9-96BF-366B24EEC5F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Information"/>
        </a:ext>
      </dgm:extLst>
    </dgm:pt>
    <dgm:pt modelId="{80C360C6-E07F-4A53-A264-9753AFA7CA7F}" type="pres">
      <dgm:prSet presAssocID="{5224479D-D5D5-4FC9-96BF-366B24EEC5FF}" presName="spaceRect" presStyleCnt="0"/>
      <dgm:spPr/>
    </dgm:pt>
    <dgm:pt modelId="{EF0B3DDC-6C62-4A00-956D-30B523A41F80}" type="pres">
      <dgm:prSet presAssocID="{5224479D-D5D5-4FC9-96BF-366B24EEC5FF}" presName="parTx" presStyleLbl="revTx" presStyleIdx="1" presStyleCnt="7">
        <dgm:presLayoutVars>
          <dgm:chMax val="0"/>
          <dgm:chPref val="0"/>
        </dgm:presLayoutVars>
      </dgm:prSet>
      <dgm:spPr/>
      <dgm:t>
        <a:bodyPr/>
        <a:lstStyle/>
        <a:p>
          <a:endParaRPr lang="en-US"/>
        </a:p>
      </dgm:t>
    </dgm:pt>
    <dgm:pt modelId="{F5467161-744E-48A2-93E8-A4BA058443B6}" type="pres">
      <dgm:prSet presAssocID="{5B58661D-54C7-41B2-9FBB-29B5644FF432}" presName="sibTrans" presStyleCnt="0"/>
      <dgm:spPr/>
    </dgm:pt>
    <dgm:pt modelId="{D49A27A1-1597-472E-A0C5-F3FF70AFE453}" type="pres">
      <dgm:prSet presAssocID="{60767A4E-06BA-493F-AC9B-754224C23898}" presName="compNode" presStyleCnt="0"/>
      <dgm:spPr/>
    </dgm:pt>
    <dgm:pt modelId="{933C1E8C-CC56-469A-BF12-D6261F0BAB0B}" type="pres">
      <dgm:prSet presAssocID="{60767A4E-06BA-493F-AC9B-754224C23898}" presName="bgRect" presStyleLbl="bgShp" presStyleIdx="2" presStyleCnt="7"/>
      <dgm:spPr/>
    </dgm:pt>
    <dgm:pt modelId="{E55BD1F6-E88A-4539-BFFE-91D17C2A079B}" type="pres">
      <dgm:prSet presAssocID="{60767A4E-06BA-493F-AC9B-754224C23898}" presName="iconRect" presStyleLbl="node1" presStyleIdx="2" presStyleCnt="7"/>
      <dgm:spPr>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Kalkulator"/>
        </a:ext>
      </dgm:extLst>
    </dgm:pt>
    <dgm:pt modelId="{2F404EAE-4169-4655-9F51-783BF9A14597}" type="pres">
      <dgm:prSet presAssocID="{60767A4E-06BA-493F-AC9B-754224C23898}" presName="spaceRect" presStyleCnt="0"/>
      <dgm:spPr/>
    </dgm:pt>
    <dgm:pt modelId="{2737CC28-07CE-4901-875F-161E8BE836A9}" type="pres">
      <dgm:prSet presAssocID="{60767A4E-06BA-493F-AC9B-754224C23898}" presName="parTx" presStyleLbl="revTx" presStyleIdx="2" presStyleCnt="7">
        <dgm:presLayoutVars>
          <dgm:chMax val="0"/>
          <dgm:chPref val="0"/>
        </dgm:presLayoutVars>
      </dgm:prSet>
      <dgm:spPr/>
      <dgm:t>
        <a:bodyPr/>
        <a:lstStyle/>
        <a:p>
          <a:endParaRPr lang="en-US"/>
        </a:p>
      </dgm:t>
    </dgm:pt>
    <dgm:pt modelId="{42C63CA9-2C87-4950-9DCA-ACCB870E38F8}" type="pres">
      <dgm:prSet presAssocID="{08643E4E-F693-4BAE-9EE1-0FE9CCF80E0C}" presName="sibTrans" presStyleCnt="0"/>
      <dgm:spPr/>
    </dgm:pt>
    <dgm:pt modelId="{21FE017B-40D3-4E88-9767-630A1344F38F}" type="pres">
      <dgm:prSet presAssocID="{3BF6D750-2822-4B1D-AC70-B92133C4553D}" presName="compNode" presStyleCnt="0"/>
      <dgm:spPr/>
    </dgm:pt>
    <dgm:pt modelId="{0D48B1B5-B628-412B-93BA-6730FDCBC5F0}" type="pres">
      <dgm:prSet presAssocID="{3BF6D750-2822-4B1D-AC70-B92133C4553D}" presName="bgRect" presStyleLbl="bgShp" presStyleIdx="3" presStyleCnt="7"/>
      <dgm:spPr/>
    </dgm:pt>
    <dgm:pt modelId="{80C57F2E-4E5E-4417-8B2F-3A9037D7B4BA}" type="pres">
      <dgm:prSet presAssocID="{3BF6D750-2822-4B1D-AC70-B92133C4553D}"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Processor"/>
        </a:ext>
      </dgm:extLst>
    </dgm:pt>
    <dgm:pt modelId="{F16BB71E-4F1C-46D3-BFF5-69234898D8DE}" type="pres">
      <dgm:prSet presAssocID="{3BF6D750-2822-4B1D-AC70-B92133C4553D}" presName="spaceRect" presStyleCnt="0"/>
      <dgm:spPr/>
    </dgm:pt>
    <dgm:pt modelId="{893E488E-8706-4FFA-878F-5690B411BC14}" type="pres">
      <dgm:prSet presAssocID="{3BF6D750-2822-4B1D-AC70-B92133C4553D}" presName="parTx" presStyleLbl="revTx" presStyleIdx="3" presStyleCnt="7">
        <dgm:presLayoutVars>
          <dgm:chMax val="0"/>
          <dgm:chPref val="0"/>
        </dgm:presLayoutVars>
      </dgm:prSet>
      <dgm:spPr/>
      <dgm:t>
        <a:bodyPr/>
        <a:lstStyle/>
        <a:p>
          <a:endParaRPr lang="en-US"/>
        </a:p>
      </dgm:t>
    </dgm:pt>
    <dgm:pt modelId="{11CCC219-859C-4DB6-81B4-33CDD9B2CCC2}" type="pres">
      <dgm:prSet presAssocID="{0AAC7F22-E9CA-499A-9EB3-C1E5C5423CD8}" presName="sibTrans" presStyleCnt="0"/>
      <dgm:spPr/>
    </dgm:pt>
    <dgm:pt modelId="{3A39A92D-F970-422F-A50B-B2EF02410699}" type="pres">
      <dgm:prSet presAssocID="{D4E8C58B-5655-46EF-8053-4351B2EEDE7C}" presName="compNode" presStyleCnt="0"/>
      <dgm:spPr/>
    </dgm:pt>
    <dgm:pt modelId="{6C4839D9-809E-4B53-B379-6AAACA1D06AB}" type="pres">
      <dgm:prSet presAssocID="{D4E8C58B-5655-46EF-8053-4351B2EEDE7C}" presName="bgRect" presStyleLbl="bgShp" presStyleIdx="4" presStyleCnt="7"/>
      <dgm:spPr/>
    </dgm:pt>
    <dgm:pt modelId="{E3698DE5-6332-42BE-9A2B-D229DADF727D}" type="pres">
      <dgm:prSet presAssocID="{D4E8C58B-5655-46EF-8053-4351B2EEDE7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Share"/>
        </a:ext>
      </dgm:extLst>
    </dgm:pt>
    <dgm:pt modelId="{38FD84C0-D240-4664-A5C7-AF001263E973}" type="pres">
      <dgm:prSet presAssocID="{D4E8C58B-5655-46EF-8053-4351B2EEDE7C}" presName="spaceRect" presStyleCnt="0"/>
      <dgm:spPr/>
    </dgm:pt>
    <dgm:pt modelId="{09075054-D637-469C-AFA5-E414DE3EF6DC}" type="pres">
      <dgm:prSet presAssocID="{D4E8C58B-5655-46EF-8053-4351B2EEDE7C}" presName="parTx" presStyleLbl="revTx" presStyleIdx="4" presStyleCnt="7">
        <dgm:presLayoutVars>
          <dgm:chMax val="0"/>
          <dgm:chPref val="0"/>
        </dgm:presLayoutVars>
      </dgm:prSet>
      <dgm:spPr/>
      <dgm:t>
        <a:bodyPr/>
        <a:lstStyle/>
        <a:p>
          <a:endParaRPr lang="en-US"/>
        </a:p>
      </dgm:t>
    </dgm:pt>
    <dgm:pt modelId="{ED9598BA-7908-4367-A51D-EFD74C34D668}" type="pres">
      <dgm:prSet presAssocID="{1B9E98D8-FBFF-482A-A20A-08DCDC684C0B}" presName="sibTrans" presStyleCnt="0"/>
      <dgm:spPr/>
    </dgm:pt>
    <dgm:pt modelId="{FF115664-D48E-4CB6-9CFB-EB5EE49AADB5}" type="pres">
      <dgm:prSet presAssocID="{C1760801-8DF5-4981-8CFC-FC35B23230C4}" presName="compNode" presStyleCnt="0"/>
      <dgm:spPr/>
    </dgm:pt>
    <dgm:pt modelId="{2D15ECA7-BFA5-430B-B804-DDC0914AC1BE}" type="pres">
      <dgm:prSet presAssocID="{C1760801-8DF5-4981-8CFC-FC35B23230C4}" presName="bgRect" presStyleLbl="bgShp" presStyleIdx="5" presStyleCnt="7"/>
      <dgm:spPr/>
    </dgm:pt>
    <dgm:pt modelId="{0901FC05-5DAF-4F32-B5C9-AE5520AA484D}" type="pres">
      <dgm:prSet presAssocID="{C1760801-8DF5-4981-8CFC-FC35B23230C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Email"/>
        </a:ext>
      </dgm:extLst>
    </dgm:pt>
    <dgm:pt modelId="{A7AA071A-0F2F-4C12-B088-E6483203E46C}" type="pres">
      <dgm:prSet presAssocID="{C1760801-8DF5-4981-8CFC-FC35B23230C4}" presName="spaceRect" presStyleCnt="0"/>
      <dgm:spPr/>
    </dgm:pt>
    <dgm:pt modelId="{771B221E-CE57-4332-86AB-AA23462BD8F3}" type="pres">
      <dgm:prSet presAssocID="{C1760801-8DF5-4981-8CFC-FC35B23230C4}" presName="parTx" presStyleLbl="revTx" presStyleIdx="5" presStyleCnt="7">
        <dgm:presLayoutVars>
          <dgm:chMax val="0"/>
          <dgm:chPref val="0"/>
        </dgm:presLayoutVars>
      </dgm:prSet>
      <dgm:spPr/>
      <dgm:t>
        <a:bodyPr/>
        <a:lstStyle/>
        <a:p>
          <a:endParaRPr lang="en-US"/>
        </a:p>
      </dgm:t>
    </dgm:pt>
    <dgm:pt modelId="{76B05DDA-9E8D-42E4-AB12-2CB059FA7BD0}" type="pres">
      <dgm:prSet presAssocID="{AA74C09F-1F12-4778-92CD-0FACEFEACC36}" presName="sibTrans" presStyleCnt="0"/>
      <dgm:spPr/>
    </dgm:pt>
    <dgm:pt modelId="{C9B097DF-7B19-4AB3-8E89-D667DDCC5D05}" type="pres">
      <dgm:prSet presAssocID="{D5425F6C-8598-4894-9D33-2CEA5F549077}" presName="compNode" presStyleCnt="0"/>
      <dgm:spPr/>
    </dgm:pt>
    <dgm:pt modelId="{37F4A884-C9ED-454D-AEB9-59E15B294E4C}" type="pres">
      <dgm:prSet presAssocID="{D5425F6C-8598-4894-9D33-2CEA5F549077}" presName="bgRect" presStyleLbl="bgShp" presStyleIdx="6" presStyleCnt="7"/>
      <dgm:spPr/>
    </dgm:pt>
    <dgm:pt modelId="{8E2DA4A0-0F5C-47BF-8508-EAF1EE7DB624}" type="pres">
      <dgm:prSet presAssocID="{D5425F6C-8598-4894-9D33-2CEA5F549077}"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a:noFill/>
        </a:ln>
      </dgm:spPr>
      <dgm:extLst>
        <a:ext uri="{E40237B7-FDA0-4F09-8148-C483321AD2D9}">
          <dgm14:cNvPr xmlns:dgm14="http://schemas.microsoft.com/office/drawing/2010/diagram" id="0" name="" descr="Document"/>
        </a:ext>
      </dgm:extLst>
    </dgm:pt>
    <dgm:pt modelId="{6F6BA18E-5142-4A4F-AC6E-2A2ED58E9D2C}" type="pres">
      <dgm:prSet presAssocID="{D5425F6C-8598-4894-9D33-2CEA5F549077}" presName="spaceRect" presStyleCnt="0"/>
      <dgm:spPr/>
    </dgm:pt>
    <dgm:pt modelId="{DCB86E6C-6D5A-44D4-9F51-2B42B3566264}" type="pres">
      <dgm:prSet presAssocID="{D5425F6C-8598-4894-9D33-2CEA5F549077}" presName="parTx" presStyleLbl="revTx" presStyleIdx="6" presStyleCnt="7">
        <dgm:presLayoutVars>
          <dgm:chMax val="0"/>
          <dgm:chPref val="0"/>
        </dgm:presLayoutVars>
      </dgm:prSet>
      <dgm:spPr/>
      <dgm:t>
        <a:bodyPr/>
        <a:lstStyle/>
        <a:p>
          <a:endParaRPr lang="en-US"/>
        </a:p>
      </dgm:t>
    </dgm:pt>
  </dgm:ptLst>
  <dgm:cxnLst>
    <dgm:cxn modelId="{DAE667C8-1FD5-4C53-BC67-7B5C93DA040A}" srcId="{EE36EDBD-CADD-4482-BF02-7C2DB223F01B}" destId="{D5425F6C-8598-4894-9D33-2CEA5F549077}" srcOrd="6" destOrd="0" parTransId="{420E2D4D-81A9-40B6-B0DF-EE2856E012F2}" sibTransId="{D4F3E517-3E13-4151-9F3B-815A3CA8B841}"/>
    <dgm:cxn modelId="{12AD61A9-A093-4A35-AD76-AB985BA318AE}" srcId="{EE36EDBD-CADD-4482-BF02-7C2DB223F01B}" destId="{5224479D-D5D5-4FC9-96BF-366B24EEC5FF}" srcOrd="1" destOrd="0" parTransId="{A38CB052-8189-4D84-8D44-7F6B0F693E8E}" sibTransId="{5B58661D-54C7-41B2-9FBB-29B5644FF432}"/>
    <dgm:cxn modelId="{4F1786F9-081D-496D-88C5-37A166C3D115}" type="presOf" srcId="{D5425F6C-8598-4894-9D33-2CEA5F549077}" destId="{DCB86E6C-6D5A-44D4-9F51-2B42B3566264}" srcOrd="0" destOrd="0" presId="urn:microsoft.com/office/officeart/2018/2/layout/IconVerticalSolidList"/>
    <dgm:cxn modelId="{8A1C9C40-BACB-4F51-91EB-389DA9EE802F}" type="presOf" srcId="{C1760801-8DF5-4981-8CFC-FC35B23230C4}" destId="{771B221E-CE57-4332-86AB-AA23462BD8F3}" srcOrd="0" destOrd="0" presId="urn:microsoft.com/office/officeart/2018/2/layout/IconVerticalSolidList"/>
    <dgm:cxn modelId="{070FF18F-CDDF-4544-8A66-E48E25571388}" type="presOf" srcId="{60767A4E-06BA-493F-AC9B-754224C23898}" destId="{2737CC28-07CE-4901-875F-161E8BE836A9}" srcOrd="0" destOrd="0" presId="urn:microsoft.com/office/officeart/2018/2/layout/IconVerticalSolidList"/>
    <dgm:cxn modelId="{38EDC74B-14FB-4BBD-ACF3-1163E95691F7}" srcId="{EE36EDBD-CADD-4482-BF02-7C2DB223F01B}" destId="{60767A4E-06BA-493F-AC9B-754224C23898}" srcOrd="2" destOrd="0" parTransId="{F9364ADE-EE48-415A-8394-B8989702AB01}" sibTransId="{08643E4E-F693-4BAE-9EE1-0FE9CCF80E0C}"/>
    <dgm:cxn modelId="{D76BEF67-A0B2-4FF0-AEB6-1DB1D56701A2}" type="presOf" srcId="{EE36EDBD-CADD-4482-BF02-7C2DB223F01B}" destId="{C64BFCA4-0FAD-44F7-89FF-568A0B491645}" srcOrd="0" destOrd="0" presId="urn:microsoft.com/office/officeart/2018/2/layout/IconVerticalSolidList"/>
    <dgm:cxn modelId="{ACDF98AB-A6CF-4511-8356-3E6E07FC981A}" srcId="{EE36EDBD-CADD-4482-BF02-7C2DB223F01B}" destId="{3BF6D750-2822-4B1D-AC70-B92133C4553D}" srcOrd="3" destOrd="0" parTransId="{6F18CF9C-7302-478F-AE5E-A394245E4E31}" sibTransId="{0AAC7F22-E9CA-499A-9EB3-C1E5C5423CD8}"/>
    <dgm:cxn modelId="{830C6E15-F8E5-4598-9A6A-88446801B93E}" srcId="{EE36EDBD-CADD-4482-BF02-7C2DB223F01B}" destId="{F92B8691-F0F6-42C0-868E-26965546F4D2}" srcOrd="0" destOrd="0" parTransId="{E5245DA9-4923-403E-8AB3-2690B10B4593}" sibTransId="{D3481507-77ED-4AFD-99C9-F5338401A226}"/>
    <dgm:cxn modelId="{531A9296-0721-428C-BE18-652D65B66BE1}" type="presOf" srcId="{3BF6D750-2822-4B1D-AC70-B92133C4553D}" destId="{893E488E-8706-4FFA-878F-5690B411BC14}" srcOrd="0" destOrd="0" presId="urn:microsoft.com/office/officeart/2018/2/layout/IconVerticalSolidList"/>
    <dgm:cxn modelId="{D23890A4-138E-411F-9051-8496E4D6B519}" srcId="{EE36EDBD-CADD-4482-BF02-7C2DB223F01B}" destId="{C1760801-8DF5-4981-8CFC-FC35B23230C4}" srcOrd="5" destOrd="0" parTransId="{675E2F4D-AF39-4A62-B19E-5FD768F2BCD4}" sibTransId="{AA74C09F-1F12-4778-92CD-0FACEFEACC36}"/>
    <dgm:cxn modelId="{D1C5B539-6DB8-48D4-9767-59D48448A903}" type="presOf" srcId="{D4E8C58B-5655-46EF-8053-4351B2EEDE7C}" destId="{09075054-D637-469C-AFA5-E414DE3EF6DC}" srcOrd="0" destOrd="0" presId="urn:microsoft.com/office/officeart/2018/2/layout/IconVerticalSolidList"/>
    <dgm:cxn modelId="{3D9F8521-8436-4A8B-9E1C-5A1C353273BE}" srcId="{EE36EDBD-CADD-4482-BF02-7C2DB223F01B}" destId="{D4E8C58B-5655-46EF-8053-4351B2EEDE7C}" srcOrd="4" destOrd="0" parTransId="{0A0965AA-B527-4AEE-A8CE-36BBF30DEDE5}" sibTransId="{1B9E98D8-FBFF-482A-A20A-08DCDC684C0B}"/>
    <dgm:cxn modelId="{4D878C55-7393-480F-9FD8-E1846A10217F}" type="presOf" srcId="{F92B8691-F0F6-42C0-868E-26965546F4D2}" destId="{89C270EA-61FF-4163-B998-24F4A4FD5A91}" srcOrd="0" destOrd="0" presId="urn:microsoft.com/office/officeart/2018/2/layout/IconVerticalSolidList"/>
    <dgm:cxn modelId="{7A4FDE99-E3A3-402D-9EE9-01DEB08FAE5C}" type="presOf" srcId="{5224479D-D5D5-4FC9-96BF-366B24EEC5FF}" destId="{EF0B3DDC-6C62-4A00-956D-30B523A41F80}" srcOrd="0" destOrd="0" presId="urn:microsoft.com/office/officeart/2018/2/layout/IconVerticalSolidList"/>
    <dgm:cxn modelId="{AC827FBA-D5C3-4DDF-8323-BBD76CBD337F}" type="presParOf" srcId="{C64BFCA4-0FAD-44F7-89FF-568A0B491645}" destId="{585B693C-AE3D-4764-88E5-2953BA95F690}" srcOrd="0" destOrd="0" presId="urn:microsoft.com/office/officeart/2018/2/layout/IconVerticalSolidList"/>
    <dgm:cxn modelId="{423570B6-8475-48F9-ABD9-679E0171B2B9}" type="presParOf" srcId="{585B693C-AE3D-4764-88E5-2953BA95F690}" destId="{00BB8765-B859-4C15-9823-0AC095D7384C}" srcOrd="0" destOrd="0" presId="urn:microsoft.com/office/officeart/2018/2/layout/IconVerticalSolidList"/>
    <dgm:cxn modelId="{5976C8EB-D1E7-49BB-B471-13DF4907CB29}" type="presParOf" srcId="{585B693C-AE3D-4764-88E5-2953BA95F690}" destId="{C71A3BB9-1347-4A76-B794-26A9D9E0A4B5}" srcOrd="1" destOrd="0" presId="urn:microsoft.com/office/officeart/2018/2/layout/IconVerticalSolidList"/>
    <dgm:cxn modelId="{D611ED10-37C0-4D19-82C3-8A96AC46F95A}" type="presParOf" srcId="{585B693C-AE3D-4764-88E5-2953BA95F690}" destId="{F191E882-E308-47DE-965A-A26054F0C5CE}" srcOrd="2" destOrd="0" presId="urn:microsoft.com/office/officeart/2018/2/layout/IconVerticalSolidList"/>
    <dgm:cxn modelId="{E51554D3-C9B4-40AD-9D11-981C8F034A2A}" type="presParOf" srcId="{585B693C-AE3D-4764-88E5-2953BA95F690}" destId="{89C270EA-61FF-4163-B998-24F4A4FD5A91}" srcOrd="3" destOrd="0" presId="urn:microsoft.com/office/officeart/2018/2/layout/IconVerticalSolidList"/>
    <dgm:cxn modelId="{3F52AF86-2AB3-4210-B465-25C839851CDD}" type="presParOf" srcId="{C64BFCA4-0FAD-44F7-89FF-568A0B491645}" destId="{A1A1845C-0A83-41E9-AAB8-FF2008ABFBD3}" srcOrd="1" destOrd="0" presId="urn:microsoft.com/office/officeart/2018/2/layout/IconVerticalSolidList"/>
    <dgm:cxn modelId="{49218D62-4CC8-4534-A86C-27EE9C9E4DBC}" type="presParOf" srcId="{C64BFCA4-0FAD-44F7-89FF-568A0B491645}" destId="{307BEA7D-CCA4-4052-8165-DE545E9176C7}" srcOrd="2" destOrd="0" presId="urn:microsoft.com/office/officeart/2018/2/layout/IconVerticalSolidList"/>
    <dgm:cxn modelId="{114BDDA5-DA80-4991-B863-D111EAEB0EB9}" type="presParOf" srcId="{307BEA7D-CCA4-4052-8165-DE545E9176C7}" destId="{B46643FD-455D-4B18-AA13-9620BA9DC212}" srcOrd="0" destOrd="0" presId="urn:microsoft.com/office/officeart/2018/2/layout/IconVerticalSolidList"/>
    <dgm:cxn modelId="{F79349AE-DB56-4D94-B1DF-7971B86F75C1}" type="presParOf" srcId="{307BEA7D-CCA4-4052-8165-DE545E9176C7}" destId="{550F02E4-0ACD-493A-816F-4725CB09C5A9}" srcOrd="1" destOrd="0" presId="urn:microsoft.com/office/officeart/2018/2/layout/IconVerticalSolidList"/>
    <dgm:cxn modelId="{1D6282C9-2FFE-468E-B2C8-74E316240A15}" type="presParOf" srcId="{307BEA7D-CCA4-4052-8165-DE545E9176C7}" destId="{80C360C6-E07F-4A53-A264-9753AFA7CA7F}" srcOrd="2" destOrd="0" presId="urn:microsoft.com/office/officeart/2018/2/layout/IconVerticalSolidList"/>
    <dgm:cxn modelId="{420436C5-2005-4B30-9B65-D8995273F64F}" type="presParOf" srcId="{307BEA7D-CCA4-4052-8165-DE545E9176C7}" destId="{EF0B3DDC-6C62-4A00-956D-30B523A41F80}" srcOrd="3" destOrd="0" presId="urn:microsoft.com/office/officeart/2018/2/layout/IconVerticalSolidList"/>
    <dgm:cxn modelId="{8D9DFD48-F8FB-456D-ADDD-A55F69C9B65E}" type="presParOf" srcId="{C64BFCA4-0FAD-44F7-89FF-568A0B491645}" destId="{F5467161-744E-48A2-93E8-A4BA058443B6}" srcOrd="3" destOrd="0" presId="urn:microsoft.com/office/officeart/2018/2/layout/IconVerticalSolidList"/>
    <dgm:cxn modelId="{CB5B594B-E7BC-4607-98DB-31A27203E518}" type="presParOf" srcId="{C64BFCA4-0FAD-44F7-89FF-568A0B491645}" destId="{D49A27A1-1597-472E-A0C5-F3FF70AFE453}" srcOrd="4" destOrd="0" presId="urn:microsoft.com/office/officeart/2018/2/layout/IconVerticalSolidList"/>
    <dgm:cxn modelId="{4253BB04-CF83-4DFB-A99C-9A75EFF8F4B8}" type="presParOf" srcId="{D49A27A1-1597-472E-A0C5-F3FF70AFE453}" destId="{933C1E8C-CC56-469A-BF12-D6261F0BAB0B}" srcOrd="0" destOrd="0" presId="urn:microsoft.com/office/officeart/2018/2/layout/IconVerticalSolidList"/>
    <dgm:cxn modelId="{576F0485-88B0-4563-9825-E5A9387F93A1}" type="presParOf" srcId="{D49A27A1-1597-472E-A0C5-F3FF70AFE453}" destId="{E55BD1F6-E88A-4539-BFFE-91D17C2A079B}" srcOrd="1" destOrd="0" presId="urn:microsoft.com/office/officeart/2018/2/layout/IconVerticalSolidList"/>
    <dgm:cxn modelId="{04CB46AD-A91B-4252-B588-592F20778345}" type="presParOf" srcId="{D49A27A1-1597-472E-A0C5-F3FF70AFE453}" destId="{2F404EAE-4169-4655-9F51-783BF9A14597}" srcOrd="2" destOrd="0" presId="urn:microsoft.com/office/officeart/2018/2/layout/IconVerticalSolidList"/>
    <dgm:cxn modelId="{2361868D-5B45-405E-BDAD-1286889D7D29}" type="presParOf" srcId="{D49A27A1-1597-472E-A0C5-F3FF70AFE453}" destId="{2737CC28-07CE-4901-875F-161E8BE836A9}" srcOrd="3" destOrd="0" presId="urn:microsoft.com/office/officeart/2018/2/layout/IconVerticalSolidList"/>
    <dgm:cxn modelId="{61460391-4EAE-441C-9A75-49DEE44B3A80}" type="presParOf" srcId="{C64BFCA4-0FAD-44F7-89FF-568A0B491645}" destId="{42C63CA9-2C87-4950-9DCA-ACCB870E38F8}" srcOrd="5" destOrd="0" presId="urn:microsoft.com/office/officeart/2018/2/layout/IconVerticalSolidList"/>
    <dgm:cxn modelId="{73F8145B-724E-4CB7-A813-EC0902F8960E}" type="presParOf" srcId="{C64BFCA4-0FAD-44F7-89FF-568A0B491645}" destId="{21FE017B-40D3-4E88-9767-630A1344F38F}" srcOrd="6" destOrd="0" presId="urn:microsoft.com/office/officeart/2018/2/layout/IconVerticalSolidList"/>
    <dgm:cxn modelId="{15030D8A-006A-411B-9135-204589805874}" type="presParOf" srcId="{21FE017B-40D3-4E88-9767-630A1344F38F}" destId="{0D48B1B5-B628-412B-93BA-6730FDCBC5F0}" srcOrd="0" destOrd="0" presId="urn:microsoft.com/office/officeart/2018/2/layout/IconVerticalSolidList"/>
    <dgm:cxn modelId="{034180B5-194E-4A03-A276-AD1FE6FC1B9A}" type="presParOf" srcId="{21FE017B-40D3-4E88-9767-630A1344F38F}" destId="{80C57F2E-4E5E-4417-8B2F-3A9037D7B4BA}" srcOrd="1" destOrd="0" presId="urn:microsoft.com/office/officeart/2018/2/layout/IconVerticalSolidList"/>
    <dgm:cxn modelId="{F434FEFF-6A81-48E3-A3A7-7F6F9B554533}" type="presParOf" srcId="{21FE017B-40D3-4E88-9767-630A1344F38F}" destId="{F16BB71E-4F1C-46D3-BFF5-69234898D8DE}" srcOrd="2" destOrd="0" presId="urn:microsoft.com/office/officeart/2018/2/layout/IconVerticalSolidList"/>
    <dgm:cxn modelId="{E894D1B4-1E88-49D6-A647-999B1AA961EF}" type="presParOf" srcId="{21FE017B-40D3-4E88-9767-630A1344F38F}" destId="{893E488E-8706-4FFA-878F-5690B411BC14}" srcOrd="3" destOrd="0" presId="urn:microsoft.com/office/officeart/2018/2/layout/IconVerticalSolidList"/>
    <dgm:cxn modelId="{34A0E0B3-85C1-43BC-9A44-78DC90A3B072}" type="presParOf" srcId="{C64BFCA4-0FAD-44F7-89FF-568A0B491645}" destId="{11CCC219-859C-4DB6-81B4-33CDD9B2CCC2}" srcOrd="7" destOrd="0" presId="urn:microsoft.com/office/officeart/2018/2/layout/IconVerticalSolidList"/>
    <dgm:cxn modelId="{2F445D58-2EB8-4E01-8EFC-C287D1F5B51C}" type="presParOf" srcId="{C64BFCA4-0FAD-44F7-89FF-568A0B491645}" destId="{3A39A92D-F970-422F-A50B-B2EF02410699}" srcOrd="8" destOrd="0" presId="urn:microsoft.com/office/officeart/2018/2/layout/IconVerticalSolidList"/>
    <dgm:cxn modelId="{4828456C-F07F-4568-A417-48CDB6B1A813}" type="presParOf" srcId="{3A39A92D-F970-422F-A50B-B2EF02410699}" destId="{6C4839D9-809E-4B53-B379-6AAACA1D06AB}" srcOrd="0" destOrd="0" presId="urn:microsoft.com/office/officeart/2018/2/layout/IconVerticalSolidList"/>
    <dgm:cxn modelId="{21C4610D-2457-46B9-9AB1-7DF7D37986E0}" type="presParOf" srcId="{3A39A92D-F970-422F-A50B-B2EF02410699}" destId="{E3698DE5-6332-42BE-9A2B-D229DADF727D}" srcOrd="1" destOrd="0" presId="urn:microsoft.com/office/officeart/2018/2/layout/IconVerticalSolidList"/>
    <dgm:cxn modelId="{B1EAB958-6413-43D6-8084-1C645D1EEBA6}" type="presParOf" srcId="{3A39A92D-F970-422F-A50B-B2EF02410699}" destId="{38FD84C0-D240-4664-A5C7-AF001263E973}" srcOrd="2" destOrd="0" presId="urn:microsoft.com/office/officeart/2018/2/layout/IconVerticalSolidList"/>
    <dgm:cxn modelId="{E90A3E0B-02AF-4B6C-83C8-660AEC49F8E3}" type="presParOf" srcId="{3A39A92D-F970-422F-A50B-B2EF02410699}" destId="{09075054-D637-469C-AFA5-E414DE3EF6DC}" srcOrd="3" destOrd="0" presId="urn:microsoft.com/office/officeart/2018/2/layout/IconVerticalSolidList"/>
    <dgm:cxn modelId="{F7A0A819-B04B-4F2E-AC7D-8750A380C2DE}" type="presParOf" srcId="{C64BFCA4-0FAD-44F7-89FF-568A0B491645}" destId="{ED9598BA-7908-4367-A51D-EFD74C34D668}" srcOrd="9" destOrd="0" presId="urn:microsoft.com/office/officeart/2018/2/layout/IconVerticalSolidList"/>
    <dgm:cxn modelId="{06A148F0-E23B-45CE-A0C2-6B68EE673D4F}" type="presParOf" srcId="{C64BFCA4-0FAD-44F7-89FF-568A0B491645}" destId="{FF115664-D48E-4CB6-9CFB-EB5EE49AADB5}" srcOrd="10" destOrd="0" presId="urn:microsoft.com/office/officeart/2018/2/layout/IconVerticalSolidList"/>
    <dgm:cxn modelId="{95049AFF-3CDB-4346-8114-BE56809D9E9C}" type="presParOf" srcId="{FF115664-D48E-4CB6-9CFB-EB5EE49AADB5}" destId="{2D15ECA7-BFA5-430B-B804-DDC0914AC1BE}" srcOrd="0" destOrd="0" presId="urn:microsoft.com/office/officeart/2018/2/layout/IconVerticalSolidList"/>
    <dgm:cxn modelId="{EF3820C0-3CA3-4BD2-949F-ECBB7FB2C64E}" type="presParOf" srcId="{FF115664-D48E-4CB6-9CFB-EB5EE49AADB5}" destId="{0901FC05-5DAF-4F32-B5C9-AE5520AA484D}" srcOrd="1" destOrd="0" presId="urn:microsoft.com/office/officeart/2018/2/layout/IconVerticalSolidList"/>
    <dgm:cxn modelId="{F47D3C79-135C-4114-8FAB-B238203A976D}" type="presParOf" srcId="{FF115664-D48E-4CB6-9CFB-EB5EE49AADB5}" destId="{A7AA071A-0F2F-4C12-B088-E6483203E46C}" srcOrd="2" destOrd="0" presId="urn:microsoft.com/office/officeart/2018/2/layout/IconVerticalSolidList"/>
    <dgm:cxn modelId="{E05BCB60-1FB7-48EA-BD5F-88A4BBCE237F}" type="presParOf" srcId="{FF115664-D48E-4CB6-9CFB-EB5EE49AADB5}" destId="{771B221E-CE57-4332-86AB-AA23462BD8F3}" srcOrd="3" destOrd="0" presId="urn:microsoft.com/office/officeart/2018/2/layout/IconVerticalSolidList"/>
    <dgm:cxn modelId="{F55A37FE-938A-4B00-AE52-79B8989749B1}" type="presParOf" srcId="{C64BFCA4-0FAD-44F7-89FF-568A0B491645}" destId="{76B05DDA-9E8D-42E4-AB12-2CB059FA7BD0}" srcOrd="11" destOrd="0" presId="urn:microsoft.com/office/officeart/2018/2/layout/IconVerticalSolidList"/>
    <dgm:cxn modelId="{D1EF0917-1CF4-4405-9C22-0275C7655581}" type="presParOf" srcId="{C64BFCA4-0FAD-44F7-89FF-568A0B491645}" destId="{C9B097DF-7B19-4AB3-8E89-D667DDCC5D05}" srcOrd="12" destOrd="0" presId="urn:microsoft.com/office/officeart/2018/2/layout/IconVerticalSolidList"/>
    <dgm:cxn modelId="{9843B6D8-E81F-40DE-8D66-072B2E9115A5}" type="presParOf" srcId="{C9B097DF-7B19-4AB3-8E89-D667DDCC5D05}" destId="{37F4A884-C9ED-454D-AEB9-59E15B294E4C}" srcOrd="0" destOrd="0" presId="urn:microsoft.com/office/officeart/2018/2/layout/IconVerticalSolidList"/>
    <dgm:cxn modelId="{44176CF8-3F6B-4830-95DE-AD63D45D7006}" type="presParOf" srcId="{C9B097DF-7B19-4AB3-8E89-D667DDCC5D05}" destId="{8E2DA4A0-0F5C-47BF-8508-EAF1EE7DB624}" srcOrd="1" destOrd="0" presId="urn:microsoft.com/office/officeart/2018/2/layout/IconVerticalSolidList"/>
    <dgm:cxn modelId="{0464DEDB-1E71-45C7-8D4D-29738A29E05E}" type="presParOf" srcId="{C9B097DF-7B19-4AB3-8E89-D667DDCC5D05}" destId="{6F6BA18E-5142-4A4F-AC6E-2A2ED58E9D2C}" srcOrd="2" destOrd="0" presId="urn:microsoft.com/office/officeart/2018/2/layout/IconVerticalSolidList"/>
    <dgm:cxn modelId="{0873F11C-FBE3-45DE-AF1A-11E9F7BAD153}" type="presParOf" srcId="{C9B097DF-7B19-4AB3-8E89-D667DDCC5D05}" destId="{DCB86E6C-6D5A-44D4-9F51-2B42B356626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27B474-2E8E-4B66-ABAF-6C8E006E1C5F}" type="doc">
      <dgm:prSet loTypeId="urn:microsoft.com/office/officeart/2018/5/layout/Centered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ADD347B7-39A3-40F3-BEC6-3926A53CEF3E}">
      <dgm:prSet/>
      <dgm:spPr/>
      <dgm:t>
        <a:bodyPr/>
        <a:lstStyle/>
        <a:p>
          <a:pPr>
            <a:defRPr b="1"/>
          </a:pPr>
          <a:r>
            <a:rPr lang="nb-NO"/>
            <a:t>Prosess-støtte</a:t>
          </a:r>
          <a:endParaRPr lang="en-US"/>
        </a:p>
      </dgm:t>
    </dgm:pt>
    <dgm:pt modelId="{4255273A-8D03-4BAF-B56B-97062C6B8DEF}" type="parTrans" cxnId="{A1B715F4-2802-4407-8037-73CE3627D1A9}">
      <dgm:prSet/>
      <dgm:spPr/>
      <dgm:t>
        <a:bodyPr/>
        <a:lstStyle/>
        <a:p>
          <a:endParaRPr lang="en-US"/>
        </a:p>
      </dgm:t>
    </dgm:pt>
    <dgm:pt modelId="{C41F7828-A3BF-4EE1-8D03-A237FAD9CC6A}" type="sibTrans" cxnId="{A1B715F4-2802-4407-8037-73CE3627D1A9}">
      <dgm:prSet/>
      <dgm:spPr/>
      <dgm:t>
        <a:bodyPr/>
        <a:lstStyle/>
        <a:p>
          <a:endParaRPr lang="en-US"/>
        </a:p>
      </dgm:t>
    </dgm:pt>
    <dgm:pt modelId="{34B15CB5-86A8-47EA-92A4-51B1959ECEB2}">
      <dgm:prSet/>
      <dgm:spPr/>
      <dgm:t>
        <a:bodyPr/>
        <a:lstStyle/>
        <a:p>
          <a:r>
            <a:rPr lang="nb-NO"/>
            <a:t>Brukere tas gjennom en arbeidsflyt gjennom en regelbasert hvis/så flyt som leder frem til understøtte av arbeidsprosesser</a:t>
          </a:r>
          <a:endParaRPr lang="en-US"/>
        </a:p>
      </dgm:t>
    </dgm:pt>
    <dgm:pt modelId="{5195FA39-4D75-4872-8E94-38643E0E70CE}" type="parTrans" cxnId="{903C8B69-D577-4800-9C42-B8B5EF72AB6E}">
      <dgm:prSet/>
      <dgm:spPr/>
      <dgm:t>
        <a:bodyPr/>
        <a:lstStyle/>
        <a:p>
          <a:endParaRPr lang="en-US"/>
        </a:p>
      </dgm:t>
    </dgm:pt>
    <dgm:pt modelId="{CAF05057-97D4-4EDA-A074-3509EB07568E}" type="sibTrans" cxnId="{903C8B69-D577-4800-9C42-B8B5EF72AB6E}">
      <dgm:prSet/>
      <dgm:spPr/>
      <dgm:t>
        <a:bodyPr/>
        <a:lstStyle/>
        <a:p>
          <a:endParaRPr lang="en-US"/>
        </a:p>
      </dgm:t>
    </dgm:pt>
    <dgm:pt modelId="{F7426034-19B1-49E5-98A0-22BBCF308C51}">
      <dgm:prSet/>
      <dgm:spPr/>
      <dgm:t>
        <a:bodyPr/>
        <a:lstStyle/>
        <a:p>
          <a:r>
            <a:rPr lang="nb-NO"/>
            <a:t>Eksempel på dette er arrangement</a:t>
          </a:r>
          <a:r>
            <a:rPr lang="en-US"/>
            <a:t> </a:t>
          </a:r>
          <a:r>
            <a:rPr lang="nb-NO"/>
            <a:t>støtte</a:t>
          </a:r>
          <a:r>
            <a:rPr lang="en-US"/>
            <a:t> </a:t>
          </a:r>
          <a:r>
            <a:rPr lang="nb-NO"/>
            <a:t>på juridisk fakultet</a:t>
          </a:r>
          <a:endParaRPr lang="en-US"/>
        </a:p>
      </dgm:t>
    </dgm:pt>
    <dgm:pt modelId="{449B7A96-F47E-4FDE-B339-CEA49305AB33}" type="parTrans" cxnId="{D8810851-573F-49BB-8064-970EB00B937F}">
      <dgm:prSet/>
      <dgm:spPr/>
      <dgm:t>
        <a:bodyPr/>
        <a:lstStyle/>
        <a:p>
          <a:endParaRPr lang="en-US"/>
        </a:p>
      </dgm:t>
    </dgm:pt>
    <dgm:pt modelId="{72996DCD-3193-4697-B084-2C6AF307BCFB}" type="sibTrans" cxnId="{D8810851-573F-49BB-8064-970EB00B937F}">
      <dgm:prSet/>
      <dgm:spPr/>
      <dgm:t>
        <a:bodyPr/>
        <a:lstStyle/>
        <a:p>
          <a:endParaRPr lang="en-US"/>
        </a:p>
      </dgm:t>
    </dgm:pt>
    <dgm:pt modelId="{68DDADE7-4E80-4822-B052-7786FE1159C8}">
      <dgm:prSet/>
      <dgm:spPr/>
      <dgm:t>
        <a:bodyPr/>
        <a:lstStyle/>
        <a:p>
          <a:pPr>
            <a:defRPr b="1"/>
          </a:pPr>
          <a:r>
            <a:rPr lang="nb-NO"/>
            <a:t>Datainnsamling</a:t>
          </a:r>
          <a:endParaRPr lang="en-US"/>
        </a:p>
      </dgm:t>
    </dgm:pt>
    <dgm:pt modelId="{F481F09D-B340-4D9A-8F5C-545353E3F3D3}" type="parTrans" cxnId="{C13047A5-1990-4D10-A44D-677D7CDE3414}">
      <dgm:prSet/>
      <dgm:spPr/>
      <dgm:t>
        <a:bodyPr/>
        <a:lstStyle/>
        <a:p>
          <a:endParaRPr lang="en-US"/>
        </a:p>
      </dgm:t>
    </dgm:pt>
    <dgm:pt modelId="{6C489BC9-29FE-4A32-B65A-46745C3B867F}" type="sibTrans" cxnId="{C13047A5-1990-4D10-A44D-677D7CDE3414}">
      <dgm:prSet/>
      <dgm:spPr/>
      <dgm:t>
        <a:bodyPr/>
        <a:lstStyle/>
        <a:p>
          <a:endParaRPr lang="en-US"/>
        </a:p>
      </dgm:t>
    </dgm:pt>
    <dgm:pt modelId="{EEFC28F5-186F-4589-BF1C-7DCA75EC6443}">
      <dgm:prSet/>
      <dgm:spPr/>
      <dgm:t>
        <a:bodyPr/>
        <a:lstStyle/>
        <a:p>
          <a:r>
            <a:rPr lang="nb-NO"/>
            <a:t>Benyttes til datainnsamling i mange sammenhenger inkludert RPA prosesser </a:t>
          </a:r>
          <a:r>
            <a:rPr lang="en-US"/>
            <a:t> </a:t>
          </a:r>
        </a:p>
      </dgm:t>
    </dgm:pt>
    <dgm:pt modelId="{8501B2A0-E25F-4FE1-BD83-04780FDB0FD1}" type="parTrans" cxnId="{1C0A7089-DCD6-4E78-B25B-BBBD523B32EF}">
      <dgm:prSet/>
      <dgm:spPr/>
      <dgm:t>
        <a:bodyPr/>
        <a:lstStyle/>
        <a:p>
          <a:endParaRPr lang="en-US"/>
        </a:p>
      </dgm:t>
    </dgm:pt>
    <dgm:pt modelId="{2581B6C5-52AE-48A4-94DB-C3A895DA7621}" type="sibTrans" cxnId="{1C0A7089-DCD6-4E78-B25B-BBBD523B32EF}">
      <dgm:prSet/>
      <dgm:spPr/>
      <dgm:t>
        <a:bodyPr/>
        <a:lstStyle/>
        <a:p>
          <a:endParaRPr lang="en-US"/>
        </a:p>
      </dgm:t>
    </dgm:pt>
    <dgm:pt modelId="{E380F248-5DAF-45DA-B174-3719E65E4059}">
      <dgm:prSet/>
      <dgm:spPr/>
      <dgm:t>
        <a:bodyPr/>
        <a:lstStyle/>
        <a:p>
          <a:pPr>
            <a:defRPr b="1"/>
          </a:pPr>
          <a:r>
            <a:rPr lang="nb-NO"/>
            <a:t>Tilgjengelighet </a:t>
          </a:r>
          <a:endParaRPr lang="en-US"/>
        </a:p>
      </dgm:t>
    </dgm:pt>
    <dgm:pt modelId="{A989DC32-B2B2-4658-B2E6-49614378FB8B}" type="parTrans" cxnId="{1CA28C38-0645-4C9B-9F4A-B27BB07691B6}">
      <dgm:prSet/>
      <dgm:spPr/>
      <dgm:t>
        <a:bodyPr/>
        <a:lstStyle/>
        <a:p>
          <a:endParaRPr lang="en-US"/>
        </a:p>
      </dgm:t>
    </dgm:pt>
    <dgm:pt modelId="{C0B52950-55E3-4589-8B14-C31AF823A62B}" type="sibTrans" cxnId="{1CA28C38-0645-4C9B-9F4A-B27BB07691B6}">
      <dgm:prSet/>
      <dgm:spPr/>
      <dgm:t>
        <a:bodyPr/>
        <a:lstStyle/>
        <a:p>
          <a:endParaRPr lang="en-US"/>
        </a:p>
      </dgm:t>
    </dgm:pt>
    <dgm:pt modelId="{FECF42A2-28FF-47CA-8F9A-018343165659}">
      <dgm:prSet/>
      <dgm:spPr/>
      <dgm:t>
        <a:bodyPr/>
        <a:lstStyle/>
        <a:p>
          <a:r>
            <a:rPr lang="nb-NO"/>
            <a:t>Kraftig API</a:t>
          </a:r>
          <a:endParaRPr lang="en-US"/>
        </a:p>
      </dgm:t>
    </dgm:pt>
    <dgm:pt modelId="{F537617D-64A8-4E9A-9DED-23B29361F7BB}" type="parTrans" cxnId="{DD2547B3-9520-44D9-BB9E-ED9F0E2B2DB4}">
      <dgm:prSet/>
      <dgm:spPr/>
      <dgm:t>
        <a:bodyPr/>
        <a:lstStyle/>
        <a:p>
          <a:endParaRPr lang="en-US"/>
        </a:p>
      </dgm:t>
    </dgm:pt>
    <dgm:pt modelId="{8D527D51-1087-4641-96CA-5D4252EDD86F}" type="sibTrans" cxnId="{DD2547B3-9520-44D9-BB9E-ED9F0E2B2DB4}">
      <dgm:prSet/>
      <dgm:spPr/>
      <dgm:t>
        <a:bodyPr/>
        <a:lstStyle/>
        <a:p>
          <a:endParaRPr lang="en-US"/>
        </a:p>
      </dgm:t>
    </dgm:pt>
    <dgm:pt modelId="{A69D0B46-8A51-4DF8-A82E-3165408234AD}">
      <dgm:prSet/>
      <dgm:spPr/>
      <dgm:t>
        <a:bodyPr/>
        <a:lstStyle/>
        <a:p>
          <a:r>
            <a:rPr lang="nb-NO"/>
            <a:t>Kan ta imot data fra mobilapper og webapper</a:t>
          </a:r>
          <a:endParaRPr lang="en-US"/>
        </a:p>
      </dgm:t>
    </dgm:pt>
    <dgm:pt modelId="{000D3B97-D50A-470F-A92D-AD123522655C}" type="parTrans" cxnId="{D363D7F4-DEDC-40E0-915E-A65466DB5462}">
      <dgm:prSet/>
      <dgm:spPr/>
      <dgm:t>
        <a:bodyPr/>
        <a:lstStyle/>
        <a:p>
          <a:endParaRPr lang="en-US"/>
        </a:p>
      </dgm:t>
    </dgm:pt>
    <dgm:pt modelId="{CEE06037-BC31-486B-B573-731C3832EC35}" type="sibTrans" cxnId="{D363D7F4-DEDC-40E0-915E-A65466DB5462}">
      <dgm:prSet/>
      <dgm:spPr/>
      <dgm:t>
        <a:bodyPr/>
        <a:lstStyle/>
        <a:p>
          <a:endParaRPr lang="en-US"/>
        </a:p>
      </dgm:t>
    </dgm:pt>
    <dgm:pt modelId="{0173CEF5-D010-41F4-9624-7880BD48ADE9}">
      <dgm:prSet/>
      <dgm:spPr/>
      <dgm:t>
        <a:bodyPr/>
        <a:lstStyle/>
        <a:p>
          <a:pPr>
            <a:defRPr b="1"/>
          </a:pPr>
          <a:r>
            <a:rPr lang="nb-NO"/>
            <a:t>Sikkerhet og personvern</a:t>
          </a:r>
          <a:endParaRPr lang="en-US"/>
        </a:p>
      </dgm:t>
    </dgm:pt>
    <dgm:pt modelId="{15BEBFF6-4A5D-4DAC-8D8F-646829B3570F}" type="parTrans" cxnId="{DBD565BA-6692-4029-8957-0A78CFF75B20}">
      <dgm:prSet/>
      <dgm:spPr/>
      <dgm:t>
        <a:bodyPr/>
        <a:lstStyle/>
        <a:p>
          <a:endParaRPr lang="en-US"/>
        </a:p>
      </dgm:t>
    </dgm:pt>
    <dgm:pt modelId="{43B98A9D-383E-4AF3-9D96-829E01761DA9}" type="sibTrans" cxnId="{DBD565BA-6692-4029-8957-0A78CFF75B20}">
      <dgm:prSet/>
      <dgm:spPr/>
      <dgm:t>
        <a:bodyPr/>
        <a:lstStyle/>
        <a:p>
          <a:endParaRPr lang="en-US"/>
        </a:p>
      </dgm:t>
    </dgm:pt>
    <dgm:pt modelId="{64E41275-628F-4B6E-99D8-968A4095D837}">
      <dgm:prSet/>
      <dgm:spPr/>
      <dgm:t>
        <a:bodyPr/>
        <a:lstStyle/>
        <a:p>
          <a:r>
            <a:rPr lang="nb-NO"/>
            <a:t>Kan levere sensitive personopplysninger til TSD</a:t>
          </a:r>
          <a:endParaRPr lang="en-US"/>
        </a:p>
      </dgm:t>
    </dgm:pt>
    <dgm:pt modelId="{3E7BEA91-8FDD-4B27-ADEC-F281449ADF0C}" type="parTrans" cxnId="{D325D489-AD2E-400D-8835-9CC94F111BC6}">
      <dgm:prSet/>
      <dgm:spPr/>
      <dgm:t>
        <a:bodyPr/>
        <a:lstStyle/>
        <a:p>
          <a:endParaRPr lang="en-US"/>
        </a:p>
      </dgm:t>
    </dgm:pt>
    <dgm:pt modelId="{61A16D81-FEB5-4186-A40E-6C73F337D260}" type="sibTrans" cxnId="{D325D489-AD2E-400D-8835-9CC94F111BC6}">
      <dgm:prSet/>
      <dgm:spPr/>
      <dgm:t>
        <a:bodyPr/>
        <a:lstStyle/>
        <a:p>
          <a:endParaRPr lang="en-US"/>
        </a:p>
      </dgm:t>
    </dgm:pt>
    <dgm:pt modelId="{9EEC07C2-111C-47FB-9E53-02EF87DDF0D1}">
      <dgm:prSet/>
      <dgm:spPr/>
      <dgm:t>
        <a:bodyPr/>
        <a:lstStyle/>
        <a:p>
          <a:r>
            <a:rPr lang="nb-NO"/>
            <a:t>Skiller mellom anonyme og ikke-anonyme skjema</a:t>
          </a:r>
          <a:endParaRPr lang="en-US"/>
        </a:p>
      </dgm:t>
    </dgm:pt>
    <dgm:pt modelId="{F7BE819C-462A-4569-BB83-0C7D19C0716B}" type="parTrans" cxnId="{17B801FF-C350-4514-999D-6989E53D6F96}">
      <dgm:prSet/>
      <dgm:spPr/>
      <dgm:t>
        <a:bodyPr/>
        <a:lstStyle/>
        <a:p>
          <a:endParaRPr lang="en-US"/>
        </a:p>
      </dgm:t>
    </dgm:pt>
    <dgm:pt modelId="{55E05DFA-1402-4514-9B35-B59083947282}" type="sibTrans" cxnId="{17B801FF-C350-4514-999D-6989E53D6F96}">
      <dgm:prSet/>
      <dgm:spPr/>
      <dgm:t>
        <a:bodyPr/>
        <a:lstStyle/>
        <a:p>
          <a:endParaRPr lang="en-US"/>
        </a:p>
      </dgm:t>
    </dgm:pt>
    <dgm:pt modelId="{F9168D1E-206F-406A-BDFA-B99B605CB807}" type="pres">
      <dgm:prSet presAssocID="{2F27B474-2E8E-4B66-ABAF-6C8E006E1C5F}" presName="root" presStyleCnt="0">
        <dgm:presLayoutVars>
          <dgm:dir/>
          <dgm:resizeHandles val="exact"/>
        </dgm:presLayoutVars>
      </dgm:prSet>
      <dgm:spPr/>
      <dgm:t>
        <a:bodyPr/>
        <a:lstStyle/>
        <a:p>
          <a:endParaRPr lang="en-US"/>
        </a:p>
      </dgm:t>
    </dgm:pt>
    <dgm:pt modelId="{D90313CD-8F4F-4F72-8E56-0D78F648BF9B}" type="pres">
      <dgm:prSet presAssocID="{ADD347B7-39A3-40F3-BEC6-3926A53CEF3E}" presName="compNode" presStyleCnt="0"/>
      <dgm:spPr/>
    </dgm:pt>
    <dgm:pt modelId="{16DA1C54-9876-477B-B483-D57AA63F5A10}" type="pres">
      <dgm:prSet presAssocID="{ADD347B7-39A3-40F3-BEC6-3926A53CEF3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Users"/>
        </a:ext>
      </dgm:extLst>
    </dgm:pt>
    <dgm:pt modelId="{78F6FE45-1F76-466C-83AA-C9406F26313D}" type="pres">
      <dgm:prSet presAssocID="{ADD347B7-39A3-40F3-BEC6-3926A53CEF3E}" presName="iconSpace" presStyleCnt="0"/>
      <dgm:spPr/>
    </dgm:pt>
    <dgm:pt modelId="{652BBCFD-71EF-41D2-BA79-4FCE4EDF2E1F}" type="pres">
      <dgm:prSet presAssocID="{ADD347B7-39A3-40F3-BEC6-3926A53CEF3E}" presName="parTx" presStyleLbl="revTx" presStyleIdx="0" presStyleCnt="8">
        <dgm:presLayoutVars>
          <dgm:chMax val="0"/>
          <dgm:chPref val="0"/>
        </dgm:presLayoutVars>
      </dgm:prSet>
      <dgm:spPr/>
      <dgm:t>
        <a:bodyPr/>
        <a:lstStyle/>
        <a:p>
          <a:endParaRPr lang="en-US"/>
        </a:p>
      </dgm:t>
    </dgm:pt>
    <dgm:pt modelId="{DD890F21-B03A-4299-AAA2-6871FFF5E43A}" type="pres">
      <dgm:prSet presAssocID="{ADD347B7-39A3-40F3-BEC6-3926A53CEF3E}" presName="txSpace" presStyleCnt="0"/>
      <dgm:spPr/>
    </dgm:pt>
    <dgm:pt modelId="{206EC256-525A-4DD1-A39D-5B5778FC34D5}" type="pres">
      <dgm:prSet presAssocID="{ADD347B7-39A3-40F3-BEC6-3926A53CEF3E}" presName="desTx" presStyleLbl="revTx" presStyleIdx="1" presStyleCnt="8">
        <dgm:presLayoutVars/>
      </dgm:prSet>
      <dgm:spPr/>
      <dgm:t>
        <a:bodyPr/>
        <a:lstStyle/>
        <a:p>
          <a:endParaRPr lang="en-US"/>
        </a:p>
      </dgm:t>
    </dgm:pt>
    <dgm:pt modelId="{87ECB8F8-1780-46AB-BE35-D6F2FF3672A0}" type="pres">
      <dgm:prSet presAssocID="{C41F7828-A3BF-4EE1-8D03-A237FAD9CC6A}" presName="sibTrans" presStyleCnt="0"/>
      <dgm:spPr/>
    </dgm:pt>
    <dgm:pt modelId="{14CC9974-7158-4E37-B93C-AC4A09A4D782}" type="pres">
      <dgm:prSet presAssocID="{68DDADE7-4E80-4822-B052-7786FE1159C8}" presName="compNode" presStyleCnt="0"/>
      <dgm:spPr/>
    </dgm:pt>
    <dgm:pt modelId="{615BDA8B-3B73-4AE1-8198-AA63276622DF}" type="pres">
      <dgm:prSet presAssocID="{68DDADE7-4E80-4822-B052-7786FE1159C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Database"/>
        </a:ext>
      </dgm:extLst>
    </dgm:pt>
    <dgm:pt modelId="{272193FF-9EF7-4914-BD28-2A2A22284E28}" type="pres">
      <dgm:prSet presAssocID="{68DDADE7-4E80-4822-B052-7786FE1159C8}" presName="iconSpace" presStyleCnt="0"/>
      <dgm:spPr/>
    </dgm:pt>
    <dgm:pt modelId="{F66C681C-7219-4C38-BE1E-A390949C3D35}" type="pres">
      <dgm:prSet presAssocID="{68DDADE7-4E80-4822-B052-7786FE1159C8}" presName="parTx" presStyleLbl="revTx" presStyleIdx="2" presStyleCnt="8">
        <dgm:presLayoutVars>
          <dgm:chMax val="0"/>
          <dgm:chPref val="0"/>
        </dgm:presLayoutVars>
      </dgm:prSet>
      <dgm:spPr/>
      <dgm:t>
        <a:bodyPr/>
        <a:lstStyle/>
        <a:p>
          <a:endParaRPr lang="en-US"/>
        </a:p>
      </dgm:t>
    </dgm:pt>
    <dgm:pt modelId="{42F37809-86A1-4130-9CFE-3BBA6D8E315D}" type="pres">
      <dgm:prSet presAssocID="{68DDADE7-4E80-4822-B052-7786FE1159C8}" presName="txSpace" presStyleCnt="0"/>
      <dgm:spPr/>
    </dgm:pt>
    <dgm:pt modelId="{3CC7FF00-3B6B-4523-8157-C716DD7FB7DF}" type="pres">
      <dgm:prSet presAssocID="{68DDADE7-4E80-4822-B052-7786FE1159C8}" presName="desTx" presStyleLbl="revTx" presStyleIdx="3" presStyleCnt="8">
        <dgm:presLayoutVars/>
      </dgm:prSet>
      <dgm:spPr/>
      <dgm:t>
        <a:bodyPr/>
        <a:lstStyle/>
        <a:p>
          <a:endParaRPr lang="en-US"/>
        </a:p>
      </dgm:t>
    </dgm:pt>
    <dgm:pt modelId="{2B81E432-7E15-43C4-B165-3BF315B369C6}" type="pres">
      <dgm:prSet presAssocID="{6C489BC9-29FE-4A32-B65A-46745C3B867F}" presName="sibTrans" presStyleCnt="0"/>
      <dgm:spPr/>
    </dgm:pt>
    <dgm:pt modelId="{616D85DD-8784-4C05-ACF5-063EA90E4F27}" type="pres">
      <dgm:prSet presAssocID="{E380F248-5DAF-45DA-B174-3719E65E4059}" presName="compNode" presStyleCnt="0"/>
      <dgm:spPr/>
    </dgm:pt>
    <dgm:pt modelId="{3F3CBD7E-85BE-4E4B-9698-7F8BB717019D}" type="pres">
      <dgm:prSet presAssocID="{E380F248-5DAF-45DA-B174-3719E65E4059}"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Maksimer"/>
        </a:ext>
      </dgm:extLst>
    </dgm:pt>
    <dgm:pt modelId="{F0A8A852-C8DF-4A6E-9E3B-BDF32A8BB65B}" type="pres">
      <dgm:prSet presAssocID="{E380F248-5DAF-45DA-B174-3719E65E4059}" presName="iconSpace" presStyleCnt="0"/>
      <dgm:spPr/>
    </dgm:pt>
    <dgm:pt modelId="{DAB5DADA-5876-4C2C-AB70-B3028937550A}" type="pres">
      <dgm:prSet presAssocID="{E380F248-5DAF-45DA-B174-3719E65E4059}" presName="parTx" presStyleLbl="revTx" presStyleIdx="4" presStyleCnt="8">
        <dgm:presLayoutVars>
          <dgm:chMax val="0"/>
          <dgm:chPref val="0"/>
        </dgm:presLayoutVars>
      </dgm:prSet>
      <dgm:spPr/>
      <dgm:t>
        <a:bodyPr/>
        <a:lstStyle/>
        <a:p>
          <a:endParaRPr lang="en-US"/>
        </a:p>
      </dgm:t>
    </dgm:pt>
    <dgm:pt modelId="{E1130B8C-9A16-4C0A-A726-59A244892636}" type="pres">
      <dgm:prSet presAssocID="{E380F248-5DAF-45DA-B174-3719E65E4059}" presName="txSpace" presStyleCnt="0"/>
      <dgm:spPr/>
    </dgm:pt>
    <dgm:pt modelId="{149948B1-AD9A-439F-BC4C-B678C1B510F9}" type="pres">
      <dgm:prSet presAssocID="{E380F248-5DAF-45DA-B174-3719E65E4059}" presName="desTx" presStyleLbl="revTx" presStyleIdx="5" presStyleCnt="8">
        <dgm:presLayoutVars/>
      </dgm:prSet>
      <dgm:spPr/>
      <dgm:t>
        <a:bodyPr/>
        <a:lstStyle/>
        <a:p>
          <a:endParaRPr lang="en-US"/>
        </a:p>
      </dgm:t>
    </dgm:pt>
    <dgm:pt modelId="{100E9BD5-D1CF-44DC-827F-EBC24B206D8D}" type="pres">
      <dgm:prSet presAssocID="{C0B52950-55E3-4589-8B14-C31AF823A62B}" presName="sibTrans" presStyleCnt="0"/>
      <dgm:spPr/>
    </dgm:pt>
    <dgm:pt modelId="{1130DF55-A1EF-4887-8695-ACFA470D99DE}" type="pres">
      <dgm:prSet presAssocID="{0173CEF5-D010-41F4-9624-7880BD48ADE9}" presName="compNode" presStyleCnt="0"/>
      <dgm:spPr/>
    </dgm:pt>
    <dgm:pt modelId="{ED537FB9-7F82-4693-B781-10D741DD0A79}" type="pres">
      <dgm:prSet presAssocID="{0173CEF5-D010-41F4-9624-7880BD48ADE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Lock"/>
        </a:ext>
      </dgm:extLst>
    </dgm:pt>
    <dgm:pt modelId="{09889B5B-E048-46BE-BA3D-7DD151F05368}" type="pres">
      <dgm:prSet presAssocID="{0173CEF5-D010-41F4-9624-7880BD48ADE9}" presName="iconSpace" presStyleCnt="0"/>
      <dgm:spPr/>
    </dgm:pt>
    <dgm:pt modelId="{9BC115B1-3910-4163-9BB7-E2D66A40BB47}" type="pres">
      <dgm:prSet presAssocID="{0173CEF5-D010-41F4-9624-7880BD48ADE9}" presName="parTx" presStyleLbl="revTx" presStyleIdx="6" presStyleCnt="8">
        <dgm:presLayoutVars>
          <dgm:chMax val="0"/>
          <dgm:chPref val="0"/>
        </dgm:presLayoutVars>
      </dgm:prSet>
      <dgm:spPr/>
      <dgm:t>
        <a:bodyPr/>
        <a:lstStyle/>
        <a:p>
          <a:endParaRPr lang="en-US"/>
        </a:p>
      </dgm:t>
    </dgm:pt>
    <dgm:pt modelId="{13F64CED-792E-4BAF-BDFB-C52625E06A14}" type="pres">
      <dgm:prSet presAssocID="{0173CEF5-D010-41F4-9624-7880BD48ADE9}" presName="txSpace" presStyleCnt="0"/>
      <dgm:spPr/>
    </dgm:pt>
    <dgm:pt modelId="{B95823DC-A345-4734-9C6D-D71E8577199E}" type="pres">
      <dgm:prSet presAssocID="{0173CEF5-D010-41F4-9624-7880BD48ADE9}" presName="desTx" presStyleLbl="revTx" presStyleIdx="7" presStyleCnt="8">
        <dgm:presLayoutVars/>
      </dgm:prSet>
      <dgm:spPr/>
      <dgm:t>
        <a:bodyPr/>
        <a:lstStyle/>
        <a:p>
          <a:endParaRPr lang="en-US"/>
        </a:p>
      </dgm:t>
    </dgm:pt>
  </dgm:ptLst>
  <dgm:cxnLst>
    <dgm:cxn modelId="{C13047A5-1990-4D10-A44D-677D7CDE3414}" srcId="{2F27B474-2E8E-4B66-ABAF-6C8E006E1C5F}" destId="{68DDADE7-4E80-4822-B052-7786FE1159C8}" srcOrd="1" destOrd="0" parTransId="{F481F09D-B340-4D9A-8F5C-545353E3F3D3}" sibTransId="{6C489BC9-29FE-4A32-B65A-46745C3B867F}"/>
    <dgm:cxn modelId="{1B153166-949A-4EC0-9DDA-2E7CB77F9B9E}" type="presOf" srcId="{FECF42A2-28FF-47CA-8F9A-018343165659}" destId="{149948B1-AD9A-439F-BC4C-B678C1B510F9}" srcOrd="0" destOrd="0" presId="urn:microsoft.com/office/officeart/2018/5/layout/CenteredIconLabelDescriptionList"/>
    <dgm:cxn modelId="{1C0A7089-DCD6-4E78-B25B-BBBD523B32EF}" srcId="{68DDADE7-4E80-4822-B052-7786FE1159C8}" destId="{EEFC28F5-186F-4589-BF1C-7DCA75EC6443}" srcOrd="0" destOrd="0" parTransId="{8501B2A0-E25F-4FE1-BD83-04780FDB0FD1}" sibTransId="{2581B6C5-52AE-48A4-94DB-C3A895DA7621}"/>
    <dgm:cxn modelId="{92DBDDC2-ECCD-4DC1-B25F-20B7299D3EFF}" type="presOf" srcId="{2F27B474-2E8E-4B66-ABAF-6C8E006E1C5F}" destId="{F9168D1E-206F-406A-BDFA-B99B605CB807}" srcOrd="0" destOrd="0" presId="urn:microsoft.com/office/officeart/2018/5/layout/CenteredIconLabelDescriptionList"/>
    <dgm:cxn modelId="{C679B7AD-91F1-4129-A9B1-866B4AD3A86E}" type="presOf" srcId="{0173CEF5-D010-41F4-9624-7880BD48ADE9}" destId="{9BC115B1-3910-4163-9BB7-E2D66A40BB47}" srcOrd="0" destOrd="0" presId="urn:microsoft.com/office/officeart/2018/5/layout/CenteredIconLabelDescriptionList"/>
    <dgm:cxn modelId="{D363D7F4-DEDC-40E0-915E-A65466DB5462}" srcId="{E380F248-5DAF-45DA-B174-3719E65E4059}" destId="{A69D0B46-8A51-4DF8-A82E-3165408234AD}" srcOrd="1" destOrd="0" parTransId="{000D3B97-D50A-470F-A92D-AD123522655C}" sibTransId="{CEE06037-BC31-486B-B573-731C3832EC35}"/>
    <dgm:cxn modelId="{D325D489-AD2E-400D-8835-9CC94F111BC6}" srcId="{0173CEF5-D010-41F4-9624-7880BD48ADE9}" destId="{64E41275-628F-4B6E-99D8-968A4095D837}" srcOrd="0" destOrd="0" parTransId="{3E7BEA91-8FDD-4B27-ADEC-F281449ADF0C}" sibTransId="{61A16D81-FEB5-4186-A40E-6C73F337D260}"/>
    <dgm:cxn modelId="{2E2A06E9-9185-44A8-A288-F207E4F5B6C3}" type="presOf" srcId="{64E41275-628F-4B6E-99D8-968A4095D837}" destId="{B95823DC-A345-4734-9C6D-D71E8577199E}" srcOrd="0" destOrd="0" presId="urn:microsoft.com/office/officeart/2018/5/layout/CenteredIconLabelDescriptionList"/>
    <dgm:cxn modelId="{1CA28C38-0645-4C9B-9F4A-B27BB07691B6}" srcId="{2F27B474-2E8E-4B66-ABAF-6C8E006E1C5F}" destId="{E380F248-5DAF-45DA-B174-3719E65E4059}" srcOrd="2" destOrd="0" parTransId="{A989DC32-B2B2-4658-B2E6-49614378FB8B}" sibTransId="{C0B52950-55E3-4589-8B14-C31AF823A62B}"/>
    <dgm:cxn modelId="{A1B715F4-2802-4407-8037-73CE3627D1A9}" srcId="{2F27B474-2E8E-4B66-ABAF-6C8E006E1C5F}" destId="{ADD347B7-39A3-40F3-BEC6-3926A53CEF3E}" srcOrd="0" destOrd="0" parTransId="{4255273A-8D03-4BAF-B56B-97062C6B8DEF}" sibTransId="{C41F7828-A3BF-4EE1-8D03-A237FAD9CC6A}"/>
    <dgm:cxn modelId="{9E93814F-1C1F-4DDD-A119-1002E2ECB4C3}" type="presOf" srcId="{34B15CB5-86A8-47EA-92A4-51B1959ECEB2}" destId="{206EC256-525A-4DD1-A39D-5B5778FC34D5}" srcOrd="0" destOrd="0" presId="urn:microsoft.com/office/officeart/2018/5/layout/CenteredIconLabelDescriptionList"/>
    <dgm:cxn modelId="{DD2547B3-9520-44D9-BB9E-ED9F0E2B2DB4}" srcId="{E380F248-5DAF-45DA-B174-3719E65E4059}" destId="{FECF42A2-28FF-47CA-8F9A-018343165659}" srcOrd="0" destOrd="0" parTransId="{F537617D-64A8-4E9A-9DED-23B29361F7BB}" sibTransId="{8D527D51-1087-4641-96CA-5D4252EDD86F}"/>
    <dgm:cxn modelId="{A3F932BE-8315-4275-90F8-F7FC83425954}" type="presOf" srcId="{ADD347B7-39A3-40F3-BEC6-3926A53CEF3E}" destId="{652BBCFD-71EF-41D2-BA79-4FCE4EDF2E1F}" srcOrd="0" destOrd="0" presId="urn:microsoft.com/office/officeart/2018/5/layout/CenteredIconLabelDescriptionList"/>
    <dgm:cxn modelId="{DBD565BA-6692-4029-8957-0A78CFF75B20}" srcId="{2F27B474-2E8E-4B66-ABAF-6C8E006E1C5F}" destId="{0173CEF5-D010-41F4-9624-7880BD48ADE9}" srcOrd="3" destOrd="0" parTransId="{15BEBFF6-4A5D-4DAC-8D8F-646829B3570F}" sibTransId="{43B98A9D-383E-4AF3-9D96-829E01761DA9}"/>
    <dgm:cxn modelId="{F51A5C7F-D6A5-4565-B837-6A41731AB000}" type="presOf" srcId="{F7426034-19B1-49E5-98A0-22BBCF308C51}" destId="{206EC256-525A-4DD1-A39D-5B5778FC34D5}" srcOrd="0" destOrd="1" presId="urn:microsoft.com/office/officeart/2018/5/layout/CenteredIconLabelDescriptionList"/>
    <dgm:cxn modelId="{17B801FF-C350-4514-999D-6989E53D6F96}" srcId="{0173CEF5-D010-41F4-9624-7880BD48ADE9}" destId="{9EEC07C2-111C-47FB-9E53-02EF87DDF0D1}" srcOrd="1" destOrd="0" parTransId="{F7BE819C-462A-4569-BB83-0C7D19C0716B}" sibTransId="{55E05DFA-1402-4514-9B35-B59083947282}"/>
    <dgm:cxn modelId="{903C8B69-D577-4800-9C42-B8B5EF72AB6E}" srcId="{ADD347B7-39A3-40F3-BEC6-3926A53CEF3E}" destId="{34B15CB5-86A8-47EA-92A4-51B1959ECEB2}" srcOrd="0" destOrd="0" parTransId="{5195FA39-4D75-4872-8E94-38643E0E70CE}" sibTransId="{CAF05057-97D4-4EDA-A074-3509EB07568E}"/>
    <dgm:cxn modelId="{10A9DE9B-6C17-42C0-9FE1-388DF55A834F}" type="presOf" srcId="{A69D0B46-8A51-4DF8-A82E-3165408234AD}" destId="{149948B1-AD9A-439F-BC4C-B678C1B510F9}" srcOrd="0" destOrd="1" presId="urn:microsoft.com/office/officeart/2018/5/layout/CenteredIconLabelDescriptionList"/>
    <dgm:cxn modelId="{35652D91-0CE3-431B-97C6-7D8E75D9BA4A}" type="presOf" srcId="{E380F248-5DAF-45DA-B174-3719E65E4059}" destId="{DAB5DADA-5876-4C2C-AB70-B3028937550A}" srcOrd="0" destOrd="0" presId="urn:microsoft.com/office/officeart/2018/5/layout/CenteredIconLabelDescriptionList"/>
    <dgm:cxn modelId="{D8810851-573F-49BB-8064-970EB00B937F}" srcId="{ADD347B7-39A3-40F3-BEC6-3926A53CEF3E}" destId="{F7426034-19B1-49E5-98A0-22BBCF308C51}" srcOrd="1" destOrd="0" parTransId="{449B7A96-F47E-4FDE-B339-CEA49305AB33}" sibTransId="{72996DCD-3193-4697-B084-2C6AF307BCFB}"/>
    <dgm:cxn modelId="{22229FF2-6F40-4C16-A64F-771B87A2B121}" type="presOf" srcId="{68DDADE7-4E80-4822-B052-7786FE1159C8}" destId="{F66C681C-7219-4C38-BE1E-A390949C3D35}" srcOrd="0" destOrd="0" presId="urn:microsoft.com/office/officeart/2018/5/layout/CenteredIconLabelDescriptionList"/>
    <dgm:cxn modelId="{7914C11C-112E-42FB-B07D-B3BFEEE493EC}" type="presOf" srcId="{9EEC07C2-111C-47FB-9E53-02EF87DDF0D1}" destId="{B95823DC-A345-4734-9C6D-D71E8577199E}" srcOrd="0" destOrd="1" presId="urn:microsoft.com/office/officeart/2018/5/layout/CenteredIconLabelDescriptionList"/>
    <dgm:cxn modelId="{FFA4FF5C-AB69-4B0F-B341-C22BB54F7588}" type="presOf" srcId="{EEFC28F5-186F-4589-BF1C-7DCA75EC6443}" destId="{3CC7FF00-3B6B-4523-8157-C716DD7FB7DF}" srcOrd="0" destOrd="0" presId="urn:microsoft.com/office/officeart/2018/5/layout/CenteredIconLabelDescriptionList"/>
    <dgm:cxn modelId="{9FD1D27C-F2BE-4C63-9F3F-94628FF4621B}" type="presParOf" srcId="{F9168D1E-206F-406A-BDFA-B99B605CB807}" destId="{D90313CD-8F4F-4F72-8E56-0D78F648BF9B}" srcOrd="0" destOrd="0" presId="urn:microsoft.com/office/officeart/2018/5/layout/CenteredIconLabelDescriptionList"/>
    <dgm:cxn modelId="{6F8E2180-D90D-4B7D-86C8-19C84A66C27D}" type="presParOf" srcId="{D90313CD-8F4F-4F72-8E56-0D78F648BF9B}" destId="{16DA1C54-9876-477B-B483-D57AA63F5A10}" srcOrd="0" destOrd="0" presId="urn:microsoft.com/office/officeart/2018/5/layout/CenteredIconLabelDescriptionList"/>
    <dgm:cxn modelId="{75CCF41F-C917-4B3E-9EEB-7987FAC96887}" type="presParOf" srcId="{D90313CD-8F4F-4F72-8E56-0D78F648BF9B}" destId="{78F6FE45-1F76-466C-83AA-C9406F26313D}" srcOrd="1" destOrd="0" presId="urn:microsoft.com/office/officeart/2018/5/layout/CenteredIconLabelDescriptionList"/>
    <dgm:cxn modelId="{B15C40ED-3400-479D-BB6F-C2455A4F8052}" type="presParOf" srcId="{D90313CD-8F4F-4F72-8E56-0D78F648BF9B}" destId="{652BBCFD-71EF-41D2-BA79-4FCE4EDF2E1F}" srcOrd="2" destOrd="0" presId="urn:microsoft.com/office/officeart/2018/5/layout/CenteredIconLabelDescriptionList"/>
    <dgm:cxn modelId="{07ADC676-8407-4E87-A1C2-1423A5599768}" type="presParOf" srcId="{D90313CD-8F4F-4F72-8E56-0D78F648BF9B}" destId="{DD890F21-B03A-4299-AAA2-6871FFF5E43A}" srcOrd="3" destOrd="0" presId="urn:microsoft.com/office/officeart/2018/5/layout/CenteredIconLabelDescriptionList"/>
    <dgm:cxn modelId="{A244240B-CAA8-4920-A6F7-07E96B6D10DA}" type="presParOf" srcId="{D90313CD-8F4F-4F72-8E56-0D78F648BF9B}" destId="{206EC256-525A-4DD1-A39D-5B5778FC34D5}" srcOrd="4" destOrd="0" presId="urn:microsoft.com/office/officeart/2018/5/layout/CenteredIconLabelDescriptionList"/>
    <dgm:cxn modelId="{7A079A6F-B7E8-4F79-B885-66AFE2E2E05F}" type="presParOf" srcId="{F9168D1E-206F-406A-BDFA-B99B605CB807}" destId="{87ECB8F8-1780-46AB-BE35-D6F2FF3672A0}" srcOrd="1" destOrd="0" presId="urn:microsoft.com/office/officeart/2018/5/layout/CenteredIconLabelDescriptionList"/>
    <dgm:cxn modelId="{F20949FF-DAAA-4EEB-AAF3-C098E378F6EE}" type="presParOf" srcId="{F9168D1E-206F-406A-BDFA-B99B605CB807}" destId="{14CC9974-7158-4E37-B93C-AC4A09A4D782}" srcOrd="2" destOrd="0" presId="urn:microsoft.com/office/officeart/2018/5/layout/CenteredIconLabelDescriptionList"/>
    <dgm:cxn modelId="{41C4B9BA-4374-430D-B18D-E7316EA1B438}" type="presParOf" srcId="{14CC9974-7158-4E37-B93C-AC4A09A4D782}" destId="{615BDA8B-3B73-4AE1-8198-AA63276622DF}" srcOrd="0" destOrd="0" presId="urn:microsoft.com/office/officeart/2018/5/layout/CenteredIconLabelDescriptionList"/>
    <dgm:cxn modelId="{8C9F6E7B-DD30-4730-BFE3-14A2A12A9DC4}" type="presParOf" srcId="{14CC9974-7158-4E37-B93C-AC4A09A4D782}" destId="{272193FF-9EF7-4914-BD28-2A2A22284E28}" srcOrd="1" destOrd="0" presId="urn:microsoft.com/office/officeart/2018/5/layout/CenteredIconLabelDescriptionList"/>
    <dgm:cxn modelId="{6CCCBAD8-0A09-4F28-8DBD-58BF1F2565DC}" type="presParOf" srcId="{14CC9974-7158-4E37-B93C-AC4A09A4D782}" destId="{F66C681C-7219-4C38-BE1E-A390949C3D35}" srcOrd="2" destOrd="0" presId="urn:microsoft.com/office/officeart/2018/5/layout/CenteredIconLabelDescriptionList"/>
    <dgm:cxn modelId="{DC334E3D-3E8D-4C33-87D2-B435D8CFCF89}" type="presParOf" srcId="{14CC9974-7158-4E37-B93C-AC4A09A4D782}" destId="{42F37809-86A1-4130-9CFE-3BBA6D8E315D}" srcOrd="3" destOrd="0" presId="urn:microsoft.com/office/officeart/2018/5/layout/CenteredIconLabelDescriptionList"/>
    <dgm:cxn modelId="{15AB4517-ED50-494C-94C4-EA7EC67DB69A}" type="presParOf" srcId="{14CC9974-7158-4E37-B93C-AC4A09A4D782}" destId="{3CC7FF00-3B6B-4523-8157-C716DD7FB7DF}" srcOrd="4" destOrd="0" presId="urn:microsoft.com/office/officeart/2018/5/layout/CenteredIconLabelDescriptionList"/>
    <dgm:cxn modelId="{0D6161DC-0E72-4B76-935A-DBBEE834687E}" type="presParOf" srcId="{F9168D1E-206F-406A-BDFA-B99B605CB807}" destId="{2B81E432-7E15-43C4-B165-3BF315B369C6}" srcOrd="3" destOrd="0" presId="urn:microsoft.com/office/officeart/2018/5/layout/CenteredIconLabelDescriptionList"/>
    <dgm:cxn modelId="{AE021719-8784-4079-9B53-BC0E7FBCFE4A}" type="presParOf" srcId="{F9168D1E-206F-406A-BDFA-B99B605CB807}" destId="{616D85DD-8784-4C05-ACF5-063EA90E4F27}" srcOrd="4" destOrd="0" presId="urn:microsoft.com/office/officeart/2018/5/layout/CenteredIconLabelDescriptionList"/>
    <dgm:cxn modelId="{80EB2351-E108-4117-83A4-3D42B1FD57D6}" type="presParOf" srcId="{616D85DD-8784-4C05-ACF5-063EA90E4F27}" destId="{3F3CBD7E-85BE-4E4B-9698-7F8BB717019D}" srcOrd="0" destOrd="0" presId="urn:microsoft.com/office/officeart/2018/5/layout/CenteredIconLabelDescriptionList"/>
    <dgm:cxn modelId="{C822AEC8-074A-44E5-9CE7-B6E9BB83C85A}" type="presParOf" srcId="{616D85DD-8784-4C05-ACF5-063EA90E4F27}" destId="{F0A8A852-C8DF-4A6E-9E3B-BDF32A8BB65B}" srcOrd="1" destOrd="0" presId="urn:microsoft.com/office/officeart/2018/5/layout/CenteredIconLabelDescriptionList"/>
    <dgm:cxn modelId="{E159A18E-0813-4382-8B64-6525444A2E2F}" type="presParOf" srcId="{616D85DD-8784-4C05-ACF5-063EA90E4F27}" destId="{DAB5DADA-5876-4C2C-AB70-B3028937550A}" srcOrd="2" destOrd="0" presId="urn:microsoft.com/office/officeart/2018/5/layout/CenteredIconLabelDescriptionList"/>
    <dgm:cxn modelId="{FBED5439-CC6B-48AE-9606-54AB002840BE}" type="presParOf" srcId="{616D85DD-8784-4C05-ACF5-063EA90E4F27}" destId="{E1130B8C-9A16-4C0A-A726-59A244892636}" srcOrd="3" destOrd="0" presId="urn:microsoft.com/office/officeart/2018/5/layout/CenteredIconLabelDescriptionList"/>
    <dgm:cxn modelId="{81708847-2D0D-40C6-95C6-71916955DB91}" type="presParOf" srcId="{616D85DD-8784-4C05-ACF5-063EA90E4F27}" destId="{149948B1-AD9A-439F-BC4C-B678C1B510F9}" srcOrd="4" destOrd="0" presId="urn:microsoft.com/office/officeart/2018/5/layout/CenteredIconLabelDescriptionList"/>
    <dgm:cxn modelId="{45D2E882-3591-46E3-BC01-E7D173D03686}" type="presParOf" srcId="{F9168D1E-206F-406A-BDFA-B99B605CB807}" destId="{100E9BD5-D1CF-44DC-827F-EBC24B206D8D}" srcOrd="5" destOrd="0" presId="urn:microsoft.com/office/officeart/2018/5/layout/CenteredIconLabelDescriptionList"/>
    <dgm:cxn modelId="{06B3E95F-89DB-49F8-8E67-EBAB39BA9B2F}" type="presParOf" srcId="{F9168D1E-206F-406A-BDFA-B99B605CB807}" destId="{1130DF55-A1EF-4887-8695-ACFA470D99DE}" srcOrd="6" destOrd="0" presId="urn:microsoft.com/office/officeart/2018/5/layout/CenteredIconLabelDescriptionList"/>
    <dgm:cxn modelId="{2C62ADC8-AF71-4EC0-9A83-AE078F14D9CD}" type="presParOf" srcId="{1130DF55-A1EF-4887-8695-ACFA470D99DE}" destId="{ED537FB9-7F82-4693-B781-10D741DD0A79}" srcOrd="0" destOrd="0" presId="urn:microsoft.com/office/officeart/2018/5/layout/CenteredIconLabelDescriptionList"/>
    <dgm:cxn modelId="{B7A7C4A4-A36D-4422-9545-44035E7FA18E}" type="presParOf" srcId="{1130DF55-A1EF-4887-8695-ACFA470D99DE}" destId="{09889B5B-E048-46BE-BA3D-7DD151F05368}" srcOrd="1" destOrd="0" presId="urn:microsoft.com/office/officeart/2018/5/layout/CenteredIconLabelDescriptionList"/>
    <dgm:cxn modelId="{199C9EEF-D85D-4001-B145-4BA108BBE5B5}" type="presParOf" srcId="{1130DF55-A1EF-4887-8695-ACFA470D99DE}" destId="{9BC115B1-3910-4163-9BB7-E2D66A40BB47}" srcOrd="2" destOrd="0" presId="urn:microsoft.com/office/officeart/2018/5/layout/CenteredIconLabelDescriptionList"/>
    <dgm:cxn modelId="{5DA5FFBB-1743-47EE-9174-9D95B79F1AC3}" type="presParOf" srcId="{1130DF55-A1EF-4887-8695-ACFA470D99DE}" destId="{13F64CED-792E-4BAF-BDFB-C52625E06A14}" srcOrd="3" destOrd="0" presId="urn:microsoft.com/office/officeart/2018/5/layout/CenteredIconLabelDescriptionList"/>
    <dgm:cxn modelId="{35D581ED-32E6-4ACE-B8E4-965AFA629AC0}" type="presParOf" srcId="{1130DF55-A1EF-4887-8695-ACFA470D99DE}" destId="{B95823DC-A345-4734-9C6D-D71E8577199E}"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B1A30-AC01-47F9-971A-CD13D13625C8}">
      <dsp:nvSpPr>
        <dsp:cNvPr id="0" name=""/>
        <dsp:cNvSpPr/>
      </dsp:nvSpPr>
      <dsp:spPr>
        <a:xfrm>
          <a:off x="977040" y="2715"/>
          <a:ext cx="3908162" cy="140669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829" tIns="357301" rIns="75829" bIns="357301" numCol="1" spcCol="1270" anchor="ctr" anchorCtr="0">
          <a:noAutofit/>
        </a:bodyPr>
        <a:lstStyle/>
        <a:p>
          <a:pPr lvl="0" algn="l" defTabSz="488950">
            <a:lnSpc>
              <a:spcPct val="90000"/>
            </a:lnSpc>
            <a:spcBef>
              <a:spcPct val="0"/>
            </a:spcBef>
            <a:spcAft>
              <a:spcPct val="35000"/>
            </a:spcAft>
          </a:pPr>
          <a:r>
            <a:rPr lang="nb-NO" sz="1100" kern="1200"/>
            <a:t>Utfører samme operasjoner som en menneskelig saksbehandler, såfremt arbeidsprosessen er strengt regelbasert, med digital informasjon inn og ut.</a:t>
          </a:r>
          <a:endParaRPr lang="en-US" sz="1100" kern="1200"/>
        </a:p>
      </dsp:txBody>
      <dsp:txXfrm>
        <a:off x="977040" y="2715"/>
        <a:ext cx="3908162" cy="1406697"/>
      </dsp:txXfrm>
    </dsp:sp>
    <dsp:sp modelId="{4B00AC44-504F-48D7-AD4C-2564EABF8274}">
      <dsp:nvSpPr>
        <dsp:cNvPr id="0" name=""/>
        <dsp:cNvSpPr/>
      </dsp:nvSpPr>
      <dsp:spPr>
        <a:xfrm>
          <a:off x="0" y="2715"/>
          <a:ext cx="977040" cy="140669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702" tIns="138950" rIns="51702" bIns="138950" numCol="1" spcCol="1270" anchor="ctr" anchorCtr="0">
          <a:noAutofit/>
        </a:bodyPr>
        <a:lstStyle/>
        <a:p>
          <a:pPr lvl="0" algn="ctr" defTabSz="622300">
            <a:lnSpc>
              <a:spcPct val="90000"/>
            </a:lnSpc>
            <a:spcBef>
              <a:spcPct val="0"/>
            </a:spcBef>
            <a:spcAft>
              <a:spcPct val="35000"/>
            </a:spcAft>
          </a:pPr>
          <a:r>
            <a:rPr lang="nb-NO" sz="1400" kern="1200" err="1"/>
            <a:t>Robotic</a:t>
          </a:r>
          <a:r>
            <a:rPr lang="nb-NO" sz="1400" kern="1200"/>
            <a:t> </a:t>
          </a:r>
          <a:r>
            <a:rPr lang="nb-NO" sz="1400" kern="1200" err="1"/>
            <a:t>Process</a:t>
          </a:r>
          <a:r>
            <a:rPr lang="nb-NO" sz="1400" kern="1200"/>
            <a:t> Automation (RPA)</a:t>
          </a:r>
          <a:endParaRPr lang="en-US" sz="1400" kern="1200"/>
        </a:p>
      </dsp:txBody>
      <dsp:txXfrm>
        <a:off x="0" y="2715"/>
        <a:ext cx="977040" cy="1406697"/>
      </dsp:txXfrm>
    </dsp:sp>
    <dsp:sp modelId="{474D6269-E475-451A-B02B-84EF4BFB10F9}">
      <dsp:nvSpPr>
        <dsp:cNvPr id="0" name=""/>
        <dsp:cNvSpPr/>
      </dsp:nvSpPr>
      <dsp:spPr>
        <a:xfrm>
          <a:off x="977040" y="1493814"/>
          <a:ext cx="3908162" cy="1406697"/>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829" tIns="357301" rIns="75829" bIns="357301" numCol="1" spcCol="1270" anchor="ctr" anchorCtr="0">
          <a:noAutofit/>
        </a:bodyPr>
        <a:lstStyle/>
        <a:p>
          <a:pPr lvl="0" algn="l" defTabSz="488950">
            <a:lnSpc>
              <a:spcPct val="90000"/>
            </a:lnSpc>
            <a:spcBef>
              <a:spcPct val="0"/>
            </a:spcBef>
            <a:spcAft>
              <a:spcPct val="35000"/>
            </a:spcAft>
          </a:pPr>
          <a:r>
            <a:rPr lang="nb-NO" sz="1100" kern="1200"/>
            <a:t>Tekstgrensesnitt med et menneskelig språk</a:t>
          </a:r>
          <a:endParaRPr lang="en-US" sz="1100" kern="1200"/>
        </a:p>
        <a:p>
          <a:pPr lvl="0" algn="l" defTabSz="488950">
            <a:lnSpc>
              <a:spcPct val="90000"/>
            </a:lnSpc>
            <a:spcBef>
              <a:spcPct val="0"/>
            </a:spcBef>
            <a:spcAft>
              <a:spcPct val="35000"/>
            </a:spcAft>
          </a:pPr>
          <a:r>
            <a:rPr lang="nb-NO" sz="1100" kern="1200"/>
            <a:t>Tilgjengelig på alle typer enheter. (mobil, pc, nettbrett)</a:t>
          </a:r>
          <a:endParaRPr lang="en-US" sz="1100" kern="1200"/>
        </a:p>
        <a:p>
          <a:pPr lvl="0" algn="l" defTabSz="488950">
            <a:lnSpc>
              <a:spcPct val="90000"/>
            </a:lnSpc>
            <a:spcBef>
              <a:spcPct val="0"/>
            </a:spcBef>
            <a:spcAft>
              <a:spcPct val="35000"/>
            </a:spcAft>
          </a:pPr>
          <a:r>
            <a:rPr lang="nb-NO" sz="1100" kern="1200"/>
            <a:t>Benytter treningsalgoritmer til å og svar på varianter av en spørsmålsstilling. Henter svar fra kunnskapsdatabase</a:t>
          </a:r>
          <a:endParaRPr lang="en-US" sz="1100" kern="1200"/>
        </a:p>
      </dsp:txBody>
      <dsp:txXfrm>
        <a:off x="977040" y="1493814"/>
        <a:ext cx="3908162" cy="1406697"/>
      </dsp:txXfrm>
    </dsp:sp>
    <dsp:sp modelId="{B4860EFD-BB14-4472-A161-C1227DA66085}">
      <dsp:nvSpPr>
        <dsp:cNvPr id="0" name=""/>
        <dsp:cNvSpPr/>
      </dsp:nvSpPr>
      <dsp:spPr>
        <a:xfrm>
          <a:off x="0" y="1493814"/>
          <a:ext cx="977040" cy="1406697"/>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702" tIns="138950" rIns="51702" bIns="138950" numCol="1" spcCol="1270" anchor="ctr" anchorCtr="0">
          <a:noAutofit/>
        </a:bodyPr>
        <a:lstStyle/>
        <a:p>
          <a:pPr lvl="0" algn="ctr" defTabSz="622300">
            <a:lnSpc>
              <a:spcPct val="90000"/>
            </a:lnSpc>
            <a:spcBef>
              <a:spcPct val="0"/>
            </a:spcBef>
            <a:spcAft>
              <a:spcPct val="35000"/>
            </a:spcAft>
          </a:pPr>
          <a:r>
            <a:rPr lang="nb-NO" sz="1400" kern="1200" err="1"/>
            <a:t>ChatBot</a:t>
          </a:r>
          <a:endParaRPr lang="en-US" sz="1400" kern="1200" err="1"/>
        </a:p>
      </dsp:txBody>
      <dsp:txXfrm>
        <a:off x="0" y="1493814"/>
        <a:ext cx="977040" cy="1406697"/>
      </dsp:txXfrm>
    </dsp:sp>
    <dsp:sp modelId="{FDA20950-27C4-4FC4-9FB1-F80C9733A61E}">
      <dsp:nvSpPr>
        <dsp:cNvPr id="0" name=""/>
        <dsp:cNvSpPr/>
      </dsp:nvSpPr>
      <dsp:spPr>
        <a:xfrm>
          <a:off x="977040" y="2984913"/>
          <a:ext cx="3908162" cy="1406697"/>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829" tIns="357301" rIns="75829" bIns="357301" numCol="1" spcCol="1270" anchor="ctr" anchorCtr="0">
          <a:noAutofit/>
        </a:bodyPr>
        <a:lstStyle/>
        <a:p>
          <a:pPr lvl="0" algn="l" defTabSz="488950">
            <a:lnSpc>
              <a:spcPct val="90000"/>
            </a:lnSpc>
            <a:spcBef>
              <a:spcPct val="0"/>
            </a:spcBef>
            <a:spcAft>
              <a:spcPct val="35000"/>
            </a:spcAft>
          </a:pPr>
          <a:r>
            <a:rPr lang="nb-NO" sz="1100" kern="1200"/>
            <a:t>Prosess støtte og datainnsamling</a:t>
          </a:r>
          <a:endParaRPr lang="en-US" sz="1100" kern="1200"/>
        </a:p>
        <a:p>
          <a:pPr lvl="0" algn="l" defTabSz="488950">
            <a:lnSpc>
              <a:spcPct val="90000"/>
            </a:lnSpc>
            <a:spcBef>
              <a:spcPct val="0"/>
            </a:spcBef>
            <a:spcAft>
              <a:spcPct val="35000"/>
            </a:spcAft>
          </a:pPr>
          <a:r>
            <a:rPr lang="nb-NO" sz="1100" kern="1200"/>
            <a:t>Brukere tas gjennom en arbeidsflyt gjennom en regelbasert hvis/så flyt som leder frem til understøtte arbeidsprosesser.</a:t>
          </a:r>
        </a:p>
        <a:p>
          <a:pPr lvl="0" algn="l" defTabSz="488950">
            <a:lnSpc>
              <a:spcPct val="90000"/>
            </a:lnSpc>
            <a:spcBef>
              <a:spcPct val="0"/>
            </a:spcBef>
            <a:spcAft>
              <a:spcPct val="35000"/>
            </a:spcAft>
          </a:pPr>
          <a:endParaRPr lang="en-US" sz="1100" kern="1200"/>
        </a:p>
        <a:p>
          <a:pPr lvl="0" algn="l" defTabSz="488950">
            <a:lnSpc>
              <a:spcPct val="90000"/>
            </a:lnSpc>
            <a:spcBef>
              <a:spcPct val="0"/>
            </a:spcBef>
            <a:spcAft>
              <a:spcPct val="35000"/>
            </a:spcAft>
          </a:pPr>
          <a:r>
            <a:rPr lang="nb-NO" sz="1100" kern="1200" noProof="0"/>
            <a:t>Benyttes til datainnsamling i mange sammenhenger inkludert RPA prosesser </a:t>
          </a:r>
          <a:r>
            <a:rPr lang="en-US" sz="1100" kern="1200"/>
            <a:t> </a:t>
          </a:r>
        </a:p>
      </dsp:txBody>
      <dsp:txXfrm>
        <a:off x="977040" y="2984913"/>
        <a:ext cx="3908162" cy="1406697"/>
      </dsp:txXfrm>
    </dsp:sp>
    <dsp:sp modelId="{4293A9E4-28AD-48B6-AE2E-7FB2B7F55ABB}">
      <dsp:nvSpPr>
        <dsp:cNvPr id="0" name=""/>
        <dsp:cNvSpPr/>
      </dsp:nvSpPr>
      <dsp:spPr>
        <a:xfrm>
          <a:off x="0" y="2984913"/>
          <a:ext cx="977040" cy="1406697"/>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702" tIns="138950" rIns="51702" bIns="138950" numCol="1" spcCol="1270" anchor="ctr" anchorCtr="0">
          <a:noAutofit/>
        </a:bodyPr>
        <a:lstStyle/>
        <a:p>
          <a:pPr lvl="0" algn="ctr" defTabSz="622300">
            <a:lnSpc>
              <a:spcPct val="90000"/>
            </a:lnSpc>
            <a:spcBef>
              <a:spcPct val="0"/>
            </a:spcBef>
            <a:spcAft>
              <a:spcPct val="35000"/>
            </a:spcAft>
          </a:pPr>
          <a:r>
            <a:rPr lang="nb-NO" sz="1400" kern="1200"/>
            <a:t>UiO-Nettskjema</a:t>
          </a:r>
          <a:endParaRPr lang="en-US" sz="1400" kern="1200"/>
        </a:p>
      </dsp:txBody>
      <dsp:txXfrm>
        <a:off x="0" y="2984913"/>
        <a:ext cx="977040" cy="1406697"/>
      </dsp:txXfrm>
    </dsp:sp>
    <dsp:sp modelId="{AB1FD753-F405-40DC-B4F9-3121A9D987C7}">
      <dsp:nvSpPr>
        <dsp:cNvPr id="0" name=""/>
        <dsp:cNvSpPr/>
      </dsp:nvSpPr>
      <dsp:spPr>
        <a:xfrm>
          <a:off x="977040" y="4476013"/>
          <a:ext cx="3908162" cy="1406697"/>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829" tIns="357301" rIns="75829" bIns="357301" numCol="1" spcCol="1270" anchor="ctr" anchorCtr="0">
          <a:noAutofit/>
        </a:bodyPr>
        <a:lstStyle/>
        <a:p>
          <a:pPr lvl="0" algn="l" defTabSz="488950" rtl="0">
            <a:lnSpc>
              <a:spcPct val="90000"/>
            </a:lnSpc>
            <a:spcBef>
              <a:spcPct val="0"/>
            </a:spcBef>
            <a:spcAft>
              <a:spcPct val="35000"/>
            </a:spcAft>
          </a:pPr>
          <a:r>
            <a:rPr lang="en-US" sz="1100" kern="1200" err="1"/>
            <a:t>Verktøykassen</a:t>
          </a:r>
          <a:r>
            <a:rPr lang="en-US" sz="1100" kern="1200"/>
            <a:t> </a:t>
          </a:r>
          <a:r>
            <a:rPr lang="en-US" sz="1100" kern="1200" err="1"/>
            <a:t>utvides</a:t>
          </a:r>
          <a:r>
            <a:rPr lang="en-US" sz="1100" kern="1200"/>
            <a:t> </a:t>
          </a:r>
          <a:r>
            <a:rPr lang="en-US" sz="1100" kern="1200" err="1"/>
            <a:t>når</a:t>
          </a:r>
          <a:r>
            <a:rPr lang="en-US" sz="1100" kern="1200"/>
            <a:t> </a:t>
          </a:r>
          <a:r>
            <a:rPr lang="en-US" sz="1100" kern="1200" err="1"/>
            <a:t>nye</a:t>
          </a:r>
          <a:r>
            <a:rPr lang="en-US" sz="1100" kern="1200"/>
            <a:t> </a:t>
          </a:r>
          <a:r>
            <a:rPr lang="en-US" sz="1100" kern="1200" err="1"/>
            <a:t>vektøy</a:t>
          </a:r>
          <a:r>
            <a:rPr lang="en-US" sz="1100" kern="1200"/>
            <a:t> </a:t>
          </a:r>
          <a:r>
            <a:rPr lang="en-US" sz="1100" kern="1200" err="1"/>
            <a:t>kommer</a:t>
          </a:r>
          <a:r>
            <a:rPr lang="en-US" sz="1100" kern="1200"/>
            <a:t> </a:t>
          </a:r>
          <a:r>
            <a:rPr lang="en-US" sz="1100" kern="1200" err="1"/>
            <a:t>til</a:t>
          </a:r>
        </a:p>
      </dsp:txBody>
      <dsp:txXfrm>
        <a:off x="977040" y="4476013"/>
        <a:ext cx="3908162" cy="1406697"/>
      </dsp:txXfrm>
    </dsp:sp>
    <dsp:sp modelId="{DD0FFF51-04DB-46B6-8703-136FE6275C89}">
      <dsp:nvSpPr>
        <dsp:cNvPr id="0" name=""/>
        <dsp:cNvSpPr/>
      </dsp:nvSpPr>
      <dsp:spPr>
        <a:xfrm>
          <a:off x="0" y="4476013"/>
          <a:ext cx="977040" cy="1406697"/>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702" tIns="138950" rIns="51702" bIns="138950" numCol="1" spcCol="1270" anchor="ctr" anchorCtr="0">
          <a:noAutofit/>
        </a:bodyPr>
        <a:lstStyle/>
        <a:p>
          <a:pPr lvl="0" algn="ctr" defTabSz="622300">
            <a:lnSpc>
              <a:spcPct val="90000"/>
            </a:lnSpc>
            <a:spcBef>
              <a:spcPct val="0"/>
            </a:spcBef>
            <a:spcAft>
              <a:spcPct val="35000"/>
            </a:spcAft>
          </a:pPr>
          <a:r>
            <a:rPr lang="en-US" sz="1400" kern="1200"/>
            <a:t>Andre </a:t>
          </a:r>
          <a:r>
            <a:rPr lang="en-US" sz="1400" kern="1200" err="1"/>
            <a:t>verktøy</a:t>
          </a:r>
          <a:endParaRPr lang="en-US" sz="1400" kern="1200"/>
        </a:p>
      </dsp:txBody>
      <dsp:txXfrm>
        <a:off x="0" y="4476013"/>
        <a:ext cx="977040" cy="1406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36F84-0712-4FC4-BE83-96FE594E3B60}">
      <dsp:nvSpPr>
        <dsp:cNvPr id="0" name=""/>
        <dsp:cNvSpPr/>
      </dsp:nvSpPr>
      <dsp:spPr>
        <a:xfrm>
          <a:off x="0" y="213215"/>
          <a:ext cx="4885203" cy="4317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nb-NO" sz="1800" kern="1200"/>
            <a:t>I produksjon –</a:t>
          </a:r>
          <a:r>
            <a:rPr lang="nb-NO" sz="1800" kern="1200">
              <a:latin typeface="Calibri Light" panose="020F0302020204030204"/>
            </a:rPr>
            <a:t> 6</a:t>
          </a:r>
          <a:r>
            <a:rPr lang="nb-NO" sz="1800" kern="1200"/>
            <a:t> stk. - 3</a:t>
          </a:r>
          <a:r>
            <a:rPr lang="nb-NO" sz="1800" kern="1200">
              <a:latin typeface="Calibri Light" panose="020F0302020204030204"/>
            </a:rPr>
            <a:t>450</a:t>
          </a:r>
          <a:r>
            <a:rPr lang="nb-NO" sz="1800" kern="1200"/>
            <a:t> timer spart i året</a:t>
          </a:r>
          <a:endParaRPr lang="en-US" sz="1800" kern="1200"/>
        </a:p>
      </dsp:txBody>
      <dsp:txXfrm>
        <a:off x="21075" y="234290"/>
        <a:ext cx="4843053" cy="389580"/>
      </dsp:txXfrm>
    </dsp:sp>
    <dsp:sp modelId="{65A8FBB9-3E70-4ACC-836C-21CC22FE219F}">
      <dsp:nvSpPr>
        <dsp:cNvPr id="0" name=""/>
        <dsp:cNvSpPr/>
      </dsp:nvSpPr>
      <dsp:spPr>
        <a:xfrm>
          <a:off x="0" y="644945"/>
          <a:ext cx="4885203" cy="283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05" tIns="22860" rIns="128016" bIns="22860" numCol="1" spcCol="1270" anchor="t" anchorCtr="0">
          <a:noAutofit/>
        </a:bodyPr>
        <a:lstStyle/>
        <a:p>
          <a:pPr marL="114300" lvl="1" indent="-114300" algn="l" defTabSz="622300">
            <a:lnSpc>
              <a:spcPct val="100000"/>
            </a:lnSpc>
            <a:spcBef>
              <a:spcPct val="0"/>
            </a:spcBef>
            <a:spcAft>
              <a:spcPct val="20000"/>
            </a:spcAft>
            <a:buChar char="••"/>
          </a:pPr>
          <a:r>
            <a:rPr lang="nb-NO" sz="1400" kern="1200"/>
            <a:t>Klage på karakter/formell feil på eksamen - 500 timer</a:t>
          </a:r>
          <a:endParaRPr lang="en-US" sz="1400" kern="1200"/>
        </a:p>
        <a:p>
          <a:pPr marL="114300" lvl="1" indent="-114300" algn="l" defTabSz="622300">
            <a:lnSpc>
              <a:spcPct val="100000"/>
            </a:lnSpc>
            <a:spcBef>
              <a:spcPct val="0"/>
            </a:spcBef>
            <a:spcAft>
              <a:spcPct val="20000"/>
            </a:spcAft>
            <a:buChar char="••"/>
          </a:pPr>
          <a:r>
            <a:rPr lang="nb-NO" sz="1400" kern="1200"/>
            <a:t>Digital Sykemelding - 800 timer</a:t>
          </a:r>
          <a:endParaRPr lang="en-US" sz="1400" kern="1200"/>
        </a:p>
        <a:p>
          <a:pPr marL="114300" lvl="1" indent="-114300" algn="l" defTabSz="622300">
            <a:lnSpc>
              <a:spcPct val="100000"/>
            </a:lnSpc>
            <a:spcBef>
              <a:spcPct val="0"/>
            </a:spcBef>
            <a:spcAft>
              <a:spcPct val="20000"/>
            </a:spcAft>
            <a:buChar char="••"/>
          </a:pPr>
          <a:r>
            <a:rPr lang="nb-NO" sz="1400" kern="1200"/>
            <a:t>Publisering i DUO Vitenarkiv steg 1 av 4 - 250 timer pluss </a:t>
          </a:r>
          <a:r>
            <a:rPr lang="nb-NO" sz="1400" kern="1200" err="1"/>
            <a:t>backlog</a:t>
          </a:r>
          <a:endParaRPr lang="en-US" sz="1400" kern="1200" err="1"/>
        </a:p>
        <a:p>
          <a:pPr marL="114300" lvl="1" indent="-114300" algn="l" defTabSz="622300">
            <a:lnSpc>
              <a:spcPct val="100000"/>
            </a:lnSpc>
            <a:spcBef>
              <a:spcPct val="0"/>
            </a:spcBef>
            <a:spcAft>
              <a:spcPct val="20000"/>
            </a:spcAft>
            <a:buChar char="••"/>
          </a:pPr>
          <a:r>
            <a:rPr lang="nb-NO" sz="1400" kern="1200"/>
            <a:t>DUO steg 2 av 4 Duplikatsjekk - 250 timer pluss </a:t>
          </a:r>
          <a:r>
            <a:rPr lang="nb-NO" sz="1400" kern="1200" err="1"/>
            <a:t>backlog</a:t>
          </a:r>
          <a:endParaRPr lang="en-US" sz="1400" kern="1200" err="1"/>
        </a:p>
        <a:p>
          <a:pPr marL="114300" lvl="1" indent="-114300" algn="l" defTabSz="622300" rtl="0">
            <a:lnSpc>
              <a:spcPct val="100000"/>
            </a:lnSpc>
            <a:spcBef>
              <a:spcPct val="0"/>
            </a:spcBef>
            <a:spcAft>
              <a:spcPct val="20000"/>
            </a:spcAft>
            <a:buChar char="••"/>
          </a:pPr>
          <a:r>
            <a:rPr lang="nb-NO" sz="1400" kern="1200">
              <a:latin typeface="Calibri Light" panose="020F0302020204030204"/>
            </a:rPr>
            <a:t>DUO rettighetsklarering steg 3 av 4 – 250 timer pluss backlog</a:t>
          </a:r>
        </a:p>
        <a:p>
          <a:pPr marL="114300" lvl="1" indent="-114300" algn="l" defTabSz="622300">
            <a:lnSpc>
              <a:spcPct val="100000"/>
            </a:lnSpc>
            <a:spcBef>
              <a:spcPct val="0"/>
            </a:spcBef>
            <a:spcAft>
              <a:spcPct val="20000"/>
            </a:spcAft>
            <a:buChar char="••"/>
          </a:pPr>
          <a:r>
            <a:rPr lang="nb-NO" sz="1400" kern="1200"/>
            <a:t>OA leverandøropprettelse - 400 timer</a:t>
          </a:r>
          <a:endParaRPr lang="en-US" sz="1400" kern="1200"/>
        </a:p>
        <a:p>
          <a:pPr marL="114300" lvl="1" indent="-114300" algn="l" defTabSz="622300">
            <a:lnSpc>
              <a:spcPct val="100000"/>
            </a:lnSpc>
            <a:spcBef>
              <a:spcPct val="0"/>
            </a:spcBef>
            <a:spcAft>
              <a:spcPct val="20000"/>
            </a:spcAft>
            <a:buChar char="••"/>
          </a:pPr>
          <a:r>
            <a:rPr lang="nb-NO" sz="1400" kern="1200"/>
            <a:t>Si fra - 60 timer (Lavt tall men svært viktig å unngå manuelle feil)</a:t>
          </a:r>
          <a:endParaRPr lang="en-US" sz="1400" kern="1200"/>
        </a:p>
        <a:p>
          <a:pPr marL="114300" lvl="1" indent="-114300" algn="l" defTabSz="622300">
            <a:lnSpc>
              <a:spcPct val="100000"/>
            </a:lnSpc>
            <a:spcBef>
              <a:spcPct val="0"/>
            </a:spcBef>
            <a:spcAft>
              <a:spcPct val="20000"/>
            </a:spcAft>
            <a:buChar char="••"/>
          </a:pPr>
          <a:r>
            <a:rPr lang="nb-NO" sz="1400" kern="1200"/>
            <a:t>Politiattest - 500 timer (Aktuell for UH-kunder)</a:t>
          </a:r>
          <a:endParaRPr lang="en-US" sz="1400" kern="1200"/>
        </a:p>
        <a:p>
          <a:pPr marL="114300" lvl="1" indent="-114300" algn="l" defTabSz="622300">
            <a:lnSpc>
              <a:spcPct val="100000"/>
            </a:lnSpc>
            <a:spcBef>
              <a:spcPct val="0"/>
            </a:spcBef>
            <a:spcAft>
              <a:spcPct val="20000"/>
            </a:spcAft>
            <a:buChar char="••"/>
          </a:pPr>
          <a:r>
            <a:rPr lang="nb-NO" sz="1400" kern="1200"/>
            <a:t>Digital sykemelding del 2 - 440 timer</a:t>
          </a:r>
          <a:endParaRPr lang="en-US" sz="1400" kern="1200"/>
        </a:p>
      </dsp:txBody>
      <dsp:txXfrm>
        <a:off x="0" y="644945"/>
        <a:ext cx="4885203" cy="2831760"/>
      </dsp:txXfrm>
    </dsp:sp>
    <dsp:sp modelId="{76843770-F932-455D-9C49-CECD544C0187}">
      <dsp:nvSpPr>
        <dsp:cNvPr id="0" name=""/>
        <dsp:cNvSpPr/>
      </dsp:nvSpPr>
      <dsp:spPr>
        <a:xfrm>
          <a:off x="0" y="3476705"/>
          <a:ext cx="4885203" cy="43173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nb-NO" sz="1800" kern="1200"/>
            <a:t>Under utvikling –</a:t>
          </a:r>
          <a:r>
            <a:rPr lang="nb-NO" sz="1800" kern="1200">
              <a:latin typeface="Calibri Light" panose="020F0302020204030204"/>
            </a:rPr>
            <a:t> 5</a:t>
          </a:r>
          <a:r>
            <a:rPr lang="nb-NO" sz="1800" kern="1200"/>
            <a:t> stk. -</a:t>
          </a:r>
          <a:r>
            <a:rPr lang="nb-NO" sz="1800" kern="1200">
              <a:latin typeface="Calibri Light" panose="020F0302020204030204"/>
            </a:rPr>
            <a:t> 1850</a:t>
          </a:r>
          <a:r>
            <a:rPr lang="nb-NO" sz="1800" kern="1200"/>
            <a:t> timer spart i året</a:t>
          </a:r>
          <a:endParaRPr lang="en-US" sz="1800" kern="1200"/>
        </a:p>
      </dsp:txBody>
      <dsp:txXfrm>
        <a:off x="21075" y="3497780"/>
        <a:ext cx="4843053" cy="389580"/>
      </dsp:txXfrm>
    </dsp:sp>
    <dsp:sp modelId="{11C7FA4C-980A-4788-8484-7495B2A88591}">
      <dsp:nvSpPr>
        <dsp:cNvPr id="0" name=""/>
        <dsp:cNvSpPr/>
      </dsp:nvSpPr>
      <dsp:spPr>
        <a:xfrm>
          <a:off x="0" y="3908435"/>
          <a:ext cx="4885203" cy="8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05" tIns="22860" rIns="128016" bIns="22860" numCol="1" spcCol="1270" anchor="t" anchorCtr="0">
          <a:noAutofit/>
        </a:bodyPr>
        <a:lstStyle/>
        <a:p>
          <a:pPr marL="114300" lvl="1" indent="-114300" algn="l" defTabSz="622300">
            <a:lnSpc>
              <a:spcPct val="100000"/>
            </a:lnSpc>
            <a:spcBef>
              <a:spcPct val="0"/>
            </a:spcBef>
            <a:spcAft>
              <a:spcPct val="20000"/>
            </a:spcAft>
            <a:buChar char="••"/>
          </a:pPr>
          <a:r>
            <a:rPr lang="nb-NO" sz="1400" kern="1200"/>
            <a:t>OA Prosjektopprettelse - 400 timer</a:t>
          </a:r>
          <a:endParaRPr lang="en-US" sz="1400" kern="1200"/>
        </a:p>
        <a:p>
          <a:pPr marL="114300" lvl="1" indent="-114300" algn="l" defTabSz="622300" rtl="0">
            <a:lnSpc>
              <a:spcPct val="100000"/>
            </a:lnSpc>
            <a:spcBef>
              <a:spcPct val="0"/>
            </a:spcBef>
            <a:spcAft>
              <a:spcPct val="20000"/>
            </a:spcAft>
            <a:buChar char="••"/>
          </a:pPr>
          <a:r>
            <a:rPr lang="nb-NO" sz="1400" kern="1200"/>
            <a:t>DUO</a:t>
          </a:r>
          <a:r>
            <a:rPr lang="nb-NO" sz="1400" kern="1200">
              <a:latin typeface="Calibri Light" panose="020F0302020204030204"/>
            </a:rPr>
            <a:t> </a:t>
          </a:r>
          <a:r>
            <a:rPr lang="nb-NO" sz="1400" kern="1200"/>
            <a:t>steg 4 - </a:t>
          </a:r>
          <a:r>
            <a:rPr lang="nb-NO" sz="1400" kern="1200">
              <a:latin typeface="Calibri Light" panose="020F0302020204030204"/>
            </a:rPr>
            <a:t>250</a:t>
          </a:r>
          <a:r>
            <a:rPr lang="nb-NO" sz="1400" kern="1200"/>
            <a:t> timer pluss </a:t>
          </a:r>
          <a:r>
            <a:rPr lang="nb-NO" sz="1400" kern="1200" err="1"/>
            <a:t>backlog</a:t>
          </a:r>
          <a:endParaRPr lang="en-US" sz="1400" kern="1200" err="1"/>
        </a:p>
        <a:p>
          <a:pPr marL="114300" lvl="1" indent="-114300" algn="l" defTabSz="622300">
            <a:lnSpc>
              <a:spcPct val="100000"/>
            </a:lnSpc>
            <a:spcBef>
              <a:spcPct val="0"/>
            </a:spcBef>
            <a:spcAft>
              <a:spcPct val="20000"/>
            </a:spcAft>
            <a:buChar char="••"/>
          </a:pPr>
          <a:r>
            <a:rPr lang="nb-NO" sz="1400" kern="1200"/>
            <a:t>UB Innlånsbestillinger - 1200 timer</a:t>
          </a:r>
          <a:endParaRPr lang="en-US" sz="1400" kern="1200"/>
        </a:p>
      </dsp:txBody>
      <dsp:txXfrm>
        <a:off x="0" y="3908435"/>
        <a:ext cx="4885203" cy="801090"/>
      </dsp:txXfrm>
    </dsp:sp>
    <dsp:sp modelId="{209A0094-5EE1-4DA9-8317-10ECA7AE2AAF}">
      <dsp:nvSpPr>
        <dsp:cNvPr id="0" name=""/>
        <dsp:cNvSpPr/>
      </dsp:nvSpPr>
      <dsp:spPr>
        <a:xfrm>
          <a:off x="0" y="4709525"/>
          <a:ext cx="4885203" cy="43173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nb-NO" sz="1800" kern="1200"/>
            <a:t>I oppstartsfase – 2 stk. - 990 timer i året</a:t>
          </a:r>
          <a:endParaRPr lang="en-US" sz="1800" kern="1200"/>
        </a:p>
      </dsp:txBody>
      <dsp:txXfrm>
        <a:off x="21075" y="4730600"/>
        <a:ext cx="4843053" cy="389580"/>
      </dsp:txXfrm>
    </dsp:sp>
    <dsp:sp modelId="{69E08893-2BAC-4133-B7F7-FFCA75F86ABA}">
      <dsp:nvSpPr>
        <dsp:cNvPr id="0" name=""/>
        <dsp:cNvSpPr/>
      </dsp:nvSpPr>
      <dsp:spPr>
        <a:xfrm>
          <a:off x="0" y="5141255"/>
          <a:ext cx="4885203" cy="530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05" tIns="22860" rIns="128016" bIns="22860" numCol="1" spcCol="1270" anchor="t" anchorCtr="0">
          <a:noAutofit/>
        </a:bodyPr>
        <a:lstStyle/>
        <a:p>
          <a:pPr marL="114300" lvl="1" indent="-114300" algn="l" defTabSz="622300">
            <a:lnSpc>
              <a:spcPct val="100000"/>
            </a:lnSpc>
            <a:spcBef>
              <a:spcPct val="0"/>
            </a:spcBef>
            <a:spcAft>
              <a:spcPct val="20000"/>
            </a:spcAft>
            <a:buChar char="••"/>
          </a:pPr>
          <a:r>
            <a:rPr lang="nb-NO" sz="1400" kern="1200"/>
            <a:t>Søknad om tilrettelegging på eksamen - 630 timer</a:t>
          </a:r>
          <a:endParaRPr lang="en-US" sz="1400" kern="1200"/>
        </a:p>
        <a:p>
          <a:pPr marL="114300" lvl="1" indent="-114300" algn="l" defTabSz="622300">
            <a:lnSpc>
              <a:spcPct val="100000"/>
            </a:lnSpc>
            <a:spcBef>
              <a:spcPct val="0"/>
            </a:spcBef>
            <a:spcAft>
              <a:spcPct val="20000"/>
            </a:spcAft>
            <a:buChar char="••"/>
          </a:pPr>
          <a:r>
            <a:rPr lang="nb-NO" sz="1400" kern="1200"/>
            <a:t>Søknad om studiepermisjon - 360 timer</a:t>
          </a:r>
          <a:endParaRPr lang="en-US" sz="1400" kern="1200"/>
        </a:p>
      </dsp:txBody>
      <dsp:txXfrm>
        <a:off x="0" y="5141255"/>
        <a:ext cx="4885203" cy="5309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B8765-B859-4C15-9823-0AC095D7384C}">
      <dsp:nvSpPr>
        <dsp:cNvPr id="0" name=""/>
        <dsp:cNvSpPr/>
      </dsp:nvSpPr>
      <dsp:spPr>
        <a:xfrm>
          <a:off x="0" y="502"/>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1A3BB9-1347-4A76-B794-26A9D9E0A4B5}">
      <dsp:nvSpPr>
        <dsp:cNvPr id="0" name=""/>
        <dsp:cNvSpPr/>
      </dsp:nvSpPr>
      <dsp:spPr>
        <a:xfrm>
          <a:off x="209416" y="156266"/>
          <a:ext cx="380756" cy="3807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C270EA-61FF-4163-B998-24F4A4FD5A91}">
      <dsp:nvSpPr>
        <dsp:cNvPr id="0" name=""/>
        <dsp:cNvSpPr/>
      </dsp:nvSpPr>
      <dsp:spPr>
        <a:xfrm>
          <a:off x="799588" y="502"/>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Starte basert på en elektronisk trigger eller et planlagt tidspunkt</a:t>
          </a:r>
          <a:endParaRPr lang="en-US" sz="1600" kern="1200"/>
        </a:p>
      </dsp:txBody>
      <dsp:txXfrm>
        <a:off x="799588" y="502"/>
        <a:ext cx="4085614" cy="692284"/>
      </dsp:txXfrm>
    </dsp:sp>
    <dsp:sp modelId="{B46643FD-455D-4B18-AA13-9620BA9DC212}">
      <dsp:nvSpPr>
        <dsp:cNvPr id="0" name=""/>
        <dsp:cNvSpPr/>
      </dsp:nvSpPr>
      <dsp:spPr>
        <a:xfrm>
          <a:off x="0" y="865858"/>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0F02E4-0ACD-493A-816F-4725CB09C5A9}">
      <dsp:nvSpPr>
        <dsp:cNvPr id="0" name=""/>
        <dsp:cNvSpPr/>
      </dsp:nvSpPr>
      <dsp:spPr>
        <a:xfrm>
          <a:off x="209416" y="1021622"/>
          <a:ext cx="380756" cy="3807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0B3DDC-6C62-4A00-956D-30B523A41F80}">
      <dsp:nvSpPr>
        <dsp:cNvPr id="0" name=""/>
        <dsp:cNvSpPr/>
      </dsp:nvSpPr>
      <dsp:spPr>
        <a:xfrm>
          <a:off x="799588" y="865858"/>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Hente informasjon fra forskjellige kilder</a:t>
          </a:r>
          <a:endParaRPr lang="en-US" sz="1600" kern="1200"/>
        </a:p>
      </dsp:txBody>
      <dsp:txXfrm>
        <a:off x="799588" y="865858"/>
        <a:ext cx="4085614" cy="692284"/>
      </dsp:txXfrm>
    </dsp:sp>
    <dsp:sp modelId="{933C1E8C-CC56-469A-BF12-D6261F0BAB0B}">
      <dsp:nvSpPr>
        <dsp:cNvPr id="0" name=""/>
        <dsp:cNvSpPr/>
      </dsp:nvSpPr>
      <dsp:spPr>
        <a:xfrm>
          <a:off x="0" y="1731214"/>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5BD1F6-E88A-4539-BFFE-91D17C2A079B}">
      <dsp:nvSpPr>
        <dsp:cNvPr id="0" name=""/>
        <dsp:cNvSpPr/>
      </dsp:nvSpPr>
      <dsp:spPr>
        <a:xfrm>
          <a:off x="209416" y="1886978"/>
          <a:ext cx="380756" cy="380756"/>
        </a:xfrm>
        <a:prstGeom prst="rect">
          <a:avLst/>
        </a:prstGeom>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37CC28-07CE-4901-875F-161E8BE836A9}">
      <dsp:nvSpPr>
        <dsp:cNvPr id="0" name=""/>
        <dsp:cNvSpPr/>
      </dsp:nvSpPr>
      <dsp:spPr>
        <a:xfrm>
          <a:off x="799588" y="1731214"/>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Foreta kalkulasjoner</a:t>
          </a:r>
          <a:endParaRPr lang="en-US" sz="1600" kern="1200"/>
        </a:p>
      </dsp:txBody>
      <dsp:txXfrm>
        <a:off x="799588" y="1731214"/>
        <a:ext cx="4085614" cy="692284"/>
      </dsp:txXfrm>
    </dsp:sp>
    <dsp:sp modelId="{0D48B1B5-B628-412B-93BA-6730FDCBC5F0}">
      <dsp:nvSpPr>
        <dsp:cNvPr id="0" name=""/>
        <dsp:cNvSpPr/>
      </dsp:nvSpPr>
      <dsp:spPr>
        <a:xfrm>
          <a:off x="0" y="2596570"/>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57F2E-4E5E-4417-8B2F-3A9037D7B4BA}">
      <dsp:nvSpPr>
        <dsp:cNvPr id="0" name=""/>
        <dsp:cNvSpPr/>
      </dsp:nvSpPr>
      <dsp:spPr>
        <a:xfrm>
          <a:off x="209416" y="2752334"/>
          <a:ext cx="380756" cy="3807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3E488E-8706-4FFA-878F-5690B411BC14}">
      <dsp:nvSpPr>
        <dsp:cNvPr id="0" name=""/>
        <dsp:cNvSpPr/>
      </dsp:nvSpPr>
      <dsp:spPr>
        <a:xfrm>
          <a:off x="799588" y="2596570"/>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Validere og behandle data basert på en hvis/så logikk</a:t>
          </a:r>
          <a:endParaRPr lang="en-US" sz="1600" kern="1200"/>
        </a:p>
      </dsp:txBody>
      <dsp:txXfrm>
        <a:off x="799588" y="2596570"/>
        <a:ext cx="4085614" cy="692284"/>
      </dsp:txXfrm>
    </dsp:sp>
    <dsp:sp modelId="{6C4839D9-809E-4B53-B379-6AAACA1D06AB}">
      <dsp:nvSpPr>
        <dsp:cNvPr id="0" name=""/>
        <dsp:cNvSpPr/>
      </dsp:nvSpPr>
      <dsp:spPr>
        <a:xfrm>
          <a:off x="0" y="3461926"/>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698DE5-6332-42BE-9A2B-D229DADF727D}">
      <dsp:nvSpPr>
        <dsp:cNvPr id="0" name=""/>
        <dsp:cNvSpPr/>
      </dsp:nvSpPr>
      <dsp:spPr>
        <a:xfrm>
          <a:off x="209416" y="3617690"/>
          <a:ext cx="380756" cy="3807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075054-D637-469C-AFA5-E414DE3EF6DC}">
      <dsp:nvSpPr>
        <dsp:cNvPr id="0" name=""/>
        <dsp:cNvSpPr/>
      </dsp:nvSpPr>
      <dsp:spPr>
        <a:xfrm>
          <a:off x="799588" y="3461926"/>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Overføre eller registrere informasjon til forskjellige systemer</a:t>
          </a:r>
          <a:endParaRPr lang="en-US" sz="1600" kern="1200"/>
        </a:p>
      </dsp:txBody>
      <dsp:txXfrm>
        <a:off x="799588" y="3461926"/>
        <a:ext cx="4085614" cy="692284"/>
      </dsp:txXfrm>
    </dsp:sp>
    <dsp:sp modelId="{2D15ECA7-BFA5-430B-B804-DDC0914AC1BE}">
      <dsp:nvSpPr>
        <dsp:cNvPr id="0" name=""/>
        <dsp:cNvSpPr/>
      </dsp:nvSpPr>
      <dsp:spPr>
        <a:xfrm>
          <a:off x="0" y="4327282"/>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01FC05-5DAF-4F32-B5C9-AE5520AA484D}">
      <dsp:nvSpPr>
        <dsp:cNvPr id="0" name=""/>
        <dsp:cNvSpPr/>
      </dsp:nvSpPr>
      <dsp:spPr>
        <a:xfrm>
          <a:off x="209416" y="4483046"/>
          <a:ext cx="380756" cy="38075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1B221E-CE57-4332-86AB-AA23462BD8F3}">
      <dsp:nvSpPr>
        <dsp:cNvPr id="0" name=""/>
        <dsp:cNvSpPr/>
      </dsp:nvSpPr>
      <dsp:spPr>
        <a:xfrm>
          <a:off x="799588" y="4327282"/>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Samhandle med mennesker via epost eller arbeidsflyt</a:t>
          </a:r>
          <a:endParaRPr lang="en-US" sz="1600" kern="1200"/>
        </a:p>
      </dsp:txBody>
      <dsp:txXfrm>
        <a:off x="799588" y="4327282"/>
        <a:ext cx="4085614" cy="692284"/>
      </dsp:txXfrm>
    </dsp:sp>
    <dsp:sp modelId="{37F4A884-C9ED-454D-AEB9-59E15B294E4C}">
      <dsp:nvSpPr>
        <dsp:cNvPr id="0" name=""/>
        <dsp:cNvSpPr/>
      </dsp:nvSpPr>
      <dsp:spPr>
        <a:xfrm>
          <a:off x="0" y="5192638"/>
          <a:ext cx="4885203" cy="6922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2DA4A0-0F5C-47BF-8508-EAF1EE7DB624}">
      <dsp:nvSpPr>
        <dsp:cNvPr id="0" name=""/>
        <dsp:cNvSpPr/>
      </dsp:nvSpPr>
      <dsp:spPr>
        <a:xfrm>
          <a:off x="209416" y="5348402"/>
          <a:ext cx="380756" cy="38075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B86E6C-6D5A-44D4-9F51-2B42B3566264}">
      <dsp:nvSpPr>
        <dsp:cNvPr id="0" name=""/>
        <dsp:cNvSpPr/>
      </dsp:nvSpPr>
      <dsp:spPr>
        <a:xfrm>
          <a:off x="799588" y="5192638"/>
          <a:ext cx="4085614" cy="692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67" tIns="73267" rIns="73267" bIns="73267" numCol="1" spcCol="1270" anchor="ctr" anchorCtr="0">
          <a:noAutofit/>
        </a:bodyPr>
        <a:lstStyle/>
        <a:p>
          <a:pPr lvl="0" algn="l" defTabSz="711200">
            <a:lnSpc>
              <a:spcPct val="90000"/>
            </a:lnSpc>
            <a:spcBef>
              <a:spcPct val="0"/>
            </a:spcBef>
            <a:spcAft>
              <a:spcPct val="35000"/>
            </a:spcAft>
          </a:pPr>
          <a:r>
            <a:rPr lang="nb-NO" sz="1600" kern="1200"/>
            <a:t>Generere og distribuere dokumenter og rapporter</a:t>
          </a:r>
          <a:endParaRPr lang="en-US" sz="1600" kern="1200"/>
        </a:p>
      </dsp:txBody>
      <dsp:txXfrm>
        <a:off x="799588" y="5192638"/>
        <a:ext cx="4085614" cy="6922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A1C54-9876-477B-B483-D57AA63F5A10}">
      <dsp:nvSpPr>
        <dsp:cNvPr id="0" name=""/>
        <dsp:cNvSpPr/>
      </dsp:nvSpPr>
      <dsp:spPr>
        <a:xfrm>
          <a:off x="567558" y="934645"/>
          <a:ext cx="609820" cy="6098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2BBCFD-71EF-41D2-BA79-4FCE4EDF2E1F}">
      <dsp:nvSpPr>
        <dsp:cNvPr id="0" name=""/>
        <dsp:cNvSpPr/>
      </dsp:nvSpPr>
      <dsp:spPr>
        <a:xfrm>
          <a:off x="1297" y="1651193"/>
          <a:ext cx="1742343" cy="392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90000"/>
            </a:lnSpc>
            <a:spcBef>
              <a:spcPct val="0"/>
            </a:spcBef>
            <a:spcAft>
              <a:spcPct val="35000"/>
            </a:spcAft>
            <a:defRPr b="1"/>
          </a:pPr>
          <a:r>
            <a:rPr lang="nb-NO" sz="1400" kern="1200"/>
            <a:t>Prosess-støtte</a:t>
          </a:r>
          <a:endParaRPr lang="en-US" sz="1400" kern="1200"/>
        </a:p>
      </dsp:txBody>
      <dsp:txXfrm>
        <a:off x="1297" y="1651193"/>
        <a:ext cx="1742343" cy="392027"/>
      </dsp:txXfrm>
    </dsp:sp>
    <dsp:sp modelId="{206EC256-525A-4DD1-A39D-5B5778FC34D5}">
      <dsp:nvSpPr>
        <dsp:cNvPr id="0" name=""/>
        <dsp:cNvSpPr/>
      </dsp:nvSpPr>
      <dsp:spPr>
        <a:xfrm>
          <a:off x="1297" y="2092861"/>
          <a:ext cx="1742343" cy="132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nb-NO" sz="1100" kern="1200"/>
            <a:t>Brukere tas gjennom en arbeidsflyt gjennom en regelbasert hvis/så flyt som leder frem til understøtte av arbeidsprosesser</a:t>
          </a:r>
          <a:endParaRPr lang="en-US" sz="1100" kern="1200"/>
        </a:p>
        <a:p>
          <a:pPr lvl="0" algn="ctr" defTabSz="488950">
            <a:lnSpc>
              <a:spcPct val="90000"/>
            </a:lnSpc>
            <a:spcBef>
              <a:spcPct val="0"/>
            </a:spcBef>
            <a:spcAft>
              <a:spcPct val="35000"/>
            </a:spcAft>
          </a:pPr>
          <a:r>
            <a:rPr lang="nb-NO" sz="1100" kern="1200"/>
            <a:t>Eksempel på dette er arrangement</a:t>
          </a:r>
          <a:r>
            <a:rPr lang="en-US" sz="1100" kern="1200"/>
            <a:t> </a:t>
          </a:r>
          <a:r>
            <a:rPr lang="nb-NO" sz="1100" kern="1200"/>
            <a:t>støtte</a:t>
          </a:r>
          <a:r>
            <a:rPr lang="en-US" sz="1100" kern="1200"/>
            <a:t> </a:t>
          </a:r>
          <a:r>
            <a:rPr lang="nb-NO" sz="1100" kern="1200"/>
            <a:t>på juridisk fakultet</a:t>
          </a:r>
          <a:endParaRPr lang="en-US" sz="1100" kern="1200"/>
        </a:p>
      </dsp:txBody>
      <dsp:txXfrm>
        <a:off x="1297" y="2092861"/>
        <a:ext cx="1742343" cy="1323830"/>
      </dsp:txXfrm>
    </dsp:sp>
    <dsp:sp modelId="{615BDA8B-3B73-4AE1-8198-AA63276622DF}">
      <dsp:nvSpPr>
        <dsp:cNvPr id="0" name=""/>
        <dsp:cNvSpPr/>
      </dsp:nvSpPr>
      <dsp:spPr>
        <a:xfrm>
          <a:off x="2614812" y="934645"/>
          <a:ext cx="609820" cy="6098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6C681C-7219-4C38-BE1E-A390949C3D35}">
      <dsp:nvSpPr>
        <dsp:cNvPr id="0" name=""/>
        <dsp:cNvSpPr/>
      </dsp:nvSpPr>
      <dsp:spPr>
        <a:xfrm>
          <a:off x="2048551" y="1651193"/>
          <a:ext cx="1742343" cy="392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90000"/>
            </a:lnSpc>
            <a:spcBef>
              <a:spcPct val="0"/>
            </a:spcBef>
            <a:spcAft>
              <a:spcPct val="35000"/>
            </a:spcAft>
            <a:defRPr b="1"/>
          </a:pPr>
          <a:r>
            <a:rPr lang="nb-NO" sz="1400" kern="1200"/>
            <a:t>Datainnsamling</a:t>
          </a:r>
          <a:endParaRPr lang="en-US" sz="1400" kern="1200"/>
        </a:p>
      </dsp:txBody>
      <dsp:txXfrm>
        <a:off x="2048551" y="1651193"/>
        <a:ext cx="1742343" cy="392027"/>
      </dsp:txXfrm>
    </dsp:sp>
    <dsp:sp modelId="{3CC7FF00-3B6B-4523-8157-C716DD7FB7DF}">
      <dsp:nvSpPr>
        <dsp:cNvPr id="0" name=""/>
        <dsp:cNvSpPr/>
      </dsp:nvSpPr>
      <dsp:spPr>
        <a:xfrm>
          <a:off x="2048551" y="2092861"/>
          <a:ext cx="1742343" cy="132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nb-NO" sz="1100" kern="1200"/>
            <a:t>Benyttes til datainnsamling i mange sammenhenger inkludert RPA prosesser </a:t>
          </a:r>
          <a:r>
            <a:rPr lang="en-US" sz="1100" kern="1200"/>
            <a:t> </a:t>
          </a:r>
        </a:p>
      </dsp:txBody>
      <dsp:txXfrm>
        <a:off x="2048551" y="2092861"/>
        <a:ext cx="1742343" cy="1323830"/>
      </dsp:txXfrm>
    </dsp:sp>
    <dsp:sp modelId="{3F3CBD7E-85BE-4E4B-9698-7F8BB717019D}">
      <dsp:nvSpPr>
        <dsp:cNvPr id="0" name=""/>
        <dsp:cNvSpPr/>
      </dsp:nvSpPr>
      <dsp:spPr>
        <a:xfrm>
          <a:off x="4662066" y="934645"/>
          <a:ext cx="609820" cy="609820"/>
        </a:xfrm>
        <a:prstGeom prst="rect">
          <a:avLst/>
        </a:prstGeom>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B5DADA-5876-4C2C-AB70-B3028937550A}">
      <dsp:nvSpPr>
        <dsp:cNvPr id="0" name=""/>
        <dsp:cNvSpPr/>
      </dsp:nvSpPr>
      <dsp:spPr>
        <a:xfrm>
          <a:off x="4095805" y="1651193"/>
          <a:ext cx="1742343" cy="392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90000"/>
            </a:lnSpc>
            <a:spcBef>
              <a:spcPct val="0"/>
            </a:spcBef>
            <a:spcAft>
              <a:spcPct val="35000"/>
            </a:spcAft>
            <a:defRPr b="1"/>
          </a:pPr>
          <a:r>
            <a:rPr lang="nb-NO" sz="1400" kern="1200"/>
            <a:t>Tilgjengelighet </a:t>
          </a:r>
          <a:endParaRPr lang="en-US" sz="1400" kern="1200"/>
        </a:p>
      </dsp:txBody>
      <dsp:txXfrm>
        <a:off x="4095805" y="1651193"/>
        <a:ext cx="1742343" cy="392027"/>
      </dsp:txXfrm>
    </dsp:sp>
    <dsp:sp modelId="{149948B1-AD9A-439F-BC4C-B678C1B510F9}">
      <dsp:nvSpPr>
        <dsp:cNvPr id="0" name=""/>
        <dsp:cNvSpPr/>
      </dsp:nvSpPr>
      <dsp:spPr>
        <a:xfrm>
          <a:off x="4095805" y="2092861"/>
          <a:ext cx="1742343" cy="132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nb-NO" sz="1100" kern="1200"/>
            <a:t>Kraftig API</a:t>
          </a:r>
          <a:endParaRPr lang="en-US" sz="1100" kern="1200"/>
        </a:p>
        <a:p>
          <a:pPr lvl="0" algn="ctr" defTabSz="488950">
            <a:lnSpc>
              <a:spcPct val="90000"/>
            </a:lnSpc>
            <a:spcBef>
              <a:spcPct val="0"/>
            </a:spcBef>
            <a:spcAft>
              <a:spcPct val="35000"/>
            </a:spcAft>
          </a:pPr>
          <a:r>
            <a:rPr lang="nb-NO" sz="1100" kern="1200"/>
            <a:t>Kan ta imot data fra mobilapper og webapper</a:t>
          </a:r>
          <a:endParaRPr lang="en-US" sz="1100" kern="1200"/>
        </a:p>
      </dsp:txBody>
      <dsp:txXfrm>
        <a:off x="4095805" y="2092861"/>
        <a:ext cx="1742343" cy="1323830"/>
      </dsp:txXfrm>
    </dsp:sp>
    <dsp:sp modelId="{ED537FB9-7F82-4693-B781-10D741DD0A79}">
      <dsp:nvSpPr>
        <dsp:cNvPr id="0" name=""/>
        <dsp:cNvSpPr/>
      </dsp:nvSpPr>
      <dsp:spPr>
        <a:xfrm>
          <a:off x="6709320" y="934645"/>
          <a:ext cx="609820" cy="6098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C115B1-3910-4163-9BB7-E2D66A40BB47}">
      <dsp:nvSpPr>
        <dsp:cNvPr id="0" name=""/>
        <dsp:cNvSpPr/>
      </dsp:nvSpPr>
      <dsp:spPr>
        <a:xfrm>
          <a:off x="6143058" y="1651193"/>
          <a:ext cx="1742343" cy="392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90000"/>
            </a:lnSpc>
            <a:spcBef>
              <a:spcPct val="0"/>
            </a:spcBef>
            <a:spcAft>
              <a:spcPct val="35000"/>
            </a:spcAft>
            <a:defRPr b="1"/>
          </a:pPr>
          <a:r>
            <a:rPr lang="nb-NO" sz="1400" kern="1200"/>
            <a:t>Sikkerhet og personvern</a:t>
          </a:r>
          <a:endParaRPr lang="en-US" sz="1400" kern="1200"/>
        </a:p>
      </dsp:txBody>
      <dsp:txXfrm>
        <a:off x="6143058" y="1651193"/>
        <a:ext cx="1742343" cy="392027"/>
      </dsp:txXfrm>
    </dsp:sp>
    <dsp:sp modelId="{B95823DC-A345-4734-9C6D-D71E8577199E}">
      <dsp:nvSpPr>
        <dsp:cNvPr id="0" name=""/>
        <dsp:cNvSpPr/>
      </dsp:nvSpPr>
      <dsp:spPr>
        <a:xfrm>
          <a:off x="6143058" y="2092861"/>
          <a:ext cx="1742343" cy="132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nb-NO" sz="1100" kern="1200"/>
            <a:t>Kan levere sensitive personopplysninger til TSD</a:t>
          </a:r>
          <a:endParaRPr lang="en-US" sz="1100" kern="1200"/>
        </a:p>
        <a:p>
          <a:pPr lvl="0" algn="ctr" defTabSz="488950">
            <a:lnSpc>
              <a:spcPct val="90000"/>
            </a:lnSpc>
            <a:spcBef>
              <a:spcPct val="0"/>
            </a:spcBef>
            <a:spcAft>
              <a:spcPct val="35000"/>
            </a:spcAft>
          </a:pPr>
          <a:r>
            <a:rPr lang="nb-NO" sz="1100" kern="1200"/>
            <a:t>Skiller mellom anonyme og ikke-anonyme skjema</a:t>
          </a:r>
          <a:endParaRPr lang="en-US" sz="1100" kern="1200"/>
        </a:p>
      </dsp:txBody>
      <dsp:txXfrm>
        <a:off x="6143058" y="2092861"/>
        <a:ext cx="1742343" cy="132383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A90F70F-F073-5E45-93D9-D311F88BF605}" type="datetime1">
              <a:rPr lang="nb-NO"/>
              <a:pPr>
                <a:defRPr/>
              </a:pPr>
              <a:t>02.10.2019</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C069810-1276-FE4C-9C13-496BA63787E8}" type="slidenum">
              <a:rPr lang="nb-NO"/>
              <a:pPr>
                <a:defRPr/>
              </a:pPr>
              <a:t>‹#›</a:t>
            </a:fld>
            <a:endParaRPr lang="nb-NO"/>
          </a:p>
        </p:txBody>
      </p:sp>
    </p:spTree>
    <p:extLst>
      <p:ext uri="{BB962C8B-B14F-4D97-AF65-F5344CB8AC3E}">
        <p14:creationId xmlns:p14="http://schemas.microsoft.com/office/powerpoint/2010/main" val="1817616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CB4F33-0A36-4A46-968A-02FC27E43280}" type="slidenum">
              <a:rPr lang="en-US"/>
              <a:pPr>
                <a:defRPr/>
              </a:pPr>
              <a:t>‹#›</a:t>
            </a:fld>
            <a:endParaRPr lang="en-US"/>
          </a:p>
        </p:txBody>
      </p:sp>
    </p:spTree>
    <p:extLst>
      <p:ext uri="{BB962C8B-B14F-4D97-AF65-F5344CB8AC3E}">
        <p14:creationId xmlns:p14="http://schemas.microsoft.com/office/powerpoint/2010/main" val="39482981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5</a:t>
            </a:fld>
            <a:endParaRPr lang="en-US"/>
          </a:p>
        </p:txBody>
      </p:sp>
    </p:spTree>
    <p:extLst>
      <p:ext uri="{BB962C8B-B14F-4D97-AF65-F5344CB8AC3E}">
        <p14:creationId xmlns:p14="http://schemas.microsoft.com/office/powerpoint/2010/main" val="3715914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charset="0"/>
                <a:ea typeface="ヒラギノ角ゴ Pro W3" charset="-128"/>
              </a:defRPr>
            </a:lvl1pPr>
            <a:lvl2pPr marL="37931725" indent="-37474525" eaLnBrk="0" hangingPunct="0">
              <a:spcBef>
                <a:spcPct val="30000"/>
              </a:spcBef>
              <a:defRPr sz="1000">
                <a:solidFill>
                  <a:schemeClr val="tx1"/>
                </a:solidFill>
                <a:latin typeface="Arial" charset="0"/>
                <a:ea typeface="ヒラギノ角ゴ Pro W3" charset="-128"/>
              </a:defRPr>
            </a:lvl2pPr>
            <a:lvl3pPr marL="1143000" indent="-228600" eaLnBrk="0" hangingPunct="0">
              <a:spcBef>
                <a:spcPct val="30000"/>
              </a:spcBef>
              <a:defRPr sz="1000">
                <a:solidFill>
                  <a:schemeClr val="tx1"/>
                </a:solidFill>
                <a:latin typeface="Arial" charset="0"/>
                <a:ea typeface="ヒラギノ角ゴ Pro W3" charset="-128"/>
              </a:defRPr>
            </a:lvl3pPr>
            <a:lvl4pPr marL="1600200" indent="-228600" eaLnBrk="0" hangingPunct="0">
              <a:spcBef>
                <a:spcPct val="30000"/>
              </a:spcBef>
              <a:defRPr sz="1000">
                <a:solidFill>
                  <a:schemeClr val="tx1"/>
                </a:solidFill>
                <a:latin typeface="Arial" charset="0"/>
                <a:ea typeface="ヒラギノ角ゴ Pro W3" charset="-128"/>
              </a:defRPr>
            </a:lvl4pPr>
            <a:lvl5pPr marL="2057400" indent="-228600" eaLnBrk="0" hangingPunct="0">
              <a:spcBef>
                <a:spcPct val="30000"/>
              </a:spcBef>
              <a:defRPr sz="1000">
                <a:solidFill>
                  <a:schemeClr val="tx1"/>
                </a:solidFill>
                <a:latin typeface="Arial" charset="0"/>
                <a:ea typeface="ヒラギノ角ゴ Pro W3" charset="-128"/>
              </a:defRPr>
            </a:lvl5pPr>
            <a:lvl6pPr marL="2514600" indent="-228600" eaLnBrk="0" fontAlgn="base" hangingPunct="0">
              <a:spcBef>
                <a:spcPct val="30000"/>
              </a:spcBef>
              <a:spcAft>
                <a:spcPct val="0"/>
              </a:spcAft>
              <a:defRPr sz="1000">
                <a:solidFill>
                  <a:schemeClr val="tx1"/>
                </a:solidFill>
                <a:latin typeface="Arial" charset="0"/>
                <a:ea typeface="ヒラギノ角ゴ Pro W3" charset="-128"/>
              </a:defRPr>
            </a:lvl6pPr>
            <a:lvl7pPr marL="2971800" indent="-228600" eaLnBrk="0" fontAlgn="base" hangingPunct="0">
              <a:spcBef>
                <a:spcPct val="30000"/>
              </a:spcBef>
              <a:spcAft>
                <a:spcPct val="0"/>
              </a:spcAft>
              <a:defRPr sz="1000">
                <a:solidFill>
                  <a:schemeClr val="tx1"/>
                </a:solidFill>
                <a:latin typeface="Arial" charset="0"/>
                <a:ea typeface="ヒラギノ角ゴ Pro W3" charset="-128"/>
              </a:defRPr>
            </a:lvl7pPr>
            <a:lvl8pPr marL="3429000" indent="-228600" eaLnBrk="0" fontAlgn="base" hangingPunct="0">
              <a:spcBef>
                <a:spcPct val="30000"/>
              </a:spcBef>
              <a:spcAft>
                <a:spcPct val="0"/>
              </a:spcAft>
              <a:defRPr sz="1000">
                <a:solidFill>
                  <a:schemeClr val="tx1"/>
                </a:solidFill>
                <a:latin typeface="Arial" charset="0"/>
                <a:ea typeface="ヒラギノ角ゴ Pro W3" charset="-128"/>
              </a:defRPr>
            </a:lvl8pPr>
            <a:lvl9pPr marL="3886200" indent="-228600" eaLnBrk="0" fontAlgn="base" hangingPunct="0">
              <a:spcBef>
                <a:spcPct val="30000"/>
              </a:spcBef>
              <a:spcAft>
                <a:spcPct val="0"/>
              </a:spcAft>
              <a:defRPr sz="1000">
                <a:solidFill>
                  <a:schemeClr val="tx1"/>
                </a:solidFill>
                <a:latin typeface="Arial" charset="0"/>
                <a:ea typeface="ヒラギノ角ゴ Pro W3" charset="-128"/>
              </a:defRPr>
            </a:lvl9pPr>
          </a:lstStyle>
          <a:p>
            <a:pPr>
              <a:spcBef>
                <a:spcPct val="0"/>
              </a:spcBef>
            </a:pPr>
            <a:fld id="{9D7F12C4-CEFF-46FA-ADD2-07F554F48637}" type="slidenum">
              <a:rPr lang="en-US" altLang="nb-NO" sz="1200" smtClean="0"/>
              <a:pPr>
                <a:spcBef>
                  <a:spcPct val="0"/>
                </a:spcBef>
              </a:pPr>
              <a:t>15</a:t>
            </a:fld>
            <a:endParaRPr lang="en-US" altLang="nb-NO" sz="120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10816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a:defRPr/>
            </a:pPr>
            <a:fld id="{2FCB4F33-0A36-4A46-968A-02FC27E43280}" type="slidenum">
              <a:rPr lang="en-US" smtClean="0"/>
              <a:pPr>
                <a:defRPr/>
              </a:pPr>
              <a:t>17</a:t>
            </a:fld>
            <a:endParaRPr lang="en-US"/>
          </a:p>
        </p:txBody>
      </p:sp>
    </p:spTree>
    <p:extLst>
      <p:ext uri="{BB962C8B-B14F-4D97-AF65-F5344CB8AC3E}">
        <p14:creationId xmlns:p14="http://schemas.microsoft.com/office/powerpoint/2010/main" val="4097316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267C90-00B3-4F0F-9F5B-E549482C2B19}"/>
              </a:ext>
            </a:extLst>
          </p:cNvPr>
          <p:cNvSpPr>
            <a:spLocks noGrp="1"/>
          </p:cNvSpPr>
          <p:nvPr>
            <p:ph type="ctrTitle"/>
          </p:nvPr>
        </p:nvSpPr>
        <p:spPr>
          <a:xfrm>
            <a:off x="1143000" y="1122363"/>
            <a:ext cx="6858000" cy="2387600"/>
          </a:xfrm>
        </p:spPr>
        <p:txBody>
          <a:bodyPr anchor="b"/>
          <a:lstStyle>
            <a:lvl1pPr algn="ctr">
              <a:defRPr sz="4500"/>
            </a:lvl1pPr>
          </a:lstStyle>
          <a:p>
            <a:r>
              <a:rPr lang="nb-NO"/>
              <a:t>Klikk for å redigere tittelstil</a:t>
            </a:r>
          </a:p>
        </p:txBody>
      </p:sp>
      <p:sp>
        <p:nvSpPr>
          <p:cNvPr id="3" name="Undertittel 2">
            <a:extLst>
              <a:ext uri="{FF2B5EF4-FFF2-40B4-BE49-F238E27FC236}">
                <a16:creationId xmlns:a16="http://schemas.microsoft.com/office/drawing/2014/main" id="{182457AB-090C-4448-8EA1-663D33F6057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a:extLst>
              <a:ext uri="{FF2B5EF4-FFF2-40B4-BE49-F238E27FC236}">
                <a16:creationId xmlns:a16="http://schemas.microsoft.com/office/drawing/2014/main" id="{7E0AF4DB-7A0E-4EA4-97A0-48F31EDFCF1E}"/>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78AAE832-1122-4445-A0BC-562C784E9F7D}"/>
              </a:ext>
            </a:extLst>
          </p:cNvPr>
          <p:cNvSpPr>
            <a:spLocks noGrp="1"/>
          </p:cNvSpPr>
          <p:nvPr>
            <p:ph type="ftr" sz="quarter" idx="11"/>
          </p:nvPr>
        </p:nvSpPr>
        <p:spPr/>
        <p:txBody>
          <a:bodyPr/>
          <a:lstStyle/>
          <a:p>
            <a:pPr>
              <a:defRPr/>
            </a:pPr>
            <a:r>
              <a:rPr lang="en-US"/>
              <a:t>Tema Powerpoint</a:t>
            </a:r>
          </a:p>
        </p:txBody>
      </p:sp>
      <p:sp>
        <p:nvSpPr>
          <p:cNvPr id="6" name="Plassholder for lysbildenummer 5">
            <a:extLst>
              <a:ext uri="{FF2B5EF4-FFF2-40B4-BE49-F238E27FC236}">
                <a16:creationId xmlns:a16="http://schemas.microsoft.com/office/drawing/2014/main" id="{BD3C7039-F0F9-4C89-BE84-D36D40A4261D}"/>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1756053100"/>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01DC25-29C9-4665-8B54-93686AD1406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34D58FA-40B5-4A0D-875B-5BDCC16095E2}"/>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B142934-0FEC-4B24-9190-E849C775F29C}"/>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EA9D106A-3CF5-46E2-A295-DFAD8A467B30}"/>
              </a:ext>
            </a:extLst>
          </p:cNvPr>
          <p:cNvSpPr>
            <a:spLocks noGrp="1"/>
          </p:cNvSpPr>
          <p:nvPr>
            <p:ph type="ftr" sz="quarter" idx="11"/>
          </p:nvPr>
        </p:nvSpPr>
        <p:spPr/>
        <p:txBody>
          <a:bodyPr/>
          <a:lstStyle/>
          <a:p>
            <a:pPr>
              <a:defRPr/>
            </a:pPr>
            <a:r>
              <a:rPr lang="en-US"/>
              <a:t>Tema Powerpoint</a:t>
            </a:r>
          </a:p>
        </p:txBody>
      </p:sp>
      <p:sp>
        <p:nvSpPr>
          <p:cNvPr id="6" name="Plassholder for lysbildenummer 5">
            <a:extLst>
              <a:ext uri="{FF2B5EF4-FFF2-40B4-BE49-F238E27FC236}">
                <a16:creationId xmlns:a16="http://schemas.microsoft.com/office/drawing/2014/main" id="{FBDFC27F-A4F6-4050-A8A0-7593FD7D2D94}"/>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119949620"/>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8EF704-FC57-4E9F-8A89-1B18DD039F29}"/>
              </a:ext>
            </a:extLst>
          </p:cNvPr>
          <p:cNvSpPr>
            <a:spLocks noGrp="1"/>
          </p:cNvSpPr>
          <p:nvPr>
            <p:ph type="title"/>
          </p:nvPr>
        </p:nvSpPr>
        <p:spPr>
          <a:xfrm>
            <a:off x="623888" y="1709739"/>
            <a:ext cx="7886700" cy="2852737"/>
          </a:xfrm>
        </p:spPr>
        <p:txBody>
          <a:bodyPr anchor="b"/>
          <a:lstStyle>
            <a:lvl1pPr>
              <a:defRPr sz="4500"/>
            </a:lvl1pPr>
          </a:lstStyle>
          <a:p>
            <a:r>
              <a:rPr lang="nb-NO"/>
              <a:t>Klikk for å redigere tittelstil</a:t>
            </a:r>
          </a:p>
        </p:txBody>
      </p:sp>
      <p:sp>
        <p:nvSpPr>
          <p:cNvPr id="3" name="Plassholder for tekst 2">
            <a:extLst>
              <a:ext uri="{FF2B5EF4-FFF2-40B4-BE49-F238E27FC236}">
                <a16:creationId xmlns:a16="http://schemas.microsoft.com/office/drawing/2014/main" id="{D0779A67-B61E-40EE-B01D-434EDFD6536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58F3DFE-C51C-4F3B-86E8-AB53131A084C}"/>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C93D87BC-E149-486C-BC4B-CD4CDFD48A6D}"/>
              </a:ext>
            </a:extLst>
          </p:cNvPr>
          <p:cNvSpPr>
            <a:spLocks noGrp="1"/>
          </p:cNvSpPr>
          <p:nvPr>
            <p:ph type="ftr" sz="quarter" idx="11"/>
          </p:nvPr>
        </p:nvSpPr>
        <p:spPr/>
        <p:txBody>
          <a:bodyPr/>
          <a:lstStyle/>
          <a:p>
            <a:pPr>
              <a:defRPr/>
            </a:pPr>
            <a:r>
              <a:rPr lang="en-US"/>
              <a:t>Tema Powerpoint</a:t>
            </a:r>
          </a:p>
        </p:txBody>
      </p:sp>
      <p:sp>
        <p:nvSpPr>
          <p:cNvPr id="6" name="Plassholder for lysbildenummer 5">
            <a:extLst>
              <a:ext uri="{FF2B5EF4-FFF2-40B4-BE49-F238E27FC236}">
                <a16:creationId xmlns:a16="http://schemas.microsoft.com/office/drawing/2014/main" id="{71466838-EBDD-46B2-9710-27754E4914ED}"/>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222436642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F386F4-79F7-47EA-ABF0-5BB10CB485D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991D888-6A25-4C6B-9611-1D7DCEF52BA7}"/>
              </a:ext>
            </a:extLst>
          </p:cNvPr>
          <p:cNvSpPr>
            <a:spLocks noGrp="1"/>
          </p:cNvSpPr>
          <p:nvPr>
            <p:ph sz="half" idx="1"/>
          </p:nvPr>
        </p:nvSpPr>
        <p:spPr>
          <a:xfrm>
            <a:off x="628650" y="1825625"/>
            <a:ext cx="38862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CFE88DE-33A4-4402-8234-DA833BA71177}"/>
              </a:ext>
            </a:extLst>
          </p:cNvPr>
          <p:cNvSpPr>
            <a:spLocks noGrp="1"/>
          </p:cNvSpPr>
          <p:nvPr>
            <p:ph sz="half" idx="2"/>
          </p:nvPr>
        </p:nvSpPr>
        <p:spPr>
          <a:xfrm>
            <a:off x="4629150" y="1825625"/>
            <a:ext cx="38862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8591B9E-0807-4C75-AA32-8CBE2CFF525C}"/>
              </a:ext>
            </a:extLst>
          </p:cNvPr>
          <p:cNvSpPr>
            <a:spLocks noGrp="1"/>
          </p:cNvSpPr>
          <p:nvPr>
            <p:ph type="dt" sz="half" idx="10"/>
          </p:nvPr>
        </p:nvSpPr>
        <p:spPr/>
        <p:txBody>
          <a:bodyPr/>
          <a:lstStyle/>
          <a:p>
            <a:pPr>
              <a:defRPr/>
            </a:pPr>
            <a:r>
              <a:rPr lang="nb-NO"/>
              <a:t>11. april 2011</a:t>
            </a:r>
          </a:p>
        </p:txBody>
      </p:sp>
      <p:sp>
        <p:nvSpPr>
          <p:cNvPr id="6" name="Plassholder for bunntekst 5">
            <a:extLst>
              <a:ext uri="{FF2B5EF4-FFF2-40B4-BE49-F238E27FC236}">
                <a16:creationId xmlns:a16="http://schemas.microsoft.com/office/drawing/2014/main" id="{9DCBAC56-8A90-4985-9A8F-38961BB9252F}"/>
              </a:ext>
            </a:extLst>
          </p:cNvPr>
          <p:cNvSpPr>
            <a:spLocks noGrp="1"/>
          </p:cNvSpPr>
          <p:nvPr>
            <p:ph type="ftr" sz="quarter" idx="11"/>
          </p:nvPr>
        </p:nvSpPr>
        <p:spPr/>
        <p:txBody>
          <a:bodyPr/>
          <a:lstStyle/>
          <a:p>
            <a:pPr>
              <a:defRPr/>
            </a:pPr>
            <a:r>
              <a:rPr lang="en-US"/>
              <a:t>Tema Powerpoint</a:t>
            </a:r>
          </a:p>
        </p:txBody>
      </p:sp>
      <p:sp>
        <p:nvSpPr>
          <p:cNvPr id="7" name="Plassholder for lysbildenummer 6">
            <a:extLst>
              <a:ext uri="{FF2B5EF4-FFF2-40B4-BE49-F238E27FC236}">
                <a16:creationId xmlns:a16="http://schemas.microsoft.com/office/drawing/2014/main" id="{99F3144B-414C-4FF6-BC1B-5E6B3A09DA32}"/>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367479765"/>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371371-CAAD-41D0-8212-878A58DD42CE}"/>
              </a:ext>
            </a:extLst>
          </p:cNvPr>
          <p:cNvSpPr>
            <a:spLocks noGrp="1"/>
          </p:cNvSpPr>
          <p:nvPr>
            <p:ph type="title"/>
          </p:nvPr>
        </p:nvSpPr>
        <p:spPr>
          <a:xfrm>
            <a:off x="629841" y="365126"/>
            <a:ext cx="78867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CFEF02A3-DDBF-48A0-AEDC-E38057873EE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Plassholder for innhold 3">
            <a:extLst>
              <a:ext uri="{FF2B5EF4-FFF2-40B4-BE49-F238E27FC236}">
                <a16:creationId xmlns:a16="http://schemas.microsoft.com/office/drawing/2014/main" id="{D20C2B2F-A30A-4E89-82B0-608D6814DED9}"/>
              </a:ext>
            </a:extLst>
          </p:cNvPr>
          <p:cNvSpPr>
            <a:spLocks noGrp="1"/>
          </p:cNvSpPr>
          <p:nvPr>
            <p:ph sz="half" idx="2"/>
          </p:nvPr>
        </p:nvSpPr>
        <p:spPr>
          <a:xfrm>
            <a:off x="629842" y="2505075"/>
            <a:ext cx="3868340"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217877B-F12C-4EA8-B653-E3849849574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Plassholder for innhold 5">
            <a:extLst>
              <a:ext uri="{FF2B5EF4-FFF2-40B4-BE49-F238E27FC236}">
                <a16:creationId xmlns:a16="http://schemas.microsoft.com/office/drawing/2014/main" id="{00142B1B-13B1-4F45-8F0E-CD6F5CD312F0}"/>
              </a:ext>
            </a:extLst>
          </p:cNvPr>
          <p:cNvSpPr>
            <a:spLocks noGrp="1"/>
          </p:cNvSpPr>
          <p:nvPr>
            <p:ph sz="quarter" idx="4"/>
          </p:nvPr>
        </p:nvSpPr>
        <p:spPr>
          <a:xfrm>
            <a:off x="4629150" y="2505075"/>
            <a:ext cx="3887391"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5B103EB9-845F-4C7F-9CEF-51F81483A1AA}"/>
              </a:ext>
            </a:extLst>
          </p:cNvPr>
          <p:cNvSpPr>
            <a:spLocks noGrp="1"/>
          </p:cNvSpPr>
          <p:nvPr>
            <p:ph type="dt" sz="half" idx="10"/>
          </p:nvPr>
        </p:nvSpPr>
        <p:spPr/>
        <p:txBody>
          <a:bodyPr/>
          <a:lstStyle/>
          <a:p>
            <a:pPr>
              <a:defRPr/>
            </a:pPr>
            <a:r>
              <a:rPr lang="nb-NO"/>
              <a:t>11. april 2011</a:t>
            </a:r>
          </a:p>
        </p:txBody>
      </p:sp>
      <p:sp>
        <p:nvSpPr>
          <p:cNvPr id="8" name="Plassholder for bunntekst 7">
            <a:extLst>
              <a:ext uri="{FF2B5EF4-FFF2-40B4-BE49-F238E27FC236}">
                <a16:creationId xmlns:a16="http://schemas.microsoft.com/office/drawing/2014/main" id="{FB0D7110-AA44-4334-9278-8CD3CB3D3312}"/>
              </a:ext>
            </a:extLst>
          </p:cNvPr>
          <p:cNvSpPr>
            <a:spLocks noGrp="1"/>
          </p:cNvSpPr>
          <p:nvPr>
            <p:ph type="ftr" sz="quarter" idx="11"/>
          </p:nvPr>
        </p:nvSpPr>
        <p:spPr/>
        <p:txBody>
          <a:bodyPr/>
          <a:lstStyle/>
          <a:p>
            <a:pPr>
              <a:defRPr/>
            </a:pPr>
            <a:r>
              <a:rPr lang="en-US"/>
              <a:t>Tema Powerpoint</a:t>
            </a:r>
          </a:p>
        </p:txBody>
      </p:sp>
      <p:sp>
        <p:nvSpPr>
          <p:cNvPr id="9" name="Plassholder for lysbildenummer 8">
            <a:extLst>
              <a:ext uri="{FF2B5EF4-FFF2-40B4-BE49-F238E27FC236}">
                <a16:creationId xmlns:a16="http://schemas.microsoft.com/office/drawing/2014/main" id="{FB1B4DF4-30DE-4498-89F6-2D6FA7946E13}"/>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980896156"/>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6B6A8A-CD6E-4F5B-B3D1-BD12DB86936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AB4D030-2712-47AF-9CCC-A8159D667379}"/>
              </a:ext>
            </a:extLst>
          </p:cNvPr>
          <p:cNvSpPr>
            <a:spLocks noGrp="1"/>
          </p:cNvSpPr>
          <p:nvPr>
            <p:ph type="dt" sz="half" idx="10"/>
          </p:nvPr>
        </p:nvSpPr>
        <p:spPr/>
        <p:txBody>
          <a:bodyPr/>
          <a:lstStyle/>
          <a:p>
            <a:pPr>
              <a:defRPr/>
            </a:pPr>
            <a:r>
              <a:rPr lang="nb-NO"/>
              <a:t>11. april 2011</a:t>
            </a:r>
          </a:p>
        </p:txBody>
      </p:sp>
      <p:sp>
        <p:nvSpPr>
          <p:cNvPr id="4" name="Plassholder for bunntekst 3">
            <a:extLst>
              <a:ext uri="{FF2B5EF4-FFF2-40B4-BE49-F238E27FC236}">
                <a16:creationId xmlns:a16="http://schemas.microsoft.com/office/drawing/2014/main" id="{96C0A873-8B3E-4137-A17D-B77A4FB6F0C3}"/>
              </a:ext>
            </a:extLst>
          </p:cNvPr>
          <p:cNvSpPr>
            <a:spLocks noGrp="1"/>
          </p:cNvSpPr>
          <p:nvPr>
            <p:ph type="ftr" sz="quarter" idx="11"/>
          </p:nvPr>
        </p:nvSpPr>
        <p:spPr/>
        <p:txBody>
          <a:bodyPr/>
          <a:lstStyle/>
          <a:p>
            <a:pPr>
              <a:defRPr/>
            </a:pPr>
            <a:r>
              <a:rPr lang="en-US"/>
              <a:t>Tema Powerpoint</a:t>
            </a:r>
          </a:p>
        </p:txBody>
      </p:sp>
      <p:sp>
        <p:nvSpPr>
          <p:cNvPr id="5" name="Plassholder for lysbildenummer 4">
            <a:extLst>
              <a:ext uri="{FF2B5EF4-FFF2-40B4-BE49-F238E27FC236}">
                <a16:creationId xmlns:a16="http://schemas.microsoft.com/office/drawing/2014/main" id="{9797D09D-B96C-4754-AAD4-3AE12F7B8B1B}"/>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995219290"/>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BD14AD0-895D-45FC-9183-21DF835CCBE3}"/>
              </a:ext>
            </a:extLst>
          </p:cNvPr>
          <p:cNvSpPr>
            <a:spLocks noGrp="1"/>
          </p:cNvSpPr>
          <p:nvPr>
            <p:ph type="dt" sz="half" idx="10"/>
          </p:nvPr>
        </p:nvSpPr>
        <p:spPr/>
        <p:txBody>
          <a:bodyPr/>
          <a:lstStyle/>
          <a:p>
            <a:pPr>
              <a:defRPr/>
            </a:pPr>
            <a:r>
              <a:rPr lang="nb-NO"/>
              <a:t>11. april 2011</a:t>
            </a:r>
          </a:p>
        </p:txBody>
      </p:sp>
      <p:sp>
        <p:nvSpPr>
          <p:cNvPr id="3" name="Plassholder for bunntekst 2">
            <a:extLst>
              <a:ext uri="{FF2B5EF4-FFF2-40B4-BE49-F238E27FC236}">
                <a16:creationId xmlns:a16="http://schemas.microsoft.com/office/drawing/2014/main" id="{038584D5-DB52-4B61-BD68-9537D9FEFC3F}"/>
              </a:ext>
            </a:extLst>
          </p:cNvPr>
          <p:cNvSpPr>
            <a:spLocks noGrp="1"/>
          </p:cNvSpPr>
          <p:nvPr>
            <p:ph type="ftr" sz="quarter" idx="11"/>
          </p:nvPr>
        </p:nvSpPr>
        <p:spPr/>
        <p:txBody>
          <a:bodyPr/>
          <a:lstStyle/>
          <a:p>
            <a:pPr>
              <a:defRPr/>
            </a:pPr>
            <a:r>
              <a:rPr lang="en-US"/>
              <a:t>Tema Powerpoint</a:t>
            </a:r>
          </a:p>
        </p:txBody>
      </p:sp>
      <p:sp>
        <p:nvSpPr>
          <p:cNvPr id="4" name="Plassholder for lysbildenummer 3">
            <a:extLst>
              <a:ext uri="{FF2B5EF4-FFF2-40B4-BE49-F238E27FC236}">
                <a16:creationId xmlns:a16="http://schemas.microsoft.com/office/drawing/2014/main" id="{0B2E7AB2-FB08-4E95-8DB0-CB4F09CED28B}"/>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4201295243"/>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5F6426-69F2-4AAC-B8AC-35E080B320EC}"/>
              </a:ext>
            </a:extLst>
          </p:cNvPr>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innhold 2">
            <a:extLst>
              <a:ext uri="{FF2B5EF4-FFF2-40B4-BE49-F238E27FC236}">
                <a16:creationId xmlns:a16="http://schemas.microsoft.com/office/drawing/2014/main" id="{178165ED-9D6A-40B6-94B1-DBC6457DF1E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AE9632E-6803-45F2-9AF1-BCCE6452563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a:extLst>
              <a:ext uri="{FF2B5EF4-FFF2-40B4-BE49-F238E27FC236}">
                <a16:creationId xmlns:a16="http://schemas.microsoft.com/office/drawing/2014/main" id="{19504735-1811-4EEB-A44B-2C01A1156310}"/>
              </a:ext>
            </a:extLst>
          </p:cNvPr>
          <p:cNvSpPr>
            <a:spLocks noGrp="1"/>
          </p:cNvSpPr>
          <p:nvPr>
            <p:ph type="dt" sz="half" idx="10"/>
          </p:nvPr>
        </p:nvSpPr>
        <p:spPr/>
        <p:txBody>
          <a:bodyPr/>
          <a:lstStyle/>
          <a:p>
            <a:pPr>
              <a:defRPr/>
            </a:pPr>
            <a:r>
              <a:rPr lang="nb-NO"/>
              <a:t>11. april 2011</a:t>
            </a:r>
          </a:p>
        </p:txBody>
      </p:sp>
      <p:sp>
        <p:nvSpPr>
          <p:cNvPr id="6" name="Plassholder for bunntekst 5">
            <a:extLst>
              <a:ext uri="{FF2B5EF4-FFF2-40B4-BE49-F238E27FC236}">
                <a16:creationId xmlns:a16="http://schemas.microsoft.com/office/drawing/2014/main" id="{FDCE020B-EABC-4516-BF4E-DA128D72E067}"/>
              </a:ext>
            </a:extLst>
          </p:cNvPr>
          <p:cNvSpPr>
            <a:spLocks noGrp="1"/>
          </p:cNvSpPr>
          <p:nvPr>
            <p:ph type="ftr" sz="quarter" idx="11"/>
          </p:nvPr>
        </p:nvSpPr>
        <p:spPr/>
        <p:txBody>
          <a:bodyPr/>
          <a:lstStyle/>
          <a:p>
            <a:pPr>
              <a:defRPr/>
            </a:pPr>
            <a:r>
              <a:rPr lang="en-US"/>
              <a:t>Tema Powerpoint</a:t>
            </a:r>
          </a:p>
        </p:txBody>
      </p:sp>
      <p:sp>
        <p:nvSpPr>
          <p:cNvPr id="7" name="Plassholder for lysbildenummer 6">
            <a:extLst>
              <a:ext uri="{FF2B5EF4-FFF2-40B4-BE49-F238E27FC236}">
                <a16:creationId xmlns:a16="http://schemas.microsoft.com/office/drawing/2014/main" id="{4C0E04EF-3875-41C5-84CD-644448805C50}"/>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959942889"/>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96EC80-8841-4CB2-9C08-B62AEA6FB4AD}"/>
              </a:ext>
            </a:extLst>
          </p:cNvPr>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bilde 2">
            <a:extLst>
              <a:ext uri="{FF2B5EF4-FFF2-40B4-BE49-F238E27FC236}">
                <a16:creationId xmlns:a16="http://schemas.microsoft.com/office/drawing/2014/main" id="{49DF0816-9C2C-475C-9E01-E72A1B8BD83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Plassholder for tekst 3">
            <a:extLst>
              <a:ext uri="{FF2B5EF4-FFF2-40B4-BE49-F238E27FC236}">
                <a16:creationId xmlns:a16="http://schemas.microsoft.com/office/drawing/2014/main" id="{A5E2410F-E2DE-4E4E-B6C6-483C09733F6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a:extLst>
              <a:ext uri="{FF2B5EF4-FFF2-40B4-BE49-F238E27FC236}">
                <a16:creationId xmlns:a16="http://schemas.microsoft.com/office/drawing/2014/main" id="{A388B6ED-D0AB-486C-B99D-7BDA81186D42}"/>
              </a:ext>
            </a:extLst>
          </p:cNvPr>
          <p:cNvSpPr>
            <a:spLocks noGrp="1"/>
          </p:cNvSpPr>
          <p:nvPr>
            <p:ph type="dt" sz="half" idx="10"/>
          </p:nvPr>
        </p:nvSpPr>
        <p:spPr/>
        <p:txBody>
          <a:bodyPr/>
          <a:lstStyle/>
          <a:p>
            <a:pPr>
              <a:defRPr/>
            </a:pPr>
            <a:r>
              <a:rPr lang="nb-NO"/>
              <a:t>11. april 2011</a:t>
            </a:r>
          </a:p>
        </p:txBody>
      </p:sp>
      <p:sp>
        <p:nvSpPr>
          <p:cNvPr id="6" name="Plassholder for bunntekst 5">
            <a:extLst>
              <a:ext uri="{FF2B5EF4-FFF2-40B4-BE49-F238E27FC236}">
                <a16:creationId xmlns:a16="http://schemas.microsoft.com/office/drawing/2014/main" id="{0E573410-B70B-44A1-8BB7-C34FB05B218C}"/>
              </a:ext>
            </a:extLst>
          </p:cNvPr>
          <p:cNvSpPr>
            <a:spLocks noGrp="1"/>
          </p:cNvSpPr>
          <p:nvPr>
            <p:ph type="ftr" sz="quarter" idx="11"/>
          </p:nvPr>
        </p:nvSpPr>
        <p:spPr/>
        <p:txBody>
          <a:bodyPr/>
          <a:lstStyle/>
          <a:p>
            <a:pPr>
              <a:defRPr/>
            </a:pPr>
            <a:r>
              <a:rPr lang="en-US"/>
              <a:t>Tema Powerpoint</a:t>
            </a:r>
          </a:p>
        </p:txBody>
      </p:sp>
      <p:sp>
        <p:nvSpPr>
          <p:cNvPr id="7" name="Plassholder for lysbildenummer 6">
            <a:extLst>
              <a:ext uri="{FF2B5EF4-FFF2-40B4-BE49-F238E27FC236}">
                <a16:creationId xmlns:a16="http://schemas.microsoft.com/office/drawing/2014/main" id="{CC02636F-A147-4936-A115-98BB5886C9FB}"/>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3825797267"/>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8C2A01-FB72-400D-BABE-013CEFB8976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93576A8-183B-47C6-87C1-5E0372BEC45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9D7CDD-0577-4211-9309-AA5EC996D7DC}"/>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392D9ED6-ABF6-488F-B167-F89F4D8563E5}"/>
              </a:ext>
            </a:extLst>
          </p:cNvPr>
          <p:cNvSpPr>
            <a:spLocks noGrp="1"/>
          </p:cNvSpPr>
          <p:nvPr>
            <p:ph type="ftr" sz="quarter" idx="11"/>
          </p:nvPr>
        </p:nvSpPr>
        <p:spPr/>
        <p:txBody>
          <a:bodyPr/>
          <a:lstStyle/>
          <a:p>
            <a:pPr>
              <a:defRPr/>
            </a:pPr>
            <a:r>
              <a:rPr lang="en-US"/>
              <a:t>Tema Powerpoint</a:t>
            </a:r>
          </a:p>
        </p:txBody>
      </p:sp>
      <p:sp>
        <p:nvSpPr>
          <p:cNvPr id="6" name="Plassholder for lysbildenummer 5">
            <a:extLst>
              <a:ext uri="{FF2B5EF4-FFF2-40B4-BE49-F238E27FC236}">
                <a16:creationId xmlns:a16="http://schemas.microsoft.com/office/drawing/2014/main" id="{0CC38C80-883E-49C9-A127-4082B45C7E84}"/>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4275691926"/>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EF96CF4-1144-4F64-BDD8-32230F2182AE}"/>
              </a:ext>
            </a:extLst>
          </p:cNvPr>
          <p:cNvSpPr>
            <a:spLocks noGrp="1"/>
          </p:cNvSpPr>
          <p:nvPr>
            <p:ph type="title" orient="vert"/>
          </p:nvPr>
        </p:nvSpPr>
        <p:spPr>
          <a:xfrm>
            <a:off x="6543675" y="365125"/>
            <a:ext cx="1971675"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014281D-10C5-4DA2-8ADA-426935B5187C}"/>
              </a:ext>
            </a:extLst>
          </p:cNvPr>
          <p:cNvSpPr>
            <a:spLocks noGrp="1"/>
          </p:cNvSpPr>
          <p:nvPr>
            <p:ph type="body" orient="vert" idx="1"/>
          </p:nvPr>
        </p:nvSpPr>
        <p:spPr>
          <a:xfrm>
            <a:off x="628650" y="365125"/>
            <a:ext cx="5800725"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0652196-32F8-470A-A1AA-E4D9AF4515A9}"/>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D9C7DBED-B21A-409F-A8E1-0D336FE71922}"/>
              </a:ext>
            </a:extLst>
          </p:cNvPr>
          <p:cNvSpPr>
            <a:spLocks noGrp="1"/>
          </p:cNvSpPr>
          <p:nvPr>
            <p:ph type="ftr" sz="quarter" idx="11"/>
          </p:nvPr>
        </p:nvSpPr>
        <p:spPr/>
        <p:txBody>
          <a:bodyPr/>
          <a:lstStyle/>
          <a:p>
            <a:pPr>
              <a:defRPr/>
            </a:pPr>
            <a:r>
              <a:rPr lang="en-US"/>
              <a:t>Tema Powerpoint</a:t>
            </a:r>
          </a:p>
        </p:txBody>
      </p:sp>
      <p:sp>
        <p:nvSpPr>
          <p:cNvPr id="6" name="Plassholder for lysbildenummer 5">
            <a:extLst>
              <a:ext uri="{FF2B5EF4-FFF2-40B4-BE49-F238E27FC236}">
                <a16:creationId xmlns:a16="http://schemas.microsoft.com/office/drawing/2014/main" id="{C3938858-57D6-4DDE-9007-1802D7AB8862}"/>
              </a:ext>
            </a:extLst>
          </p:cNvPr>
          <p:cNvSpPr>
            <a:spLocks noGrp="1"/>
          </p:cNvSpPr>
          <p:nvPr>
            <p:ph type="sldNum" sz="quarter" idx="12"/>
          </p:nvPr>
        </p:nvSpPr>
        <p:spPr/>
        <p:txBody>
          <a:bodyPr/>
          <a:lstStyle/>
          <a:p>
            <a:pPr>
              <a:defRPr/>
            </a:pPr>
            <a:fld id="{45701889-BFCA-DD44-9982-59E386C3FCF5}" type="slidenum">
              <a:rPr lang="en-US" smtClean="0"/>
              <a:pPr>
                <a:defRPr/>
              </a:pPr>
              <a:t>‹#›</a:t>
            </a:fld>
            <a:endParaRPr lang="en-US"/>
          </a:p>
        </p:txBody>
      </p:sp>
    </p:spTree>
    <p:extLst>
      <p:ext uri="{BB962C8B-B14F-4D97-AF65-F5344CB8AC3E}">
        <p14:creationId xmlns:p14="http://schemas.microsoft.com/office/powerpoint/2010/main" val="1853844923"/>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DBDAF43-187E-4C45-BEDF-BFA5AE77E50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EE05582-541D-4D44-857F-8DF25374B62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65DA48B-EDC7-406D-BD90-5FCA3812E8D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r>
              <a:rPr lang="nb-NO"/>
              <a:t>11. april 2011</a:t>
            </a:r>
          </a:p>
        </p:txBody>
      </p:sp>
      <p:sp>
        <p:nvSpPr>
          <p:cNvPr id="5" name="Plassholder for bunntekst 4">
            <a:extLst>
              <a:ext uri="{FF2B5EF4-FFF2-40B4-BE49-F238E27FC236}">
                <a16:creationId xmlns:a16="http://schemas.microsoft.com/office/drawing/2014/main" id="{EEB2688B-683C-4B6B-952F-9A73EE6397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t>Tema Powerpoint</a:t>
            </a:r>
          </a:p>
        </p:txBody>
      </p:sp>
      <p:sp>
        <p:nvSpPr>
          <p:cNvPr id="6" name="Plassholder for lysbildenummer 5">
            <a:extLst>
              <a:ext uri="{FF2B5EF4-FFF2-40B4-BE49-F238E27FC236}">
                <a16:creationId xmlns:a16="http://schemas.microsoft.com/office/drawing/2014/main" id="{BA8E8CD8-74E8-4391-8505-1658F6EDA5F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45701889-BFCA-DD44-9982-59E386C3FCF5}" type="slidenum">
              <a:rPr lang="en-US" smtClean="0"/>
              <a:pPr>
                <a:defRPr/>
              </a:pPr>
              <a:t>‹#›</a:t>
            </a:fld>
            <a:endParaRPr lang="en-US"/>
          </a:p>
        </p:txBody>
      </p:sp>
      <p:pic>
        <p:nvPicPr>
          <p:cNvPr id="7" name="Picture 6" descr="UiO_A.png">
            <a:extLst>
              <a:ext uri="{FF2B5EF4-FFF2-40B4-BE49-F238E27FC236}">
                <a16:creationId xmlns:a16="http://schemas.microsoft.com/office/drawing/2014/main" id="{3E6E020D-C512-47F5-9AD4-8A5806302F8D}"/>
              </a:ext>
            </a:extLst>
          </p:cNvPr>
          <p:cNvPicPr>
            <a:picLocks noChangeAspect="1"/>
          </p:cNvPicPr>
          <p:nvPr userDrawn="1"/>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extLst>
      <p:ext uri="{BB962C8B-B14F-4D97-AF65-F5344CB8AC3E}">
        <p14:creationId xmlns:p14="http://schemas.microsoft.com/office/powerpoint/2010/main" val="351598799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5" name="Rectangle 199">
            <a:extLst>
              <a:ext uri="{FF2B5EF4-FFF2-40B4-BE49-F238E27FC236}">
                <a16:creationId xmlns:a16="http://schemas.microsoft.com/office/drawing/2014/main" id="{029DE7B6-DC7C-4BA1-B406-EDDA0C0A31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
            <a:ext cx="5653278"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62" name="Rectangle 2"/>
          <p:cNvSpPr>
            <a:spLocks noGrp="1" noChangeArrowheads="1"/>
          </p:cNvSpPr>
          <p:nvPr>
            <p:ph type="ctrTitle"/>
          </p:nvPr>
        </p:nvSpPr>
        <p:spPr>
          <a:xfrm>
            <a:off x="3892214" y="1306071"/>
            <a:ext cx="4928257" cy="2663407"/>
          </a:xfrm>
        </p:spPr>
        <p:txBody>
          <a:bodyPr>
            <a:normAutofit/>
          </a:bodyPr>
          <a:lstStyle/>
          <a:p>
            <a:pPr algn="l" eaLnBrk="1" hangingPunct="1"/>
            <a:r>
              <a:rPr lang="nb-NO" sz="4700">
                <a:solidFill>
                  <a:srgbClr val="FFFFFF"/>
                </a:solidFill>
              </a:rPr>
              <a:t>Prosessforbedring - Digital verktøykasse</a:t>
            </a:r>
          </a:p>
        </p:txBody>
      </p:sp>
      <p:sp>
        <p:nvSpPr>
          <p:cNvPr id="15363" name="Rectangle 3"/>
          <p:cNvSpPr>
            <a:spLocks noGrp="1" noChangeArrowheads="1"/>
          </p:cNvSpPr>
          <p:nvPr>
            <p:ph type="subTitle" idx="1"/>
          </p:nvPr>
        </p:nvSpPr>
        <p:spPr>
          <a:xfrm>
            <a:off x="3892215" y="4106004"/>
            <a:ext cx="4108785" cy="1860883"/>
          </a:xfrm>
        </p:spPr>
        <p:txBody>
          <a:bodyPr vert="horz" lIns="91440" tIns="45720" rIns="91440" bIns="45720" rtlCol="0" anchor="t">
            <a:normAutofit/>
          </a:bodyPr>
          <a:lstStyle/>
          <a:p>
            <a:pPr algn="l"/>
            <a:r>
              <a:rPr lang="nb-NO">
                <a:solidFill>
                  <a:srgbClr val="FFFFFF"/>
                </a:solidFill>
              </a:rPr>
              <a:t>Hva har vi, og hvordan understøtte virksomhetens behov?</a:t>
            </a:r>
            <a:endParaRPr lang="nb-NO">
              <a:solidFill>
                <a:srgbClr val="FFFFFF"/>
              </a:solidFill>
              <a:cs typeface="Calibri"/>
            </a:endParaRPr>
          </a:p>
        </p:txBody>
      </p:sp>
      <p:pic>
        <p:nvPicPr>
          <p:cNvPr id="71" name="Graphic 70" descr="Internet">
            <a:extLst>
              <a:ext uri="{FF2B5EF4-FFF2-40B4-BE49-F238E27FC236}">
                <a16:creationId xmlns:a16="http://schemas.microsoft.com/office/drawing/2014/main" id="{B8F7BCE1-E31E-421E-823E-7ED9E5A4AF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89604" y="1852126"/>
            <a:ext cx="1236429" cy="1236429"/>
          </a:xfrm>
          <a:prstGeom prst="rect">
            <a:avLst/>
          </a:prstGeom>
        </p:spPr>
      </p:pic>
      <p:pic>
        <p:nvPicPr>
          <p:cNvPr id="2" name="Grafikk 2" descr="Slegge og øks">
            <a:extLst>
              <a:ext uri="{FF2B5EF4-FFF2-40B4-BE49-F238E27FC236}">
                <a16:creationId xmlns:a16="http://schemas.microsoft.com/office/drawing/2014/main" id="{77B0DB5A-42E2-45A2-8052-001A54FFFE5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42131" y="3597625"/>
            <a:ext cx="914400" cy="914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963877"/>
            <a:ext cx="2620771" cy="4930246"/>
          </a:xfrm>
        </p:spPr>
        <p:txBody>
          <a:bodyPr>
            <a:normAutofit/>
          </a:bodyPr>
          <a:lstStyle/>
          <a:p>
            <a:pPr algn="r"/>
            <a:r>
              <a:rPr lang="nb-NO" sz="2800">
                <a:solidFill>
                  <a:schemeClr val="accent1"/>
                </a:solidFill>
              </a:rPr>
              <a:t>Målet med presentasjonen</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023" y="963877"/>
            <a:ext cx="4783327" cy="4930246"/>
          </a:xfrm>
        </p:spPr>
        <p:txBody>
          <a:bodyPr anchor="ctr">
            <a:normAutofit/>
          </a:bodyPr>
          <a:lstStyle/>
          <a:p>
            <a:r>
              <a:rPr lang="nb-NO"/>
              <a:t>Hva er SRF-konseptet </a:t>
            </a:r>
            <a:endParaRPr lang="nb-NO" sz="2100"/>
          </a:p>
          <a:p>
            <a:pPr marL="0" indent="0">
              <a:buNone/>
            </a:pPr>
            <a:endParaRPr lang="nb-NO"/>
          </a:p>
          <a:p>
            <a:r>
              <a:rPr lang="nb-NO" err="1"/>
              <a:t>Chatbot</a:t>
            </a:r>
            <a:r>
              <a:rPr lang="nb-NO"/>
              <a:t> – kort introduksjon</a:t>
            </a:r>
          </a:p>
          <a:p>
            <a:endParaRPr lang="nb-NO"/>
          </a:p>
          <a:p>
            <a:r>
              <a:rPr lang="nb-NO"/>
              <a:t>Status for </a:t>
            </a:r>
            <a:r>
              <a:rPr lang="nb-NO" err="1"/>
              <a:t>Robotic</a:t>
            </a:r>
            <a:r>
              <a:rPr lang="nb-NO"/>
              <a:t> </a:t>
            </a:r>
            <a:r>
              <a:rPr lang="nb-NO" err="1"/>
              <a:t>Process</a:t>
            </a:r>
            <a:r>
              <a:rPr lang="nb-NO"/>
              <a:t> Automation (RPA)</a:t>
            </a:r>
            <a:endParaRPr lang="en-US"/>
          </a:p>
          <a:p>
            <a:pPr marL="0" indent="0">
              <a:buNone/>
            </a:pPr>
            <a:endParaRPr lang="nb-NO"/>
          </a:p>
        </p:txBody>
      </p:sp>
      <p:sp>
        <p:nvSpPr>
          <p:cNvPr id="6" name="Slide Number Placeholder 5"/>
          <p:cNvSpPr>
            <a:spLocks noGrp="1"/>
          </p:cNvSpPr>
          <p:nvPr>
            <p:ph type="sldNum" sz="quarter" idx="12"/>
          </p:nvPr>
        </p:nvSpPr>
        <p:spPr>
          <a:xfrm>
            <a:off x="7928637" y="6033479"/>
            <a:ext cx="586712" cy="365125"/>
          </a:xfrm>
        </p:spPr>
        <p:txBody>
          <a:bodyPr>
            <a:normAutofit/>
          </a:bodyPr>
          <a:lstStyle/>
          <a:p>
            <a:pPr>
              <a:spcAft>
                <a:spcPts val="600"/>
              </a:spcAft>
              <a:defRPr/>
            </a:pPr>
            <a:fld id="{45701889-BFCA-DD44-9982-59E386C3FCF5}" type="slidenum">
              <a:rPr lang="en-US">
                <a:solidFill>
                  <a:schemeClr val="tx1">
                    <a:alpha val="80000"/>
                  </a:schemeClr>
                </a:solidFill>
              </a:rPr>
              <a:pPr>
                <a:spcAft>
                  <a:spcPts val="600"/>
                </a:spcAft>
                <a:defRPr/>
              </a:pPr>
              <a:t>3</a:t>
            </a:fld>
            <a:endParaRPr lang="en-US">
              <a:solidFill>
                <a:schemeClr val="tx1">
                  <a:alpha val="80000"/>
                </a:schemeClr>
              </a:solidFill>
            </a:endParaRPr>
          </a:p>
        </p:txBody>
      </p:sp>
    </p:spTree>
    <p:extLst>
      <p:ext uri="{BB962C8B-B14F-4D97-AF65-F5344CB8AC3E}">
        <p14:creationId xmlns:p14="http://schemas.microsoft.com/office/powerpoint/2010/main" val="3705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963877"/>
            <a:ext cx="2620771" cy="4930246"/>
          </a:xfrm>
        </p:spPr>
        <p:txBody>
          <a:bodyPr>
            <a:normAutofit/>
          </a:bodyPr>
          <a:lstStyle/>
          <a:p>
            <a:pPr algn="r"/>
            <a:r>
              <a:rPr lang="nb-NO" sz="2800"/>
              <a:t>Små, raske og freidige </a:t>
            </a:r>
            <a:br>
              <a:rPr lang="nb-NO" sz="2800"/>
            </a:br>
            <a:r>
              <a:rPr lang="nb-NO" sz="2800"/>
              <a:t>digitaliserings-prosesser (</a:t>
            </a:r>
            <a:r>
              <a:rPr lang="nb-NO" sz="2800" err="1"/>
              <a:t>SRF’er</a:t>
            </a:r>
            <a:r>
              <a:rPr lang="nb-NO" sz="2800"/>
              <a:t>) </a:t>
            </a:r>
            <a:endParaRPr lang="nb-NO" sz="2800">
              <a:solidFill>
                <a:schemeClr val="accent1"/>
              </a:solidFill>
            </a:endParaRP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023" y="963877"/>
            <a:ext cx="4783327" cy="4930246"/>
          </a:xfrm>
        </p:spPr>
        <p:txBody>
          <a:bodyPr anchor="ctr">
            <a:normAutofit/>
          </a:bodyPr>
          <a:lstStyle/>
          <a:p>
            <a:r>
              <a:rPr lang="nb-NO"/>
              <a:t>SRF-prosessene er tenkt som korte avgrensede prosjekter som skal levere løsninger som gir merverdi og økt brukertilfredshet. Aktivitetene skal ikke ha lange tidsperspektiv, men skal være korte, konsentrerte og «gode nok».</a:t>
            </a:r>
          </a:p>
          <a:p>
            <a:pPr marL="0" indent="0">
              <a:buNone/>
            </a:pPr>
            <a:endParaRPr lang="nb-NO"/>
          </a:p>
          <a:p>
            <a:r>
              <a:rPr lang="nb-NO"/>
              <a:t>Først når prosessen er kartlagt skal verktøy eller metode velges</a:t>
            </a:r>
          </a:p>
          <a:p>
            <a:r>
              <a:rPr lang="nb-NO"/>
              <a:t>Tilrettelegger for tverrfaglig samarbeid</a:t>
            </a:r>
          </a:p>
          <a:p>
            <a:r>
              <a:rPr lang="nb-NO"/>
              <a:t>Utfordrer måten UiO tradisjonelt jobber på</a:t>
            </a:r>
          </a:p>
          <a:p>
            <a:r>
              <a:rPr lang="nb-NO"/>
              <a:t>Del av målbildet under «kontinuerlig endring»</a:t>
            </a:r>
          </a:p>
          <a:p>
            <a:pPr marL="0" indent="0">
              <a:buNone/>
            </a:pPr>
            <a:endParaRPr lang="nb-NO"/>
          </a:p>
        </p:txBody>
      </p:sp>
      <p:sp>
        <p:nvSpPr>
          <p:cNvPr id="6" name="Slide Number Placeholder 5"/>
          <p:cNvSpPr>
            <a:spLocks noGrp="1"/>
          </p:cNvSpPr>
          <p:nvPr>
            <p:ph type="sldNum" sz="quarter" idx="12"/>
          </p:nvPr>
        </p:nvSpPr>
        <p:spPr>
          <a:xfrm>
            <a:off x="7928637" y="6033479"/>
            <a:ext cx="586712" cy="365125"/>
          </a:xfrm>
        </p:spPr>
        <p:txBody>
          <a:bodyPr>
            <a:normAutofit/>
          </a:bodyPr>
          <a:lstStyle/>
          <a:p>
            <a:pPr>
              <a:spcAft>
                <a:spcPts val="600"/>
              </a:spcAft>
              <a:defRPr/>
            </a:pPr>
            <a:fld id="{45701889-BFCA-DD44-9982-59E386C3FCF5}" type="slidenum">
              <a:rPr lang="en-US">
                <a:solidFill>
                  <a:schemeClr val="tx1">
                    <a:alpha val="80000"/>
                  </a:schemeClr>
                </a:solidFill>
              </a:rPr>
              <a:pPr>
                <a:spcAft>
                  <a:spcPts val="600"/>
                </a:spcAft>
                <a:defRPr/>
              </a:pPr>
              <a:t>4</a:t>
            </a:fld>
            <a:endParaRPr lang="en-US">
              <a:solidFill>
                <a:schemeClr val="tx1">
                  <a:alpha val="80000"/>
                </a:schemeClr>
              </a:solidFill>
            </a:endParaRPr>
          </a:p>
        </p:txBody>
      </p:sp>
    </p:spTree>
    <p:extLst>
      <p:ext uri="{BB962C8B-B14F-4D97-AF65-F5344CB8AC3E}">
        <p14:creationId xmlns:p14="http://schemas.microsoft.com/office/powerpoint/2010/main" val="3024105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1" y="1012004"/>
            <a:ext cx="2562119" cy="2160020"/>
          </a:xfrm>
        </p:spPr>
        <p:txBody>
          <a:bodyPr>
            <a:normAutofit/>
          </a:bodyPr>
          <a:lstStyle/>
          <a:p>
            <a:r>
              <a:rPr lang="nb-NO">
                <a:solidFill>
                  <a:srgbClr val="FFFFFF"/>
                </a:solidFill>
              </a:rPr>
              <a:t>De ulike verktøyene</a:t>
            </a:r>
          </a:p>
        </p:txBody>
      </p:sp>
      <p:graphicFrame>
        <p:nvGraphicFramePr>
          <p:cNvPr id="20" name="Content Placeholder 2">
            <a:extLst>
              <a:ext uri="{FF2B5EF4-FFF2-40B4-BE49-F238E27FC236}">
                <a16:creationId xmlns:a16="http://schemas.microsoft.com/office/drawing/2014/main" id="{3B88F7CD-0D1D-4615-907F-0E5BC39ADC98}"/>
              </a:ext>
            </a:extLst>
          </p:cNvPr>
          <p:cNvGraphicFramePr>
            <a:graphicFrameLocks noGrp="1"/>
          </p:cNvGraphicFramePr>
          <p:nvPr>
            <p:ph idx="1"/>
            <p:extLst>
              <p:ext uri="{D42A27DB-BD31-4B8C-83A1-F6EECF244321}">
                <p14:modId xmlns:p14="http://schemas.microsoft.com/office/powerpoint/2010/main" val="611833461"/>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TekstSylinder 31">
            <a:extLst>
              <a:ext uri="{FF2B5EF4-FFF2-40B4-BE49-F238E27FC236}">
                <a16:creationId xmlns:a16="http://schemas.microsoft.com/office/drawing/2014/main" id="{321F9B0D-98C7-4C77-A984-E5C2E4B7D3B6}"/>
              </a:ext>
            </a:extLst>
          </p:cNvPr>
          <p:cNvSpPr txBox="1"/>
          <p:nvPr/>
        </p:nvSpPr>
        <p:spPr>
          <a:xfrm>
            <a:off x="604940" y="3569753"/>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solidFill>
                  <a:schemeClr val="bg1"/>
                </a:solidFill>
              </a:rPr>
              <a:t>Sammen med verktøyene ligger en helhetlig prosesstankegang til grunn for å lykkes</a:t>
            </a:r>
            <a:endParaRPr lang="nb-NO">
              <a:solidFill>
                <a:schemeClr val="bg1"/>
              </a:solidFill>
              <a:cs typeface="Calibri"/>
            </a:endParaRPr>
          </a:p>
        </p:txBody>
      </p:sp>
      <p:sp>
        <p:nvSpPr>
          <p:cNvPr id="3" name="Oval 2"/>
          <p:cNvSpPr/>
          <p:nvPr/>
        </p:nvSpPr>
        <p:spPr>
          <a:xfrm>
            <a:off x="4003431" y="2080846"/>
            <a:ext cx="4489938" cy="13422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7230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4">
            <a:extLst>
              <a:ext uri="{FF2B5EF4-FFF2-40B4-BE49-F238E27FC236}">
                <a16:creationId xmlns:a16="http://schemas.microsoft.com/office/drawing/2014/main" id="{81AEB8A9-B768-4E30-BA55-D919E66873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vert="horz" lIns="91440" tIns="45720" rIns="91440" bIns="45720" rtlCol="0" anchor="ctr">
            <a:normAutofit/>
          </a:bodyPr>
          <a:lstStyle/>
          <a:p>
            <a:pPr defTabSz="914400"/>
            <a:r>
              <a:rPr lang="en-US" sz="4400" kern="1200">
                <a:solidFill>
                  <a:srgbClr val="FFFFFF"/>
                </a:solidFill>
                <a:latin typeface="+mj-lt"/>
                <a:ea typeface="+mj-ea"/>
                <a:cs typeface="+mj-cs"/>
              </a:rPr>
              <a:t>ChatBot</a:t>
            </a:r>
          </a:p>
        </p:txBody>
      </p:sp>
      <p:pic>
        <p:nvPicPr>
          <p:cNvPr id="7" name="Picture 6"/>
          <p:cNvPicPr>
            <a:picLocks noChangeAspect="1"/>
          </p:cNvPicPr>
          <p:nvPr/>
        </p:nvPicPr>
        <p:blipFill>
          <a:blip r:embed="rId2"/>
          <a:stretch>
            <a:fillRect/>
          </a:stretch>
        </p:blipFill>
        <p:spPr>
          <a:xfrm>
            <a:off x="3542912" y="4068020"/>
            <a:ext cx="4976670" cy="2488335"/>
          </a:xfrm>
          <a:prstGeom prst="rect">
            <a:avLst/>
          </a:prstGeom>
        </p:spPr>
      </p:pic>
      <p:pic>
        <p:nvPicPr>
          <p:cNvPr id="9" name="Picture 8"/>
          <p:cNvPicPr>
            <a:picLocks noChangeAspect="1"/>
          </p:cNvPicPr>
          <p:nvPr/>
        </p:nvPicPr>
        <p:blipFill rotWithShape="1">
          <a:blip r:embed="rId3"/>
          <a:srcRect l="1275" t="1195" r="1443" b="1706"/>
          <a:stretch/>
        </p:blipFill>
        <p:spPr>
          <a:xfrm>
            <a:off x="3638775" y="255295"/>
            <a:ext cx="4784944" cy="3443335"/>
          </a:xfrm>
          <a:prstGeom prst="rect">
            <a:avLst/>
          </a:prstGeom>
          <a:ln w="127000" cap="sq">
            <a:solidFill>
              <a:srgbClr val="000000"/>
            </a:solidFill>
            <a:miter lim="800000"/>
          </a:ln>
          <a:effectLst/>
        </p:spPr>
      </p:pic>
    </p:spTree>
    <p:extLst>
      <p:ext uri="{BB962C8B-B14F-4D97-AF65-F5344CB8AC3E}">
        <p14:creationId xmlns:p14="http://schemas.microsoft.com/office/powerpoint/2010/main" val="348192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75" t="1195" r="1443" b="1706"/>
          <a:stretch/>
        </p:blipFill>
        <p:spPr>
          <a:xfrm>
            <a:off x="1762245" y="1591726"/>
            <a:ext cx="5627981" cy="4050000"/>
          </a:xfrm>
          <a:prstGeom prst="rect">
            <a:avLst/>
          </a:prstGeom>
          <a:ln w="127000" cap="sq">
            <a:solidFill>
              <a:srgbClr val="000000"/>
            </a:solidFill>
            <a:miter lim="800000"/>
          </a:ln>
          <a:effectLst/>
        </p:spPr>
      </p:pic>
    </p:spTree>
    <p:extLst>
      <p:ext uri="{BB962C8B-B14F-4D97-AF65-F5344CB8AC3E}">
        <p14:creationId xmlns:p14="http://schemas.microsoft.com/office/powerpoint/2010/main" val="6480694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78514A9-13ED-4490-8D49-FAACBAD13A48}"/>
              </a:ext>
            </a:extLst>
          </p:cNvPr>
          <p:cNvSpPr>
            <a:spLocks noGrp="1"/>
          </p:cNvSpPr>
          <p:nvPr>
            <p:ph idx="1"/>
          </p:nvPr>
        </p:nvSpPr>
        <p:spPr/>
        <p:txBody>
          <a:bodyPr/>
          <a:lstStyle/>
          <a:p>
            <a:endParaRPr lang="nb-NO"/>
          </a:p>
        </p:txBody>
      </p:sp>
      <p:pic>
        <p:nvPicPr>
          <p:cNvPr id="4" name="Picture 5">
            <a:extLst>
              <a:ext uri="{FF2B5EF4-FFF2-40B4-BE49-F238E27FC236}">
                <a16:creationId xmlns:a16="http://schemas.microsoft.com/office/drawing/2014/main" id="{68F2348C-B438-45C5-AA3A-837D80BDA30A}"/>
              </a:ext>
            </a:extLst>
          </p:cNvPr>
          <p:cNvPicPr>
            <a:picLocks noChangeAspect="1"/>
          </p:cNvPicPr>
          <p:nvPr/>
        </p:nvPicPr>
        <p:blipFill rotWithShape="1">
          <a:blip r:embed="rId2"/>
          <a:srcRect t="14447"/>
          <a:stretch/>
        </p:blipFill>
        <p:spPr>
          <a:xfrm>
            <a:off x="542311" y="1452447"/>
            <a:ext cx="8369953" cy="4131000"/>
          </a:xfrm>
          <a:prstGeom prst="rect">
            <a:avLst/>
          </a:prstGeom>
        </p:spPr>
      </p:pic>
    </p:spTree>
    <p:extLst>
      <p:ext uri="{BB962C8B-B14F-4D97-AF65-F5344CB8AC3E}">
        <p14:creationId xmlns:p14="http://schemas.microsoft.com/office/powerpoint/2010/main" val="74084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5DFC82D-AE19-40E5-8769-C9F16F9A3B32}"/>
              </a:ext>
            </a:extLst>
          </p:cNvPr>
          <p:cNvSpPr>
            <a:spLocks noGrp="1"/>
          </p:cNvSpPr>
          <p:nvPr>
            <p:ph idx="1"/>
          </p:nvPr>
        </p:nvSpPr>
        <p:spPr/>
        <p:txBody>
          <a:bodyPr/>
          <a:lstStyle/>
          <a:p>
            <a:endParaRPr lang="nb-NO"/>
          </a:p>
        </p:txBody>
      </p:sp>
      <p:pic>
        <p:nvPicPr>
          <p:cNvPr id="4" name="Picture 7">
            <a:extLst>
              <a:ext uri="{FF2B5EF4-FFF2-40B4-BE49-F238E27FC236}">
                <a16:creationId xmlns:a16="http://schemas.microsoft.com/office/drawing/2014/main" id="{6C9CDFDC-6CDF-4E91-ACEB-06704B92BFB4}"/>
              </a:ext>
            </a:extLst>
          </p:cNvPr>
          <p:cNvPicPr>
            <a:picLocks noChangeAspect="1"/>
          </p:cNvPicPr>
          <p:nvPr/>
        </p:nvPicPr>
        <p:blipFill>
          <a:blip r:embed="rId2"/>
          <a:stretch>
            <a:fillRect/>
          </a:stretch>
        </p:blipFill>
        <p:spPr>
          <a:xfrm>
            <a:off x="481686" y="1651671"/>
            <a:ext cx="8180628" cy="4266000"/>
          </a:xfrm>
          <a:prstGeom prst="rect">
            <a:avLst/>
          </a:prstGeom>
        </p:spPr>
      </p:pic>
    </p:spTree>
    <p:extLst>
      <p:ext uri="{BB962C8B-B14F-4D97-AF65-F5344CB8AC3E}">
        <p14:creationId xmlns:p14="http://schemas.microsoft.com/office/powerpoint/2010/main" val="241842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
            </a:pPr>
            <a:r>
              <a:rPr lang="nb-NO" sz="1800" b="1"/>
              <a:t>Utviklet en </a:t>
            </a:r>
            <a:r>
              <a:rPr lang="nb-NO" sz="1800" b="1" err="1"/>
              <a:t>chatbot</a:t>
            </a:r>
            <a:r>
              <a:rPr lang="nb-NO" sz="1800" b="1"/>
              <a:t> </a:t>
            </a:r>
            <a:r>
              <a:rPr lang="nb-NO" sz="1800"/>
              <a:t>som kan svare på spørsmål om </a:t>
            </a:r>
            <a:r>
              <a:rPr lang="nb-NO" sz="1800" err="1"/>
              <a:t>X</a:t>
            </a:r>
            <a:r>
              <a:rPr lang="nb-NO" sz="1800"/>
              <a:t/>
            </a:r>
            <a:br>
              <a:rPr lang="nb-NO" sz="1800"/>
            </a:br>
            <a:endParaRPr lang="nb-NO" sz="1800"/>
          </a:p>
          <a:p>
            <a:pPr marL="342900" indent="-342900">
              <a:buFont typeface="Wingdings" panose="05000000000000000000" pitchFamily="2" charset="2"/>
              <a:buChar char="§"/>
            </a:pPr>
            <a:r>
              <a:rPr lang="nb-NO" sz="1800"/>
              <a:t>Et </a:t>
            </a:r>
            <a:r>
              <a:rPr lang="nb-NO" sz="1800" b="1"/>
              <a:t>kompetent team </a:t>
            </a:r>
            <a:r>
              <a:rPr lang="nb-NO" sz="1800"/>
              <a:t>som er sertifisert innenfor alle områder av boost.ai sin plattform</a:t>
            </a:r>
            <a:br>
              <a:rPr lang="nb-NO" sz="1800"/>
            </a:br>
            <a:endParaRPr lang="nb-NO" sz="1800"/>
          </a:p>
          <a:p>
            <a:pPr marL="342900" indent="-342900">
              <a:buFont typeface="Wingdings" panose="05000000000000000000" pitchFamily="2" charset="2"/>
              <a:buChar char="§"/>
            </a:pPr>
            <a:r>
              <a:rPr lang="nb-NO" sz="1800"/>
              <a:t>Bygge </a:t>
            </a:r>
            <a:r>
              <a:rPr lang="nb-NO" sz="1800" b="1"/>
              <a:t>intern kunnskapsbase</a:t>
            </a:r>
            <a:r>
              <a:rPr lang="nb-NO" sz="1800"/>
              <a:t/>
            </a:r>
            <a:br>
              <a:rPr lang="nb-NO" sz="1800"/>
            </a:br>
            <a:endParaRPr lang="nb-NO" sz="1800"/>
          </a:p>
          <a:p>
            <a:pPr marL="342900" indent="-342900">
              <a:buFont typeface="Wingdings" panose="05000000000000000000" pitchFamily="2" charset="2"/>
              <a:buChar char="§"/>
            </a:pPr>
            <a:r>
              <a:rPr lang="nb-NO" sz="1800"/>
              <a:t>Utviklet en </a:t>
            </a:r>
            <a:r>
              <a:rPr lang="nb-NO" sz="1800" b="1"/>
              <a:t>arbeidsmetodikk</a:t>
            </a:r>
            <a:r>
              <a:rPr lang="nb-NO" sz="1800"/>
              <a:t> for kontinuerlig forbedring</a:t>
            </a:r>
          </a:p>
        </p:txBody>
      </p:sp>
    </p:spTree>
    <p:extLst>
      <p:ext uri="{BB962C8B-B14F-4D97-AF65-F5344CB8AC3E}">
        <p14:creationId xmlns:p14="http://schemas.microsoft.com/office/powerpoint/2010/main" val="343487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44337"/>
            <a:ext cx="4067778" cy="3263504"/>
          </a:xfrm>
        </p:spPr>
        <p:txBody>
          <a:bodyPr>
            <a:normAutofit/>
          </a:bodyPr>
          <a:lstStyle/>
          <a:p>
            <a:r>
              <a:rPr lang="nb-NO" sz="1800"/>
              <a:t>Underlagt fra </a:t>
            </a:r>
            <a:r>
              <a:rPr lang="nb-NO" sz="1800" b="1"/>
              <a:t>programmet for digitalisering / effektivisering</a:t>
            </a:r>
          </a:p>
          <a:p>
            <a:endParaRPr lang="nb-NO" sz="1800"/>
          </a:p>
          <a:p>
            <a:r>
              <a:rPr lang="nb-NO" sz="1800"/>
              <a:t>Ikke et prosjekt etter UiO-mal, men en </a:t>
            </a:r>
            <a:r>
              <a:rPr lang="nb-NO" sz="1800" b="1"/>
              <a:t>del av verktøykassa i programmet</a:t>
            </a:r>
          </a:p>
          <a:p>
            <a:endParaRPr lang="nb-NO" sz="1800"/>
          </a:p>
          <a:p>
            <a:r>
              <a:rPr lang="nb-NO" sz="1800" b="1"/>
              <a:t>Smidig tilnærming </a:t>
            </a:r>
            <a:r>
              <a:rPr lang="nb-NO" sz="1800"/>
              <a:t>til pilotene</a:t>
            </a:r>
          </a:p>
          <a:p>
            <a:endParaRPr lang="nb-NO" sz="1800"/>
          </a:p>
          <a:p>
            <a:r>
              <a:rPr lang="nb-NO" sz="1800"/>
              <a:t>Beskrives som </a:t>
            </a:r>
            <a:r>
              <a:rPr lang="nb-NO" sz="1800" b="1"/>
              <a:t>utprøving av teknologi</a:t>
            </a:r>
          </a:p>
        </p:txBody>
      </p:sp>
      <p:grpSp>
        <p:nvGrpSpPr>
          <p:cNvPr id="45" name="Group 44"/>
          <p:cNvGrpSpPr/>
          <p:nvPr/>
        </p:nvGrpSpPr>
        <p:grpSpPr>
          <a:xfrm>
            <a:off x="5217239" y="2186357"/>
            <a:ext cx="3472707" cy="2325155"/>
            <a:chOff x="6962070" y="2309020"/>
            <a:chExt cx="4630276" cy="3100206"/>
          </a:xfrm>
        </p:grpSpPr>
        <p:sp>
          <p:nvSpPr>
            <p:cNvPr id="34" name="Rounded Rectangle 33"/>
            <p:cNvSpPr/>
            <p:nvPr/>
          </p:nvSpPr>
          <p:spPr>
            <a:xfrm>
              <a:off x="6962070" y="3528646"/>
              <a:ext cx="4630275" cy="778289"/>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latin typeface="Century Gothic" panose="020B0502020202020204" pitchFamily="34" charset="0"/>
                </a:rPr>
                <a:t>Aleksander Lorentzen, </a:t>
              </a:r>
              <a:r>
                <a:rPr lang="nb-NO" sz="788" i="1">
                  <a:solidFill>
                    <a:schemeClr val="tx1"/>
                  </a:solidFill>
                  <a:latin typeface="Century Gothic" panose="020B0502020202020204" pitchFamily="34" charset="0"/>
                </a:rPr>
                <a:t>prosjektleder</a:t>
              </a:r>
              <a:endParaRPr lang="nb-NO" sz="900" i="1">
                <a:solidFill>
                  <a:schemeClr val="tx1"/>
                </a:solidFill>
                <a:latin typeface="Century Gothic" panose="020B0502020202020204" pitchFamily="34" charset="0"/>
              </a:endParaRPr>
            </a:p>
            <a:p>
              <a:pPr algn="ctr"/>
              <a:r>
                <a:rPr lang="nb-NO" sz="900" b="1">
                  <a:solidFill>
                    <a:schemeClr val="tx1"/>
                  </a:solidFill>
                  <a:latin typeface="Century Gothic" panose="020B0502020202020204" pitchFamily="34" charset="0"/>
                </a:rPr>
                <a:t>Rune Ersdal, </a:t>
              </a:r>
              <a:r>
                <a:rPr lang="nb-NO" sz="788" i="1">
                  <a:solidFill>
                    <a:schemeClr val="tx1"/>
                  </a:solidFill>
                  <a:latin typeface="Century Gothic" panose="020B0502020202020204" pitchFamily="34" charset="0"/>
                </a:rPr>
                <a:t>teknisk prosjektleder</a:t>
              </a:r>
            </a:p>
          </p:txBody>
        </p:sp>
        <p:sp>
          <p:nvSpPr>
            <p:cNvPr id="35" name="Rounded Rectangle 34"/>
            <p:cNvSpPr/>
            <p:nvPr/>
          </p:nvSpPr>
          <p:spPr>
            <a:xfrm>
              <a:off x="6962071" y="2309020"/>
              <a:ext cx="4630275" cy="895626"/>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788" i="1" err="1">
                  <a:solidFill>
                    <a:schemeClr val="tx1"/>
                  </a:solidFill>
                  <a:latin typeface="Century Gothic" panose="020B0502020202020204" pitchFamily="34" charset="0"/>
                </a:rPr>
                <a:t>Task</a:t>
              </a:r>
              <a:r>
                <a:rPr lang="nb-NO" sz="788" i="1">
                  <a:solidFill>
                    <a:schemeClr val="tx1"/>
                  </a:solidFill>
                  <a:latin typeface="Century Gothic" panose="020B0502020202020204" pitchFamily="34" charset="0"/>
                </a:rPr>
                <a:t>-force for raske avklaringer / forankring</a:t>
              </a:r>
            </a:p>
            <a:p>
              <a:pPr algn="ctr"/>
              <a:r>
                <a:rPr lang="nb-NO" sz="900" b="1">
                  <a:solidFill>
                    <a:schemeClr val="tx1"/>
                  </a:solidFill>
                  <a:latin typeface="Century Gothic" panose="020B0502020202020204" pitchFamily="34" charset="0"/>
                </a:rPr>
                <a:t>Anders Vinger</a:t>
              </a:r>
            </a:p>
            <a:p>
              <a:pPr algn="ctr"/>
              <a:r>
                <a:rPr lang="nb-NO" sz="900" b="1">
                  <a:solidFill>
                    <a:schemeClr val="tx1"/>
                  </a:solidFill>
                  <a:latin typeface="Century Gothic" panose="020B0502020202020204" pitchFamily="34" charset="0"/>
                </a:rPr>
                <a:t>Anne-Lise Lande</a:t>
              </a:r>
            </a:p>
            <a:p>
              <a:pPr algn="ctr"/>
              <a:r>
                <a:rPr lang="nb-NO" sz="900" b="1">
                  <a:solidFill>
                    <a:schemeClr val="tx1"/>
                  </a:solidFill>
                  <a:latin typeface="Century Gothic" panose="020B0502020202020204" pitchFamily="34" charset="0"/>
                </a:rPr>
                <a:t>Elisabeth Smokvina</a:t>
              </a:r>
            </a:p>
            <a:p>
              <a:pPr algn="ctr"/>
              <a:r>
                <a:rPr lang="nb-NO" sz="900" b="1">
                  <a:solidFill>
                    <a:schemeClr val="tx1"/>
                  </a:solidFill>
                  <a:latin typeface="Century Gothic" panose="020B0502020202020204" pitchFamily="34" charset="0"/>
                </a:rPr>
                <a:t>Liv Dalen Tennøe</a:t>
              </a:r>
            </a:p>
          </p:txBody>
        </p:sp>
        <p:grpSp>
          <p:nvGrpSpPr>
            <p:cNvPr id="4" name="Group 3"/>
            <p:cNvGrpSpPr/>
            <p:nvPr/>
          </p:nvGrpSpPr>
          <p:grpSpPr>
            <a:xfrm>
              <a:off x="6962745" y="4630935"/>
              <a:ext cx="4629600" cy="778291"/>
              <a:chOff x="6962070" y="4630933"/>
              <a:chExt cx="5083543" cy="778291"/>
            </a:xfrm>
          </p:grpSpPr>
          <p:sp>
            <p:nvSpPr>
              <p:cNvPr id="26" name="Rounded Rectangle 25"/>
              <p:cNvSpPr/>
              <p:nvPr/>
            </p:nvSpPr>
            <p:spPr>
              <a:xfrm>
                <a:off x="6962070" y="4630935"/>
                <a:ext cx="1174933" cy="778289"/>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latin typeface="Century Gothic" panose="020B0502020202020204" pitchFamily="34" charset="0"/>
                  </a:rPr>
                  <a:t>KP</a:t>
                </a:r>
              </a:p>
              <a:p>
                <a:pPr algn="ctr"/>
                <a:r>
                  <a:rPr lang="nb-NO" sz="750" i="1">
                    <a:solidFill>
                      <a:schemeClr val="tx1"/>
                    </a:solidFill>
                    <a:latin typeface="Century Gothic" panose="020B0502020202020204" pitchFamily="34" charset="0"/>
                  </a:rPr>
                  <a:t>lokal pilot</a:t>
                </a:r>
                <a:endParaRPr lang="nb-NO" sz="600" i="1">
                  <a:solidFill>
                    <a:schemeClr val="tx1"/>
                  </a:solidFill>
                  <a:latin typeface="Century Gothic" panose="020B0502020202020204" pitchFamily="34" charset="0"/>
                </a:endParaRPr>
              </a:p>
            </p:txBody>
          </p:sp>
          <p:sp>
            <p:nvSpPr>
              <p:cNvPr id="27" name="Rounded Rectangle 26"/>
              <p:cNvSpPr/>
              <p:nvPr/>
            </p:nvSpPr>
            <p:spPr>
              <a:xfrm>
                <a:off x="10870680" y="4630933"/>
                <a:ext cx="1174933" cy="778289"/>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latin typeface="Century Gothic" panose="020B0502020202020204" pitchFamily="34" charset="0"/>
                  </a:rPr>
                  <a:t>JUS</a:t>
                </a:r>
              </a:p>
              <a:p>
                <a:pPr algn="ctr"/>
                <a:r>
                  <a:rPr lang="nb-NO" sz="788" i="1">
                    <a:solidFill>
                      <a:schemeClr val="tx1"/>
                    </a:solidFill>
                    <a:latin typeface="Century Gothic" panose="020B0502020202020204" pitchFamily="34" charset="0"/>
                  </a:rPr>
                  <a:t>lokal pilot</a:t>
                </a:r>
                <a:endParaRPr lang="nb-NO" sz="675" i="1">
                  <a:solidFill>
                    <a:schemeClr val="tx1"/>
                  </a:solidFill>
                  <a:latin typeface="Century Gothic" panose="020B0502020202020204" pitchFamily="34" charset="0"/>
                </a:endParaRPr>
              </a:p>
            </p:txBody>
          </p:sp>
          <p:sp>
            <p:nvSpPr>
              <p:cNvPr id="28" name="Rounded Rectangle 27"/>
              <p:cNvSpPr/>
              <p:nvPr/>
            </p:nvSpPr>
            <p:spPr>
              <a:xfrm>
                <a:off x="9567810" y="4630934"/>
                <a:ext cx="1174933" cy="778289"/>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latin typeface="Century Gothic" panose="020B0502020202020204" pitchFamily="34" charset="0"/>
                  </a:rPr>
                  <a:t>UB</a:t>
                </a:r>
              </a:p>
              <a:p>
                <a:pPr algn="ctr"/>
                <a:r>
                  <a:rPr lang="nb-NO" sz="788" i="1">
                    <a:solidFill>
                      <a:schemeClr val="tx1"/>
                    </a:solidFill>
                    <a:latin typeface="Century Gothic" panose="020B0502020202020204" pitchFamily="34" charset="0"/>
                  </a:rPr>
                  <a:t>lokal pilot</a:t>
                </a:r>
                <a:endParaRPr lang="nb-NO" sz="675" i="1">
                  <a:solidFill>
                    <a:schemeClr val="tx1"/>
                  </a:solidFill>
                  <a:latin typeface="Century Gothic" panose="020B0502020202020204" pitchFamily="34" charset="0"/>
                </a:endParaRPr>
              </a:p>
            </p:txBody>
          </p:sp>
          <p:sp>
            <p:nvSpPr>
              <p:cNvPr id="29" name="Rounded Rectangle 28"/>
              <p:cNvSpPr/>
              <p:nvPr/>
            </p:nvSpPr>
            <p:spPr>
              <a:xfrm>
                <a:off x="8264940" y="4630935"/>
                <a:ext cx="1174933" cy="778289"/>
              </a:xfrm>
              <a:prstGeom prst="roundRect">
                <a:avLst/>
              </a:prstGeom>
              <a:solidFill>
                <a:srgbClr val="F2F2F2"/>
              </a:solidFill>
              <a:ln>
                <a:solidFill>
                  <a:srgbClr val="C0C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latin typeface="Century Gothic" panose="020B0502020202020204" pitchFamily="34" charset="0"/>
                  </a:rPr>
                  <a:t>Houston</a:t>
                </a:r>
              </a:p>
              <a:p>
                <a:pPr algn="ctr"/>
                <a:r>
                  <a:rPr lang="nb-NO" sz="788" i="1">
                    <a:solidFill>
                      <a:schemeClr val="tx1"/>
                    </a:solidFill>
                    <a:latin typeface="Century Gothic" panose="020B0502020202020204" pitchFamily="34" charset="0"/>
                  </a:rPr>
                  <a:t>lokal pilot</a:t>
                </a:r>
                <a:endParaRPr lang="nb-NO" sz="675" i="1">
                  <a:solidFill>
                    <a:schemeClr val="tx1"/>
                  </a:solidFill>
                  <a:latin typeface="Century Gothic" panose="020B0502020202020204" pitchFamily="34" charset="0"/>
                </a:endParaRPr>
              </a:p>
            </p:txBody>
          </p:sp>
        </p:grpSp>
        <p:cxnSp>
          <p:nvCxnSpPr>
            <p:cNvPr id="6" name="Straight Connector 5"/>
            <p:cNvCxnSpPr>
              <a:endCxn id="26" idx="0"/>
            </p:cNvCxnSpPr>
            <p:nvPr/>
          </p:nvCxnSpPr>
          <p:spPr>
            <a:xfrm>
              <a:off x="7497753" y="4306935"/>
              <a:ext cx="0" cy="324002"/>
            </a:xfrm>
            <a:prstGeom prst="line">
              <a:avLst/>
            </a:prstGeom>
            <a:ln w="19050">
              <a:solidFill>
                <a:srgbClr val="C0C0C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5" idx="2"/>
              <a:endCxn id="34" idx="0"/>
            </p:cNvCxnSpPr>
            <p:nvPr/>
          </p:nvCxnSpPr>
          <p:spPr>
            <a:xfrm flipH="1">
              <a:off x="9277208" y="3204646"/>
              <a:ext cx="1" cy="324000"/>
            </a:xfrm>
            <a:prstGeom prst="line">
              <a:avLst/>
            </a:prstGeom>
            <a:ln w="19050">
              <a:solidFill>
                <a:srgbClr val="C0C0C8"/>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endCxn id="28" idx="0"/>
            </p:cNvCxnSpPr>
            <p:nvPr/>
          </p:nvCxnSpPr>
          <p:spPr>
            <a:xfrm>
              <a:off x="9870809" y="4306935"/>
              <a:ext cx="0" cy="324001"/>
            </a:xfrm>
            <a:prstGeom prst="line">
              <a:avLst/>
            </a:prstGeom>
            <a:ln w="19050">
              <a:solidFill>
                <a:srgbClr val="C0C0C8"/>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27" idx="0"/>
            </p:cNvCxnSpPr>
            <p:nvPr/>
          </p:nvCxnSpPr>
          <p:spPr>
            <a:xfrm>
              <a:off x="11057337" y="4306935"/>
              <a:ext cx="0" cy="324000"/>
            </a:xfrm>
            <a:prstGeom prst="line">
              <a:avLst/>
            </a:prstGeom>
            <a:ln w="19050">
              <a:solidFill>
                <a:srgbClr val="C0C0C8"/>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29" idx="0"/>
            </p:cNvCxnSpPr>
            <p:nvPr/>
          </p:nvCxnSpPr>
          <p:spPr>
            <a:xfrm>
              <a:off x="8684281" y="4297334"/>
              <a:ext cx="0" cy="333603"/>
            </a:xfrm>
            <a:prstGeom prst="line">
              <a:avLst/>
            </a:prstGeom>
            <a:ln w="19050">
              <a:solidFill>
                <a:srgbClr val="C0C0C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564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7130" y="1749779"/>
            <a:ext cx="8757061" cy="3543478"/>
            <a:chOff x="180570" y="1035084"/>
            <a:chExt cx="11676081" cy="4724636"/>
          </a:xfrm>
        </p:grpSpPr>
        <p:grpSp>
          <p:nvGrpSpPr>
            <p:cNvPr id="5" name="Gruppe 1">
              <a:extLst>
                <a:ext uri="{FF2B5EF4-FFF2-40B4-BE49-F238E27FC236}">
                  <a16:creationId xmlns:a16="http://schemas.microsoft.com/office/drawing/2014/main" id="{B85FCC31-8664-4F36-97A9-EE9495FD6191}"/>
                </a:ext>
              </a:extLst>
            </p:cNvPr>
            <p:cNvGrpSpPr>
              <a:grpSpLocks noChangeAspect="1"/>
            </p:cNvGrpSpPr>
            <p:nvPr/>
          </p:nvGrpSpPr>
          <p:grpSpPr>
            <a:xfrm>
              <a:off x="535821" y="1035084"/>
              <a:ext cx="11120355" cy="2268000"/>
              <a:chOff x="300750" y="2403466"/>
              <a:chExt cx="11649897" cy="2376000"/>
            </a:xfrm>
          </p:grpSpPr>
          <p:grpSp>
            <p:nvGrpSpPr>
              <p:cNvPr id="10" name="Gruppe 27">
                <a:extLst>
                  <a:ext uri="{FF2B5EF4-FFF2-40B4-BE49-F238E27FC236}">
                    <a16:creationId xmlns:a16="http://schemas.microsoft.com/office/drawing/2014/main" id="{DB35B271-C387-421D-A745-191490174BD0}"/>
                  </a:ext>
                </a:extLst>
              </p:cNvPr>
              <p:cNvGrpSpPr>
                <a:grpSpLocks noChangeAspect="1"/>
              </p:cNvGrpSpPr>
              <p:nvPr/>
            </p:nvGrpSpPr>
            <p:grpSpPr>
              <a:xfrm>
                <a:off x="300750" y="2403466"/>
                <a:ext cx="11649897" cy="2376000"/>
                <a:chOff x="3036" y="2382200"/>
                <a:chExt cx="12355953" cy="2520000"/>
              </a:xfrm>
            </p:grpSpPr>
            <p:cxnSp>
              <p:nvCxnSpPr>
                <p:cNvPr id="15" name="Straight Connector 29">
                  <a:extLst>
                    <a:ext uri="{FF2B5EF4-FFF2-40B4-BE49-F238E27FC236}">
                      <a16:creationId xmlns:a16="http://schemas.microsoft.com/office/drawing/2014/main" id="{2F46AA70-5077-40DB-ABBC-D154CC4F6585}"/>
                    </a:ext>
                  </a:extLst>
                </p:cNvPr>
                <p:cNvCxnSpPr>
                  <a:cxnSpLocks/>
                  <a:stCxn id="25" idx="6"/>
                  <a:endCxn id="22" idx="2"/>
                </p:cNvCxnSpPr>
                <p:nvPr/>
              </p:nvCxnSpPr>
              <p:spPr>
                <a:xfrm>
                  <a:off x="9084257" y="3642200"/>
                  <a:ext cx="754732" cy="0"/>
                </a:xfrm>
                <a:prstGeom prst="line">
                  <a:avLst/>
                </a:prstGeom>
                <a:noFill/>
                <a:ln w="25400" cap="flat" cmpd="sng" algn="ctr">
                  <a:solidFill>
                    <a:srgbClr val="C0C0C8"/>
                  </a:solidFill>
                  <a:prstDash val="solid"/>
                  <a:miter lim="800000"/>
                </a:ln>
                <a:effectLst/>
              </p:spPr>
            </p:cxnSp>
            <p:cxnSp>
              <p:nvCxnSpPr>
                <p:cNvPr id="16" name="line 2">
                  <a:extLst>
                    <a:ext uri="{FF2B5EF4-FFF2-40B4-BE49-F238E27FC236}">
                      <a16:creationId xmlns:a16="http://schemas.microsoft.com/office/drawing/2014/main" id="{897B9BC5-A5A9-4A7E-AAA3-FE7A91D61368}"/>
                    </a:ext>
                  </a:extLst>
                </p:cNvPr>
                <p:cNvCxnSpPr>
                  <a:stCxn id="31" idx="6"/>
                </p:cNvCxnSpPr>
                <p:nvPr/>
              </p:nvCxnSpPr>
              <p:spPr>
                <a:xfrm>
                  <a:off x="2523036" y="3642200"/>
                  <a:ext cx="760610" cy="0"/>
                </a:xfrm>
                <a:prstGeom prst="line">
                  <a:avLst/>
                </a:prstGeom>
                <a:noFill/>
                <a:ln w="25400" cap="flat" cmpd="sng" algn="ctr">
                  <a:solidFill>
                    <a:srgbClr val="C0C0C8"/>
                  </a:solidFill>
                  <a:prstDash val="solid"/>
                  <a:miter lim="800000"/>
                </a:ln>
                <a:effectLst/>
              </p:spPr>
            </p:cxnSp>
            <p:cxnSp>
              <p:nvCxnSpPr>
                <p:cNvPr id="17" name="line 1">
                  <a:extLst>
                    <a:ext uri="{FF2B5EF4-FFF2-40B4-BE49-F238E27FC236}">
                      <a16:creationId xmlns:a16="http://schemas.microsoft.com/office/drawing/2014/main" id="{232E17E8-F4B5-4E39-90AD-F5FB8F7D61A8}"/>
                    </a:ext>
                  </a:extLst>
                </p:cNvPr>
                <p:cNvCxnSpPr/>
                <p:nvPr/>
              </p:nvCxnSpPr>
              <p:spPr>
                <a:xfrm>
                  <a:off x="5803646" y="3642200"/>
                  <a:ext cx="760611" cy="0"/>
                </a:xfrm>
                <a:prstGeom prst="line">
                  <a:avLst/>
                </a:prstGeom>
                <a:noFill/>
                <a:ln w="25400" cap="flat" cmpd="sng" algn="ctr">
                  <a:solidFill>
                    <a:srgbClr val="C0C0C8"/>
                  </a:solidFill>
                  <a:prstDash val="solid"/>
                  <a:miter lim="800000"/>
                </a:ln>
                <a:effectLst/>
              </p:spPr>
            </p:cxnSp>
            <p:grpSp>
              <p:nvGrpSpPr>
                <p:cNvPr id="18" name="Group 3">
                  <a:extLst>
                    <a:ext uri="{FF2B5EF4-FFF2-40B4-BE49-F238E27FC236}">
                      <a16:creationId xmlns:a16="http://schemas.microsoft.com/office/drawing/2014/main" id="{E1B2FC5C-9C32-48AE-8E5A-0EB4BCE454CD}"/>
                    </a:ext>
                  </a:extLst>
                </p:cNvPr>
                <p:cNvGrpSpPr/>
                <p:nvPr/>
              </p:nvGrpSpPr>
              <p:grpSpPr>
                <a:xfrm>
                  <a:off x="3036" y="2382200"/>
                  <a:ext cx="2520000" cy="2520000"/>
                  <a:chOff x="2333085" y="3573300"/>
                  <a:chExt cx="3780000" cy="3780000"/>
                </a:xfrm>
              </p:grpSpPr>
              <p:sp>
                <p:nvSpPr>
                  <p:cNvPr id="31" name="Овал 12">
                    <a:extLst>
                      <a:ext uri="{FF2B5EF4-FFF2-40B4-BE49-F238E27FC236}">
                        <a16:creationId xmlns:a16="http://schemas.microsoft.com/office/drawing/2014/main" id="{5320464B-264D-4DE8-A95D-489DED1AB424}"/>
                      </a:ext>
                    </a:extLst>
                  </p:cNvPr>
                  <p:cNvSpPr/>
                  <p:nvPr/>
                </p:nvSpPr>
                <p:spPr>
                  <a:xfrm>
                    <a:off x="2333085" y="3573300"/>
                    <a:ext cx="3780000" cy="3780000"/>
                  </a:xfrm>
                  <a:prstGeom prst="ellipse">
                    <a:avLst/>
                  </a:prstGeom>
                  <a:solidFill>
                    <a:schemeClr val="bg1">
                      <a:lumMod val="95000"/>
                    </a:schemeClr>
                  </a:solidFill>
                  <a:ln w="25400" cap="flat" cmpd="sng" algn="ctr">
                    <a:solidFill>
                      <a:srgbClr val="C0C0C8"/>
                    </a:solidFill>
                    <a:prstDash val="solid"/>
                    <a:miter lim="800000"/>
                  </a:ln>
                  <a:effectLst/>
                </p:spPr>
                <p:txBody>
                  <a:bodyPr rtlCol="0" anchor="ctr"/>
                  <a:lstStyle/>
                  <a:p>
                    <a:pPr algn="ctr" defTabSz="685835">
                      <a:defRPr/>
                    </a:pPr>
                    <a:endParaRPr lang="ru-RU" sz="1350" kern="0">
                      <a:solidFill>
                        <a:srgbClr val="F2F2F5"/>
                      </a:solidFill>
                      <a:latin typeface="Roboto"/>
                    </a:endParaRPr>
                  </a:p>
                </p:txBody>
              </p:sp>
              <p:sp>
                <p:nvSpPr>
                  <p:cNvPr id="32" name="TextBox 20">
                    <a:extLst>
                      <a:ext uri="{FF2B5EF4-FFF2-40B4-BE49-F238E27FC236}">
                        <a16:creationId xmlns:a16="http://schemas.microsoft.com/office/drawing/2014/main" id="{76DD9FF8-0C31-472C-AA5F-44FAEB303B25}"/>
                      </a:ext>
                    </a:extLst>
                  </p:cNvPr>
                  <p:cNvSpPr txBox="1"/>
                  <p:nvPr/>
                </p:nvSpPr>
                <p:spPr>
                  <a:xfrm flipH="1">
                    <a:off x="2525054" y="5204831"/>
                    <a:ext cx="3289409" cy="718144"/>
                  </a:xfrm>
                  <a:prstGeom prst="rect">
                    <a:avLst/>
                  </a:prstGeom>
                  <a:noFill/>
                </p:spPr>
                <p:txBody>
                  <a:bodyPr wrap="square" rtlCol="0">
                    <a:spAutoFit/>
                  </a:bodyPr>
                  <a:lstStyle/>
                  <a:p>
                    <a:pPr algn="ctr" defTabSz="685835">
                      <a:defRPr/>
                    </a:pPr>
                    <a:r>
                      <a:rPr lang="en-US" sz="1500" b="1" kern="0" err="1">
                        <a:solidFill>
                          <a:srgbClr val="0A091B"/>
                        </a:solidFill>
                        <a:latin typeface="Century Gothic" panose="020B0502020202020204" pitchFamily="34" charset="0"/>
                      </a:rPr>
                      <a:t>Knutepunktet</a:t>
                    </a:r>
                    <a:endParaRPr lang="ru-RU" sz="1575" b="1" kern="0">
                      <a:solidFill>
                        <a:srgbClr val="FB2A2F"/>
                      </a:solidFill>
                      <a:latin typeface="Century Gothic" panose="020B0502020202020204" pitchFamily="34" charset="0"/>
                    </a:endParaRPr>
                  </a:p>
                </p:txBody>
              </p:sp>
              <p:sp>
                <p:nvSpPr>
                  <p:cNvPr id="33" name="TextBox 21">
                    <a:extLst>
                      <a:ext uri="{FF2B5EF4-FFF2-40B4-BE49-F238E27FC236}">
                        <a16:creationId xmlns:a16="http://schemas.microsoft.com/office/drawing/2014/main" id="{D561AA8F-3C26-4723-BE38-D800297657E1}"/>
                      </a:ext>
                    </a:extLst>
                  </p:cNvPr>
                  <p:cNvSpPr txBox="1"/>
                  <p:nvPr/>
                </p:nvSpPr>
                <p:spPr>
                  <a:xfrm flipH="1">
                    <a:off x="2971801" y="5879822"/>
                    <a:ext cx="2502569" cy="564258"/>
                  </a:xfrm>
                  <a:prstGeom prst="rect">
                    <a:avLst/>
                  </a:prstGeom>
                  <a:noFill/>
                </p:spPr>
                <p:txBody>
                  <a:bodyPr wrap="square" rtlCol="0">
                    <a:spAutoFit/>
                  </a:bodyPr>
                  <a:lstStyle/>
                  <a:p>
                    <a:pPr algn="ctr" defTabSz="685835">
                      <a:defRPr/>
                    </a:pPr>
                    <a:r>
                      <a:rPr lang="en-US" sz="1050" kern="0" err="1">
                        <a:solidFill>
                          <a:srgbClr val="858591"/>
                        </a:solidFill>
                        <a:latin typeface="Century Gothic" panose="020B0502020202020204" pitchFamily="34" charset="0"/>
                      </a:rPr>
                      <a:t>Opptak</a:t>
                    </a:r>
                    <a:endParaRPr lang="ru-RU" sz="1000" kern="0">
                      <a:solidFill>
                        <a:srgbClr val="858591"/>
                      </a:solidFill>
                      <a:latin typeface="Century Gothic" panose="020B0502020202020204" pitchFamily="34" charset="0"/>
                    </a:endParaRPr>
                  </a:p>
                </p:txBody>
              </p:sp>
            </p:grpSp>
            <p:grpSp>
              <p:nvGrpSpPr>
                <p:cNvPr id="19" name="Group 4">
                  <a:extLst>
                    <a:ext uri="{FF2B5EF4-FFF2-40B4-BE49-F238E27FC236}">
                      <a16:creationId xmlns:a16="http://schemas.microsoft.com/office/drawing/2014/main" id="{74C7B81B-B6DD-4F1F-8BDE-989B2B3247EE}"/>
                    </a:ext>
                  </a:extLst>
                </p:cNvPr>
                <p:cNvGrpSpPr/>
                <p:nvPr/>
              </p:nvGrpSpPr>
              <p:grpSpPr>
                <a:xfrm>
                  <a:off x="3289525" y="2382200"/>
                  <a:ext cx="2520000" cy="2520000"/>
                  <a:chOff x="7262818" y="3573300"/>
                  <a:chExt cx="3780000" cy="3780000"/>
                </a:xfrm>
              </p:grpSpPr>
              <p:sp>
                <p:nvSpPr>
                  <p:cNvPr id="28" name="Овал 12">
                    <a:extLst>
                      <a:ext uri="{FF2B5EF4-FFF2-40B4-BE49-F238E27FC236}">
                        <a16:creationId xmlns:a16="http://schemas.microsoft.com/office/drawing/2014/main" id="{9DFC2929-463A-420A-BCCC-7C0EB967310D}"/>
                      </a:ext>
                    </a:extLst>
                  </p:cNvPr>
                  <p:cNvSpPr/>
                  <p:nvPr/>
                </p:nvSpPr>
                <p:spPr>
                  <a:xfrm>
                    <a:off x="7262818" y="3573300"/>
                    <a:ext cx="3780000" cy="3780000"/>
                  </a:xfrm>
                  <a:prstGeom prst="ellipse">
                    <a:avLst/>
                  </a:prstGeom>
                  <a:solidFill>
                    <a:schemeClr val="bg1">
                      <a:lumMod val="95000"/>
                    </a:schemeClr>
                  </a:solidFill>
                  <a:ln w="25400" cap="flat" cmpd="sng" algn="ctr">
                    <a:solidFill>
                      <a:srgbClr val="C0C0C8"/>
                    </a:solidFill>
                    <a:prstDash val="solid"/>
                    <a:miter lim="800000"/>
                  </a:ln>
                  <a:effectLst/>
                </p:spPr>
                <p:txBody>
                  <a:bodyPr rtlCol="0" anchor="ctr"/>
                  <a:lstStyle/>
                  <a:p>
                    <a:pPr algn="ctr" defTabSz="685835">
                      <a:defRPr/>
                    </a:pPr>
                    <a:endParaRPr lang="ru-RU" sz="1350" kern="0">
                      <a:solidFill>
                        <a:srgbClr val="F2F2F5"/>
                      </a:solidFill>
                      <a:latin typeface="Roboto"/>
                    </a:endParaRPr>
                  </a:p>
                </p:txBody>
              </p:sp>
              <p:sp>
                <p:nvSpPr>
                  <p:cNvPr id="29" name="TextBox 12">
                    <a:extLst>
                      <a:ext uri="{FF2B5EF4-FFF2-40B4-BE49-F238E27FC236}">
                        <a16:creationId xmlns:a16="http://schemas.microsoft.com/office/drawing/2014/main" id="{40885B4F-391A-49E3-A5C5-953E1854C3F6}"/>
                      </a:ext>
                    </a:extLst>
                  </p:cNvPr>
                  <p:cNvSpPr txBox="1"/>
                  <p:nvPr/>
                </p:nvSpPr>
                <p:spPr>
                  <a:xfrm flipH="1">
                    <a:off x="7688178" y="5204831"/>
                    <a:ext cx="3056020" cy="718144"/>
                  </a:xfrm>
                  <a:prstGeom prst="rect">
                    <a:avLst/>
                  </a:prstGeom>
                  <a:noFill/>
                </p:spPr>
                <p:txBody>
                  <a:bodyPr wrap="square" rtlCol="0">
                    <a:spAutoFit/>
                  </a:bodyPr>
                  <a:lstStyle/>
                  <a:p>
                    <a:pPr algn="ctr" defTabSz="685835">
                      <a:defRPr/>
                    </a:pPr>
                    <a:r>
                      <a:rPr lang="en-US" sz="1500" b="1" kern="0">
                        <a:solidFill>
                          <a:srgbClr val="0A091B"/>
                        </a:solidFill>
                        <a:latin typeface="Century Gothic" panose="020B0502020202020204" pitchFamily="34" charset="0"/>
                      </a:rPr>
                      <a:t>Houston</a:t>
                    </a:r>
                    <a:endParaRPr lang="ru-RU" b="1" kern="0">
                      <a:solidFill>
                        <a:srgbClr val="FB2A2F"/>
                      </a:solidFill>
                      <a:latin typeface="Century Gothic" panose="020B0502020202020204" pitchFamily="34" charset="0"/>
                    </a:endParaRPr>
                  </a:p>
                </p:txBody>
              </p:sp>
              <p:sp>
                <p:nvSpPr>
                  <p:cNvPr id="30" name="TextBox 13">
                    <a:extLst>
                      <a:ext uri="{FF2B5EF4-FFF2-40B4-BE49-F238E27FC236}">
                        <a16:creationId xmlns:a16="http://schemas.microsoft.com/office/drawing/2014/main" id="{2761D2E1-0F20-414F-9EC9-B0FFB42EE470}"/>
                      </a:ext>
                    </a:extLst>
                  </p:cNvPr>
                  <p:cNvSpPr txBox="1"/>
                  <p:nvPr/>
                </p:nvSpPr>
                <p:spPr>
                  <a:xfrm flipH="1">
                    <a:off x="7964902" y="5870902"/>
                    <a:ext cx="2502569" cy="923329"/>
                  </a:xfrm>
                  <a:prstGeom prst="rect">
                    <a:avLst/>
                  </a:prstGeom>
                  <a:noFill/>
                </p:spPr>
                <p:txBody>
                  <a:bodyPr wrap="square" rtlCol="0">
                    <a:spAutoFit/>
                  </a:bodyPr>
                  <a:lstStyle/>
                  <a:p>
                    <a:pPr algn="ctr" defTabSz="685835">
                      <a:defRPr/>
                    </a:pPr>
                    <a:r>
                      <a:rPr lang="en-US" sz="1050" kern="0">
                        <a:solidFill>
                          <a:srgbClr val="858591"/>
                        </a:solidFill>
                        <a:latin typeface="Century Gothic" panose="020B0502020202020204" pitchFamily="34" charset="0"/>
                        <a:ea typeface="Roboto" panose="02000000000000000000" pitchFamily="2" charset="0"/>
                        <a:cs typeface="Roboto" panose="02000000000000000000" pitchFamily="2" charset="0"/>
                      </a:rPr>
                      <a:t>TSD </a:t>
                    </a:r>
                    <a:r>
                      <a:rPr lang="en-US" sz="1050" kern="0" err="1">
                        <a:solidFill>
                          <a:srgbClr val="858591"/>
                        </a:solidFill>
                        <a:latin typeface="Century Gothic" panose="020B0502020202020204" pitchFamily="34" charset="0"/>
                        <a:ea typeface="Roboto" panose="02000000000000000000" pitchFamily="2" charset="0"/>
                        <a:cs typeface="Roboto" panose="02000000000000000000" pitchFamily="2" charset="0"/>
                      </a:rPr>
                      <a:t>Nettskjema</a:t>
                    </a:r>
                    <a:endParaRPr lang="ru-RU" sz="1050" kern="0">
                      <a:solidFill>
                        <a:srgbClr val="858591"/>
                      </a:solidFill>
                      <a:latin typeface="Century Gothic" panose="020B0502020202020204" pitchFamily="34" charset="0"/>
                      <a:ea typeface="Roboto" panose="02000000000000000000" pitchFamily="2" charset="0"/>
                      <a:cs typeface="Roboto" panose="02000000000000000000" pitchFamily="2" charset="0"/>
                    </a:endParaRPr>
                  </a:p>
                </p:txBody>
              </p:sp>
            </p:grpSp>
            <p:grpSp>
              <p:nvGrpSpPr>
                <p:cNvPr id="20" name="Group 10">
                  <a:extLst>
                    <a:ext uri="{FF2B5EF4-FFF2-40B4-BE49-F238E27FC236}">
                      <a16:creationId xmlns:a16="http://schemas.microsoft.com/office/drawing/2014/main" id="{7A56DD86-D514-45B6-9070-F0A34E4FF737}"/>
                    </a:ext>
                  </a:extLst>
                </p:cNvPr>
                <p:cNvGrpSpPr/>
                <p:nvPr/>
              </p:nvGrpSpPr>
              <p:grpSpPr>
                <a:xfrm>
                  <a:off x="6564257" y="2382200"/>
                  <a:ext cx="2520000" cy="2520000"/>
                  <a:chOff x="12174916" y="3573300"/>
                  <a:chExt cx="3780000" cy="3780000"/>
                </a:xfrm>
              </p:grpSpPr>
              <p:sp>
                <p:nvSpPr>
                  <p:cNvPr id="25" name="Овал 12">
                    <a:extLst>
                      <a:ext uri="{FF2B5EF4-FFF2-40B4-BE49-F238E27FC236}">
                        <a16:creationId xmlns:a16="http://schemas.microsoft.com/office/drawing/2014/main" id="{B485CD56-B3DA-475C-860F-5B74D91C50C8}"/>
                      </a:ext>
                    </a:extLst>
                  </p:cNvPr>
                  <p:cNvSpPr/>
                  <p:nvPr/>
                </p:nvSpPr>
                <p:spPr>
                  <a:xfrm>
                    <a:off x="12174916" y="3573300"/>
                    <a:ext cx="3780000" cy="3780000"/>
                  </a:xfrm>
                  <a:prstGeom prst="ellipse">
                    <a:avLst/>
                  </a:prstGeom>
                  <a:solidFill>
                    <a:schemeClr val="bg1">
                      <a:lumMod val="95000"/>
                    </a:schemeClr>
                  </a:solidFill>
                  <a:ln w="25400" cap="flat" cmpd="sng" algn="ctr">
                    <a:solidFill>
                      <a:srgbClr val="C0C0C8"/>
                    </a:solidFill>
                    <a:prstDash val="solid"/>
                    <a:miter lim="800000"/>
                  </a:ln>
                  <a:effectLst/>
                </p:spPr>
                <p:txBody>
                  <a:bodyPr rtlCol="0" anchor="ctr"/>
                  <a:lstStyle/>
                  <a:p>
                    <a:pPr algn="ctr" defTabSz="685835">
                      <a:defRPr/>
                    </a:pPr>
                    <a:endParaRPr lang="ru-RU" sz="1350" kern="0">
                      <a:solidFill>
                        <a:srgbClr val="F2F2F5"/>
                      </a:solidFill>
                      <a:latin typeface="Roboto"/>
                    </a:endParaRPr>
                  </a:p>
                </p:txBody>
              </p:sp>
              <p:sp>
                <p:nvSpPr>
                  <p:cNvPr id="26" name="TextBox 5">
                    <a:extLst>
                      <a:ext uri="{FF2B5EF4-FFF2-40B4-BE49-F238E27FC236}">
                        <a16:creationId xmlns:a16="http://schemas.microsoft.com/office/drawing/2014/main" id="{27649457-5630-4776-8E2D-F3E12391ABB2}"/>
                      </a:ext>
                    </a:extLst>
                  </p:cNvPr>
                  <p:cNvSpPr txBox="1"/>
                  <p:nvPr/>
                </p:nvSpPr>
                <p:spPr>
                  <a:xfrm flipH="1">
                    <a:off x="12536905" y="5204831"/>
                    <a:ext cx="3056020" cy="718144"/>
                  </a:xfrm>
                  <a:prstGeom prst="rect">
                    <a:avLst/>
                  </a:prstGeom>
                  <a:noFill/>
                </p:spPr>
                <p:txBody>
                  <a:bodyPr wrap="square" rtlCol="0">
                    <a:spAutoFit/>
                  </a:bodyPr>
                  <a:lstStyle/>
                  <a:p>
                    <a:pPr algn="ctr" defTabSz="685835">
                      <a:defRPr/>
                    </a:pPr>
                    <a:r>
                      <a:rPr lang="en-US" sz="1500" b="1" kern="0">
                        <a:solidFill>
                          <a:srgbClr val="0A091B"/>
                        </a:solidFill>
                        <a:latin typeface="Century Gothic" panose="020B0502020202020204" pitchFamily="34" charset="0"/>
                      </a:rPr>
                      <a:t>UB</a:t>
                    </a:r>
                    <a:endParaRPr lang="ru-RU" b="1" kern="0">
                      <a:solidFill>
                        <a:srgbClr val="FB2A2F"/>
                      </a:solidFill>
                      <a:latin typeface="Century Gothic" panose="020B0502020202020204" pitchFamily="34" charset="0"/>
                    </a:endParaRPr>
                  </a:p>
                </p:txBody>
              </p:sp>
              <p:sp>
                <p:nvSpPr>
                  <p:cNvPr id="27" name="TextBox 6">
                    <a:extLst>
                      <a:ext uri="{FF2B5EF4-FFF2-40B4-BE49-F238E27FC236}">
                        <a16:creationId xmlns:a16="http://schemas.microsoft.com/office/drawing/2014/main" id="{EA7A5990-4CEF-48D4-B7BE-0754A458ED0D}"/>
                      </a:ext>
                    </a:extLst>
                  </p:cNvPr>
                  <p:cNvSpPr txBox="1"/>
                  <p:nvPr/>
                </p:nvSpPr>
                <p:spPr>
                  <a:xfrm flipH="1">
                    <a:off x="12813629" y="5879822"/>
                    <a:ext cx="2502569" cy="923329"/>
                  </a:xfrm>
                  <a:prstGeom prst="rect">
                    <a:avLst/>
                  </a:prstGeom>
                  <a:noFill/>
                </p:spPr>
                <p:txBody>
                  <a:bodyPr wrap="square" rtlCol="0">
                    <a:spAutoFit/>
                  </a:bodyPr>
                  <a:lstStyle/>
                  <a:p>
                    <a:pPr algn="ctr" defTabSz="685835">
                      <a:defRPr/>
                    </a:pPr>
                    <a:r>
                      <a:rPr lang="en-US" sz="1050" kern="0" err="1">
                        <a:solidFill>
                          <a:srgbClr val="858591"/>
                        </a:solidFill>
                        <a:latin typeface="Century Gothic" panose="020B0502020202020204" pitchFamily="34" charset="0"/>
                      </a:rPr>
                      <a:t>Lånespørsmål</a:t>
                    </a:r>
                    <a:endParaRPr lang="en-US" sz="1050" kern="0">
                      <a:solidFill>
                        <a:srgbClr val="858591"/>
                      </a:solidFill>
                      <a:latin typeface="Century Gothic" panose="020B0502020202020204" pitchFamily="34" charset="0"/>
                    </a:endParaRPr>
                  </a:p>
                  <a:p>
                    <a:pPr algn="ctr" defTabSz="685835">
                      <a:defRPr/>
                    </a:pPr>
                    <a:r>
                      <a:rPr lang="en-US" sz="1050" kern="0" err="1">
                        <a:solidFill>
                          <a:srgbClr val="858591"/>
                        </a:solidFill>
                        <a:latin typeface="Century Gothic" panose="020B0502020202020204" pitchFamily="34" charset="0"/>
                      </a:rPr>
                      <a:t>Åpningstider</a:t>
                    </a:r>
                    <a:endParaRPr lang="ru-RU" sz="1050" kern="0">
                      <a:solidFill>
                        <a:srgbClr val="858591"/>
                      </a:solidFill>
                      <a:latin typeface="Century Gothic" panose="020B0502020202020204" pitchFamily="34" charset="0"/>
                    </a:endParaRPr>
                  </a:p>
                </p:txBody>
              </p:sp>
            </p:grpSp>
            <p:grpSp>
              <p:nvGrpSpPr>
                <p:cNvPr id="21" name="Group 3">
                  <a:extLst>
                    <a:ext uri="{FF2B5EF4-FFF2-40B4-BE49-F238E27FC236}">
                      <a16:creationId xmlns:a16="http://schemas.microsoft.com/office/drawing/2014/main" id="{2D1DB736-4C2F-4CB0-95E7-91E59AE44F3F}"/>
                    </a:ext>
                  </a:extLst>
                </p:cNvPr>
                <p:cNvGrpSpPr/>
                <p:nvPr/>
              </p:nvGrpSpPr>
              <p:grpSpPr>
                <a:xfrm>
                  <a:off x="9838989" y="2382200"/>
                  <a:ext cx="2520000" cy="2520000"/>
                  <a:chOff x="2333085" y="3573300"/>
                  <a:chExt cx="3780000" cy="3780000"/>
                </a:xfrm>
              </p:grpSpPr>
              <p:sp>
                <p:nvSpPr>
                  <p:cNvPr id="22" name="Овал 12">
                    <a:extLst>
                      <a:ext uri="{FF2B5EF4-FFF2-40B4-BE49-F238E27FC236}">
                        <a16:creationId xmlns:a16="http://schemas.microsoft.com/office/drawing/2014/main" id="{CBE26B47-A48E-44A8-869F-7E0ADA03C3F9}"/>
                      </a:ext>
                    </a:extLst>
                  </p:cNvPr>
                  <p:cNvSpPr/>
                  <p:nvPr/>
                </p:nvSpPr>
                <p:spPr>
                  <a:xfrm>
                    <a:off x="2333085" y="3573300"/>
                    <a:ext cx="3780000" cy="3780000"/>
                  </a:xfrm>
                  <a:prstGeom prst="ellipse">
                    <a:avLst/>
                  </a:prstGeom>
                  <a:solidFill>
                    <a:schemeClr val="bg1">
                      <a:lumMod val="95000"/>
                    </a:schemeClr>
                  </a:solidFill>
                  <a:ln w="25400" cap="flat" cmpd="sng" algn="ctr">
                    <a:solidFill>
                      <a:srgbClr val="C0C0C8"/>
                    </a:solidFill>
                    <a:prstDash val="solid"/>
                    <a:miter lim="800000"/>
                  </a:ln>
                  <a:effectLst/>
                </p:spPr>
                <p:txBody>
                  <a:bodyPr rtlCol="0" anchor="ctr"/>
                  <a:lstStyle/>
                  <a:p>
                    <a:pPr algn="ctr" defTabSz="685835">
                      <a:defRPr/>
                    </a:pPr>
                    <a:endParaRPr lang="ru-RU" sz="1350" kern="0">
                      <a:solidFill>
                        <a:srgbClr val="F2F2F5"/>
                      </a:solidFill>
                      <a:latin typeface="Roboto"/>
                    </a:endParaRPr>
                  </a:p>
                </p:txBody>
              </p:sp>
              <p:sp>
                <p:nvSpPr>
                  <p:cNvPr id="23" name="TextBox 20">
                    <a:extLst>
                      <a:ext uri="{FF2B5EF4-FFF2-40B4-BE49-F238E27FC236}">
                        <a16:creationId xmlns:a16="http://schemas.microsoft.com/office/drawing/2014/main" id="{FFAC1FD9-4869-4926-9FD2-E04066972054}"/>
                      </a:ext>
                    </a:extLst>
                  </p:cNvPr>
                  <p:cNvSpPr txBox="1"/>
                  <p:nvPr/>
                </p:nvSpPr>
                <p:spPr>
                  <a:xfrm flipH="1">
                    <a:off x="2695074" y="5204831"/>
                    <a:ext cx="3056020" cy="718144"/>
                  </a:xfrm>
                  <a:prstGeom prst="rect">
                    <a:avLst/>
                  </a:prstGeom>
                  <a:noFill/>
                </p:spPr>
                <p:txBody>
                  <a:bodyPr wrap="square" rtlCol="0">
                    <a:spAutoFit/>
                  </a:bodyPr>
                  <a:lstStyle/>
                  <a:p>
                    <a:pPr algn="ctr" defTabSz="685835">
                      <a:defRPr/>
                    </a:pPr>
                    <a:r>
                      <a:rPr lang="en-US" sz="1500" b="1" kern="0">
                        <a:solidFill>
                          <a:srgbClr val="0A091B"/>
                        </a:solidFill>
                        <a:latin typeface="Century Gothic" panose="020B0502020202020204" pitchFamily="34" charset="0"/>
                      </a:rPr>
                      <a:t>JUS</a:t>
                    </a:r>
                    <a:endParaRPr lang="ru-RU" b="1" kern="0">
                      <a:solidFill>
                        <a:srgbClr val="FB2A2F"/>
                      </a:solidFill>
                      <a:latin typeface="Century Gothic" panose="020B0502020202020204" pitchFamily="34" charset="0"/>
                    </a:endParaRPr>
                  </a:p>
                </p:txBody>
              </p:sp>
              <p:sp>
                <p:nvSpPr>
                  <p:cNvPr id="24" name="TextBox 21">
                    <a:extLst>
                      <a:ext uri="{FF2B5EF4-FFF2-40B4-BE49-F238E27FC236}">
                        <a16:creationId xmlns:a16="http://schemas.microsoft.com/office/drawing/2014/main" id="{827C7892-4244-407D-8799-E580F20E79D1}"/>
                      </a:ext>
                    </a:extLst>
                  </p:cNvPr>
                  <p:cNvSpPr txBox="1"/>
                  <p:nvPr/>
                </p:nvSpPr>
                <p:spPr>
                  <a:xfrm flipH="1">
                    <a:off x="2971798" y="5879822"/>
                    <a:ext cx="2502569" cy="923329"/>
                  </a:xfrm>
                  <a:prstGeom prst="rect">
                    <a:avLst/>
                  </a:prstGeom>
                  <a:noFill/>
                </p:spPr>
                <p:txBody>
                  <a:bodyPr wrap="square" rtlCol="0">
                    <a:spAutoFit/>
                  </a:bodyPr>
                  <a:lstStyle/>
                  <a:p>
                    <a:pPr algn="ctr" defTabSz="685835">
                      <a:defRPr/>
                    </a:pPr>
                    <a:r>
                      <a:rPr lang="en-US" sz="1050" kern="0" err="1">
                        <a:solidFill>
                          <a:srgbClr val="858591"/>
                        </a:solidFill>
                        <a:latin typeface="Century Gothic" panose="020B0502020202020204" pitchFamily="34" charset="0"/>
                      </a:rPr>
                      <a:t>Oppmelding</a:t>
                    </a:r>
                    <a:r>
                      <a:rPr lang="en-US" sz="1050" kern="0">
                        <a:solidFill>
                          <a:srgbClr val="858591"/>
                        </a:solidFill>
                        <a:latin typeface="Century Gothic" panose="020B0502020202020204" pitchFamily="34" charset="0"/>
                      </a:rPr>
                      <a:t> </a:t>
                    </a:r>
                    <a:r>
                      <a:rPr lang="en-US" sz="1050" kern="0" err="1">
                        <a:solidFill>
                          <a:srgbClr val="858591"/>
                        </a:solidFill>
                        <a:latin typeface="Century Gothic" panose="020B0502020202020204" pitchFamily="34" charset="0"/>
                      </a:rPr>
                      <a:t>til</a:t>
                    </a:r>
                    <a:r>
                      <a:rPr lang="en-US" sz="1050" kern="0">
                        <a:solidFill>
                          <a:srgbClr val="858591"/>
                        </a:solidFill>
                        <a:latin typeface="Century Gothic" panose="020B0502020202020204" pitchFamily="34" charset="0"/>
                      </a:rPr>
                      <a:t> </a:t>
                    </a:r>
                    <a:r>
                      <a:rPr lang="en-US" sz="1050" kern="0" err="1">
                        <a:solidFill>
                          <a:srgbClr val="858591"/>
                        </a:solidFill>
                        <a:latin typeface="Century Gothic" panose="020B0502020202020204" pitchFamily="34" charset="0"/>
                      </a:rPr>
                      <a:t>emner</a:t>
                    </a:r>
                    <a:r>
                      <a:rPr lang="en-US" sz="1050" kern="0">
                        <a:solidFill>
                          <a:srgbClr val="858591"/>
                        </a:solidFill>
                        <a:latin typeface="Century Gothic" panose="020B0502020202020204" pitchFamily="34" charset="0"/>
                      </a:rPr>
                      <a:t> </a:t>
                    </a:r>
                    <a:endParaRPr lang="ru-RU" sz="1000" kern="0">
                      <a:solidFill>
                        <a:srgbClr val="858591"/>
                      </a:solidFill>
                      <a:latin typeface="Century Gothic" panose="020B0502020202020204" pitchFamily="34" charset="0"/>
                    </a:endParaRPr>
                  </a:p>
                </p:txBody>
              </p:sp>
            </p:grpSp>
          </p:grpSp>
          <p:pic>
            <p:nvPicPr>
              <p:cNvPr id="11" name="Grafikk 51" descr="Bøker">
                <a:extLst>
                  <a:ext uri="{FF2B5EF4-FFF2-40B4-BE49-F238E27FC236}">
                    <a16:creationId xmlns:a16="http://schemas.microsoft.com/office/drawing/2014/main" id="{3B73D7A5-AFE8-469A-9EF5-32AAAF901C2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333042" y="2612554"/>
                <a:ext cx="684000" cy="684000"/>
              </a:xfrm>
              <a:prstGeom prst="rect">
                <a:avLst/>
              </a:prstGeom>
            </p:spPr>
          </p:pic>
          <p:pic>
            <p:nvPicPr>
              <p:cNvPr id="12" name="Grafikk 52" descr="Datamaskin">
                <a:extLst>
                  <a:ext uri="{FF2B5EF4-FFF2-40B4-BE49-F238E27FC236}">
                    <a16:creationId xmlns:a16="http://schemas.microsoft.com/office/drawing/2014/main" id="{360F5897-EBB2-4055-8C09-2559DE24F89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267272" y="2594554"/>
                <a:ext cx="720000" cy="720000"/>
              </a:xfrm>
              <a:prstGeom prst="rect">
                <a:avLst/>
              </a:prstGeom>
            </p:spPr>
          </p:pic>
          <p:pic>
            <p:nvPicPr>
              <p:cNvPr id="13" name="Grafikk 53" descr="Spørsmål">
                <a:extLst>
                  <a:ext uri="{FF2B5EF4-FFF2-40B4-BE49-F238E27FC236}">
                    <a16:creationId xmlns:a16="http://schemas.microsoft.com/office/drawing/2014/main" id="{23DB6C2A-8C8F-4002-8E9C-22D3CF0F222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10420646" y="2618754"/>
                <a:ext cx="684000" cy="684000"/>
              </a:xfrm>
              <a:prstGeom prst="rect">
                <a:avLst/>
              </a:prstGeom>
            </p:spPr>
          </p:pic>
          <p:pic>
            <p:nvPicPr>
              <p:cNvPr id="14" name="Grafikk 54" descr="Spørsmål">
                <a:extLst>
                  <a:ext uri="{FF2B5EF4-FFF2-40B4-BE49-F238E27FC236}">
                    <a16:creationId xmlns:a16="http://schemas.microsoft.com/office/drawing/2014/main" id="{B961F1C8-D274-4A4C-8957-5FC4C3F87E9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1146750" y="2612554"/>
                <a:ext cx="684000" cy="684000"/>
              </a:xfrm>
              <a:prstGeom prst="rect">
                <a:avLst/>
              </a:prstGeom>
            </p:spPr>
          </p:pic>
        </p:grpSp>
        <p:sp>
          <p:nvSpPr>
            <p:cNvPr id="6" name="TextBox 5"/>
            <p:cNvSpPr txBox="1"/>
            <p:nvPr/>
          </p:nvSpPr>
          <p:spPr>
            <a:xfrm>
              <a:off x="180570" y="3482174"/>
              <a:ext cx="2978499" cy="2277546"/>
            </a:xfrm>
            <a:prstGeom prst="rect">
              <a:avLst/>
            </a:prstGeom>
            <a:noFill/>
          </p:spPr>
          <p:txBody>
            <a:bodyPr wrap="square" rtlCol="0">
              <a:spAutoFit/>
            </a:bodyPr>
            <a:lstStyle/>
            <a:p>
              <a:pPr algn="ctr" fontAlgn="t"/>
              <a:r>
                <a:rPr lang="nb-NO" sz="1050" i="1">
                  <a:solidFill>
                    <a:srgbClr val="000000"/>
                  </a:solidFill>
                  <a:latin typeface="Century Gothic" panose="020B0502020202020204" pitchFamily="34" charset="0"/>
                </a:rPr>
                <a:t>Aleksander Lorentzen</a:t>
              </a:r>
              <a:r>
                <a:rPr lang="nb-NO" sz="1050">
                  <a:solidFill>
                    <a:srgbClr val="000000"/>
                  </a:solidFill>
                  <a:latin typeface="Century Gothic" panose="020B0502020202020204" pitchFamily="34" charset="0"/>
                </a:rPr>
                <a:t/>
              </a:r>
              <a:br>
                <a:rPr lang="nb-NO" sz="1050">
                  <a:solidFill>
                    <a:srgbClr val="000000"/>
                  </a:solidFill>
                  <a:latin typeface="Century Gothic" panose="020B0502020202020204" pitchFamily="34" charset="0"/>
                </a:rPr>
              </a:br>
              <a:endParaRPr lang="nb-NO" sz="1050">
                <a:latin typeface="Century Gothic" panose="020B0502020202020204" pitchFamily="34" charset="0"/>
              </a:endParaRPr>
            </a:p>
            <a:p>
              <a:pPr algn="ctr" fontAlgn="t"/>
              <a:r>
                <a:rPr lang="nb-NO" sz="1050" b="1">
                  <a:solidFill>
                    <a:srgbClr val="000000"/>
                  </a:solidFill>
                  <a:latin typeface="Century Gothic" panose="020B0502020202020204" pitchFamily="34" charset="0"/>
                </a:rPr>
                <a:t>AI-</a:t>
              </a:r>
              <a:r>
                <a:rPr lang="nb-NO" sz="1050" b="1" err="1">
                  <a:solidFill>
                    <a:srgbClr val="000000"/>
                  </a:solidFill>
                  <a:latin typeface="Century Gothic" panose="020B0502020202020204" pitchFamily="34" charset="0"/>
                </a:rPr>
                <a:t>trainer</a:t>
              </a:r>
              <a:endParaRPr lang="nb-NO" sz="1050" b="1">
                <a:solidFill>
                  <a:srgbClr val="000000"/>
                </a:solidFill>
                <a:latin typeface="Century Gothic" panose="020B0502020202020204" pitchFamily="34" charset="0"/>
              </a:endParaRPr>
            </a:p>
            <a:p>
              <a:pPr algn="ctr" fontAlgn="t"/>
              <a:r>
                <a:rPr lang="nb-NO" sz="1050">
                  <a:solidFill>
                    <a:srgbClr val="000000"/>
                  </a:solidFill>
                  <a:latin typeface="Century Gothic" panose="020B0502020202020204" pitchFamily="34" charset="0"/>
                </a:rPr>
                <a:t>Tine Benedicte Søreng</a:t>
              </a:r>
              <a:endParaRPr lang="nb-NO" sz="1050">
                <a:latin typeface="Century Gothic" panose="020B0502020202020204" pitchFamily="34" charset="0"/>
              </a:endParaRPr>
            </a:p>
            <a:p>
              <a:pPr algn="ctr" fontAlgn="t"/>
              <a:r>
                <a:rPr lang="nb-NO" sz="1050">
                  <a:solidFill>
                    <a:srgbClr val="000000"/>
                  </a:solidFill>
                  <a:latin typeface="Century Gothic" panose="020B0502020202020204" pitchFamily="34" charset="0"/>
                </a:rPr>
                <a:t>Mali Ødegaard Haugen</a:t>
              </a:r>
              <a:endParaRPr lang="nb-NO" sz="1050">
                <a:latin typeface="Century Gothic" panose="020B0502020202020204" pitchFamily="34" charset="0"/>
              </a:endParaRPr>
            </a:p>
            <a:p>
              <a:pPr algn="ctr" fontAlgn="t"/>
              <a:r>
                <a:rPr lang="nb-NO" sz="1050">
                  <a:solidFill>
                    <a:srgbClr val="000000"/>
                  </a:solidFill>
                  <a:latin typeface="Century Gothic" panose="020B0502020202020204" pitchFamily="34" charset="0"/>
                </a:rPr>
                <a:t>Gøril Aaseth</a:t>
              </a:r>
              <a:br>
                <a:rPr lang="nb-NO" sz="1050">
                  <a:solidFill>
                    <a:srgbClr val="000000"/>
                  </a:solidFill>
                  <a:latin typeface="Century Gothic" panose="020B0502020202020204" pitchFamily="34" charset="0"/>
                </a:rPr>
              </a:br>
              <a:endParaRPr lang="nb-NO" sz="1050">
                <a:solidFill>
                  <a:srgbClr val="000000"/>
                </a:solidFill>
                <a:latin typeface="Century Gothic" panose="020B0502020202020204" pitchFamily="34" charset="0"/>
              </a:endParaRPr>
            </a:p>
            <a:p>
              <a:pPr algn="ctr" fontAlgn="t"/>
              <a:r>
                <a:rPr lang="nb-NO" sz="1050" b="1">
                  <a:solidFill>
                    <a:srgbClr val="000000"/>
                  </a:solidFill>
                  <a:latin typeface="Century Gothic" panose="020B0502020202020204" pitchFamily="34" charset="0"/>
                </a:rPr>
                <a:t>Annet</a:t>
              </a:r>
              <a:endParaRPr lang="nb-NO" sz="1050" b="1">
                <a:latin typeface="Century Gothic" panose="020B0502020202020204" pitchFamily="34" charset="0"/>
              </a:endParaRPr>
            </a:p>
            <a:p>
              <a:pPr algn="ctr" fontAlgn="t"/>
              <a:r>
                <a:rPr lang="nb-NO" sz="1050">
                  <a:solidFill>
                    <a:srgbClr val="000000"/>
                  </a:solidFill>
                  <a:latin typeface="Century Gothic" panose="020B0502020202020204" pitchFamily="34" charset="0"/>
                </a:rPr>
                <a:t>Mariana Larsen Hatzianastasiou </a:t>
              </a:r>
              <a:endParaRPr lang="nb-NO" sz="1050">
                <a:latin typeface="Century Gothic" panose="020B0502020202020204" pitchFamily="34" charset="0"/>
              </a:endParaRPr>
            </a:p>
            <a:p>
              <a:pPr algn="ctr" fontAlgn="t"/>
              <a:r>
                <a:rPr lang="nb-NO" sz="1050">
                  <a:solidFill>
                    <a:srgbClr val="000000"/>
                  </a:solidFill>
                  <a:latin typeface="Century Gothic" panose="020B0502020202020204" pitchFamily="34" charset="0"/>
                </a:rPr>
                <a:t>Hege Svanes</a:t>
              </a:r>
            </a:p>
          </p:txBody>
        </p:sp>
        <p:sp>
          <p:nvSpPr>
            <p:cNvPr id="7" name="TextBox 6"/>
            <p:cNvSpPr txBox="1"/>
            <p:nvPr/>
          </p:nvSpPr>
          <p:spPr>
            <a:xfrm>
              <a:off x="6240439" y="3482174"/>
              <a:ext cx="2668953" cy="1631216"/>
            </a:xfrm>
            <a:prstGeom prst="rect">
              <a:avLst/>
            </a:prstGeom>
            <a:noFill/>
          </p:spPr>
          <p:txBody>
            <a:bodyPr wrap="square" rtlCol="0">
              <a:spAutoFit/>
            </a:bodyPr>
            <a:lstStyle/>
            <a:p>
              <a:pPr algn="ctr" fontAlgn="t"/>
              <a:r>
                <a:rPr lang="nb-NO" sz="1050" i="1">
                  <a:solidFill>
                    <a:srgbClr val="000000"/>
                  </a:solidFill>
                  <a:latin typeface="Century Gothic" panose="020B0502020202020204" pitchFamily="34" charset="0"/>
                </a:rPr>
                <a:t>Marianne Samuel</a:t>
              </a:r>
            </a:p>
            <a:p>
              <a:pPr algn="ctr" fontAlgn="t"/>
              <a:endParaRPr lang="nb-NO" sz="1050">
                <a:solidFill>
                  <a:srgbClr val="000000"/>
                </a:solidFill>
                <a:latin typeface="Century Gothic" panose="020B0502020202020204" pitchFamily="34" charset="0"/>
              </a:endParaRPr>
            </a:p>
            <a:p>
              <a:pPr algn="ctr" fontAlgn="t"/>
              <a:r>
                <a:rPr lang="nb-NO" sz="1050" b="1">
                  <a:solidFill>
                    <a:srgbClr val="000000"/>
                  </a:solidFill>
                  <a:latin typeface="Century Gothic" panose="020B0502020202020204" pitchFamily="34" charset="0"/>
                </a:rPr>
                <a:t>AI-</a:t>
              </a:r>
              <a:r>
                <a:rPr lang="nb-NO" sz="1050" b="1" err="1">
                  <a:solidFill>
                    <a:srgbClr val="000000"/>
                  </a:solidFill>
                  <a:latin typeface="Century Gothic" panose="020B0502020202020204" pitchFamily="34" charset="0"/>
                </a:rPr>
                <a:t>trainer</a:t>
              </a:r>
              <a:endParaRPr lang="nb-NO" sz="1050" b="1">
                <a:solidFill>
                  <a:srgbClr val="000000"/>
                </a:solidFill>
                <a:latin typeface="Century Gothic" panose="020B0502020202020204" pitchFamily="34" charset="0"/>
              </a:endParaRPr>
            </a:p>
            <a:p>
              <a:pPr algn="ctr" fontAlgn="t"/>
              <a:r>
                <a:rPr lang="nb-NO" sz="1050">
                  <a:solidFill>
                    <a:srgbClr val="000000"/>
                  </a:solidFill>
                  <a:latin typeface="Century Gothic" panose="020B0502020202020204" pitchFamily="34" charset="0"/>
                </a:rPr>
                <a:t>Glenn Karlsen Bjerkenes</a:t>
              </a:r>
            </a:p>
            <a:p>
              <a:pPr algn="ctr" fontAlgn="t"/>
              <a:r>
                <a:rPr lang="nb-NO" sz="1050">
                  <a:solidFill>
                    <a:srgbClr val="000000"/>
                  </a:solidFill>
                  <a:latin typeface="Century Gothic" panose="020B0502020202020204" pitchFamily="34" charset="0"/>
                </a:rPr>
                <a:t>Knut Børresen</a:t>
              </a:r>
            </a:p>
            <a:p>
              <a:pPr algn="ctr" fontAlgn="t"/>
              <a:r>
                <a:rPr lang="nb-NO" sz="1050">
                  <a:solidFill>
                    <a:srgbClr val="000000"/>
                  </a:solidFill>
                  <a:latin typeface="Century Gothic" panose="020B0502020202020204" pitchFamily="34" charset="0"/>
                </a:rPr>
                <a:t>Kyrre Traavik Låberg</a:t>
              </a:r>
            </a:p>
            <a:p>
              <a:pPr algn="ctr" fontAlgn="t"/>
              <a:r>
                <a:rPr lang="nb-NO" sz="1050">
                  <a:solidFill>
                    <a:srgbClr val="000000"/>
                  </a:solidFill>
                  <a:latin typeface="Century Gothic" panose="020B0502020202020204" pitchFamily="34" charset="0"/>
                </a:rPr>
                <a:t>Line Nybakk </a:t>
              </a:r>
              <a:r>
                <a:rPr lang="nb-NO" sz="1050" err="1">
                  <a:solidFill>
                    <a:srgbClr val="000000"/>
                  </a:solidFill>
                  <a:latin typeface="Century Gothic" panose="020B0502020202020204" pitchFamily="34" charset="0"/>
                </a:rPr>
                <a:t>Akerholt</a:t>
              </a:r>
              <a:endParaRPr lang="nb-NO" sz="1050">
                <a:solidFill>
                  <a:srgbClr val="000000"/>
                </a:solidFill>
                <a:latin typeface="Century Gothic" panose="020B0502020202020204" pitchFamily="34" charset="0"/>
              </a:endParaRPr>
            </a:p>
          </p:txBody>
        </p:sp>
        <p:sp>
          <p:nvSpPr>
            <p:cNvPr id="8" name="TextBox 7"/>
            <p:cNvSpPr txBox="1"/>
            <p:nvPr/>
          </p:nvSpPr>
          <p:spPr>
            <a:xfrm>
              <a:off x="9187698" y="3482174"/>
              <a:ext cx="2668953" cy="1415772"/>
            </a:xfrm>
            <a:prstGeom prst="rect">
              <a:avLst/>
            </a:prstGeom>
            <a:noFill/>
          </p:spPr>
          <p:txBody>
            <a:bodyPr wrap="square" rtlCol="0">
              <a:spAutoFit/>
            </a:bodyPr>
            <a:lstStyle/>
            <a:p>
              <a:pPr algn="ctr" fontAlgn="t"/>
              <a:r>
                <a:rPr lang="nb-NO" sz="1050" i="1">
                  <a:solidFill>
                    <a:srgbClr val="000000"/>
                  </a:solidFill>
                  <a:latin typeface="Century Gothic" panose="020B0502020202020204" pitchFamily="34" charset="0"/>
                </a:rPr>
                <a:t>Frode Lyshaugen</a:t>
              </a:r>
            </a:p>
            <a:p>
              <a:pPr algn="ctr" fontAlgn="t"/>
              <a:endParaRPr lang="nb-NO" sz="1050">
                <a:solidFill>
                  <a:srgbClr val="000000"/>
                </a:solidFill>
                <a:latin typeface="Century Gothic" panose="020B0502020202020204" pitchFamily="34" charset="0"/>
              </a:endParaRPr>
            </a:p>
            <a:p>
              <a:pPr algn="ctr" fontAlgn="t"/>
              <a:r>
                <a:rPr lang="nb-NO" sz="1050" b="1">
                  <a:solidFill>
                    <a:srgbClr val="000000"/>
                  </a:solidFill>
                  <a:latin typeface="Century Gothic" panose="020B0502020202020204" pitchFamily="34" charset="0"/>
                </a:rPr>
                <a:t>AI-</a:t>
              </a:r>
              <a:r>
                <a:rPr lang="nb-NO" sz="1050" b="1" err="1">
                  <a:solidFill>
                    <a:srgbClr val="000000"/>
                  </a:solidFill>
                  <a:latin typeface="Century Gothic" panose="020B0502020202020204" pitchFamily="34" charset="0"/>
                </a:rPr>
                <a:t>trainer</a:t>
              </a:r>
              <a:endParaRPr lang="nb-NO" sz="1050" b="1">
                <a:solidFill>
                  <a:srgbClr val="000000"/>
                </a:solidFill>
                <a:latin typeface="Century Gothic" panose="020B0502020202020204" pitchFamily="34" charset="0"/>
              </a:endParaRPr>
            </a:p>
            <a:p>
              <a:pPr algn="ctr" fontAlgn="t"/>
              <a:r>
                <a:rPr lang="nb-NO" sz="1050">
                  <a:solidFill>
                    <a:srgbClr val="000000"/>
                  </a:solidFill>
                  <a:latin typeface="Century Gothic" panose="020B0502020202020204" pitchFamily="34" charset="0"/>
                </a:rPr>
                <a:t>Fredrikke Holt Kleivane</a:t>
              </a:r>
            </a:p>
            <a:p>
              <a:pPr algn="ctr" fontAlgn="t"/>
              <a:r>
                <a:rPr lang="nb-NO" sz="1050">
                  <a:solidFill>
                    <a:srgbClr val="000000"/>
                  </a:solidFill>
                  <a:latin typeface="Century Gothic" panose="020B0502020202020204" pitchFamily="34" charset="0"/>
                </a:rPr>
                <a:t>Eivor Daae Mæland</a:t>
              </a:r>
            </a:p>
            <a:p>
              <a:pPr algn="ctr" fontAlgn="t"/>
              <a:r>
                <a:rPr lang="nb-NO" sz="1050">
                  <a:solidFill>
                    <a:srgbClr val="000000"/>
                  </a:solidFill>
                  <a:latin typeface="Century Gothic" panose="020B0502020202020204" pitchFamily="34" charset="0"/>
                </a:rPr>
                <a:t>Karianne Stang</a:t>
              </a:r>
              <a:endParaRPr lang="nb-NO" sz="1050">
                <a:latin typeface="Century Gothic" panose="020B0502020202020204" pitchFamily="34" charset="0"/>
              </a:endParaRPr>
            </a:p>
          </p:txBody>
        </p:sp>
        <p:sp>
          <p:nvSpPr>
            <p:cNvPr id="9" name="TextBox 8"/>
            <p:cNvSpPr txBox="1"/>
            <p:nvPr/>
          </p:nvSpPr>
          <p:spPr>
            <a:xfrm>
              <a:off x="3331205" y="3482174"/>
              <a:ext cx="2668953" cy="1200328"/>
            </a:xfrm>
            <a:prstGeom prst="rect">
              <a:avLst/>
            </a:prstGeom>
            <a:noFill/>
          </p:spPr>
          <p:txBody>
            <a:bodyPr wrap="square" rtlCol="0">
              <a:spAutoFit/>
            </a:bodyPr>
            <a:lstStyle/>
            <a:p>
              <a:pPr algn="ctr" fontAlgn="t"/>
              <a:r>
                <a:rPr lang="nb-NO" sz="1050" i="1">
                  <a:solidFill>
                    <a:srgbClr val="000000"/>
                  </a:solidFill>
                  <a:latin typeface="Century Gothic" panose="020B0502020202020204" pitchFamily="34" charset="0"/>
                </a:rPr>
                <a:t>Rune Ersdal</a:t>
              </a:r>
            </a:p>
            <a:p>
              <a:pPr algn="ctr" fontAlgn="t"/>
              <a:endParaRPr lang="nb-NO" sz="1050" i="1">
                <a:solidFill>
                  <a:srgbClr val="000000"/>
                </a:solidFill>
                <a:latin typeface="Century Gothic" panose="020B0502020202020204" pitchFamily="34" charset="0"/>
              </a:endParaRPr>
            </a:p>
            <a:p>
              <a:pPr algn="ctr" fontAlgn="t"/>
              <a:r>
                <a:rPr lang="nb-NO" sz="1050" b="1">
                  <a:solidFill>
                    <a:srgbClr val="000000"/>
                  </a:solidFill>
                  <a:latin typeface="Century Gothic" panose="020B0502020202020204" pitchFamily="34" charset="0"/>
                </a:rPr>
                <a:t>AI-trainer</a:t>
              </a:r>
              <a:endParaRPr lang="nb-NO" sz="1050">
                <a:solidFill>
                  <a:srgbClr val="000000"/>
                </a:solidFill>
                <a:latin typeface="Century Gothic" panose="020B0502020202020204" pitchFamily="34" charset="0"/>
              </a:endParaRPr>
            </a:p>
            <a:p>
              <a:pPr algn="ctr" fontAlgn="t"/>
              <a:r>
                <a:rPr lang="nb-NO" sz="1050">
                  <a:solidFill>
                    <a:srgbClr val="000000"/>
                  </a:solidFill>
                  <a:latin typeface="Century Gothic" panose="020B0502020202020204" pitchFamily="34" charset="0"/>
                </a:rPr>
                <a:t>Christine </a:t>
              </a:r>
              <a:r>
                <a:rPr lang="nb-NO" sz="1050" err="1">
                  <a:solidFill>
                    <a:srgbClr val="000000"/>
                  </a:solidFill>
                  <a:latin typeface="Century Gothic" panose="020B0502020202020204" pitchFamily="34" charset="0"/>
                </a:rPr>
                <a:t>Shum</a:t>
              </a:r>
              <a:r>
                <a:rPr lang="nb-NO" sz="1050">
                  <a:solidFill>
                    <a:srgbClr val="000000"/>
                  </a:solidFill>
                  <a:latin typeface="Century Gothic" panose="020B0502020202020204" pitchFamily="34" charset="0"/>
                </a:rPr>
                <a:t> </a:t>
              </a:r>
              <a:r>
                <a:rPr lang="nb-NO" sz="1050" err="1">
                  <a:solidFill>
                    <a:srgbClr val="000000"/>
                  </a:solidFill>
                  <a:latin typeface="Century Gothic" panose="020B0502020202020204" pitchFamily="34" charset="0"/>
                </a:rPr>
                <a:t>Ye</a:t>
              </a:r>
              <a:endParaRPr lang="nb-NO" sz="1050">
                <a:solidFill>
                  <a:srgbClr val="000000"/>
                </a:solidFill>
                <a:latin typeface="Century Gothic" panose="020B0502020202020204" pitchFamily="34" charset="0"/>
              </a:endParaRPr>
            </a:p>
            <a:p>
              <a:pPr algn="ctr" fontAlgn="t"/>
              <a:r>
                <a:rPr lang="nb-NO" sz="1050">
                  <a:solidFill>
                    <a:srgbClr val="000000"/>
                  </a:solidFill>
                  <a:latin typeface="Century Gothic" panose="020B0502020202020204" pitchFamily="34" charset="0"/>
                </a:rPr>
                <a:t>Herman Bastesen</a:t>
              </a:r>
            </a:p>
          </p:txBody>
        </p:sp>
      </p:grpSp>
    </p:spTree>
    <p:extLst>
      <p:ext uri="{BB962C8B-B14F-4D97-AF65-F5344CB8AC3E}">
        <p14:creationId xmlns:p14="http://schemas.microsoft.com/office/powerpoint/2010/main" val="316911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1" y="1012004"/>
            <a:ext cx="2562119" cy="4795408"/>
          </a:xfrm>
        </p:spPr>
        <p:txBody>
          <a:bodyPr>
            <a:normAutofit/>
          </a:bodyPr>
          <a:lstStyle/>
          <a:p>
            <a:r>
              <a:rPr lang="nb-NO">
                <a:solidFill>
                  <a:srgbClr val="FFFFFF"/>
                </a:solidFill>
              </a:rPr>
              <a:t>Status for RPA- prosesser per 1. oktober 2019</a:t>
            </a:r>
          </a:p>
        </p:txBody>
      </p:sp>
      <p:graphicFrame>
        <p:nvGraphicFramePr>
          <p:cNvPr id="6" name="Content Placeholder 2">
            <a:extLst>
              <a:ext uri="{FF2B5EF4-FFF2-40B4-BE49-F238E27FC236}">
                <a16:creationId xmlns:a16="http://schemas.microsoft.com/office/drawing/2014/main" id="{DF537F70-B889-4B97-8478-30D132AFD626}"/>
              </a:ext>
            </a:extLst>
          </p:cNvPr>
          <p:cNvGraphicFramePr>
            <a:graphicFrameLocks noGrp="1"/>
          </p:cNvGraphicFramePr>
          <p:nvPr>
            <p:ph idx="1"/>
            <p:extLst>
              <p:ext uri="{D42A27DB-BD31-4B8C-83A1-F6EECF244321}">
                <p14:modId xmlns:p14="http://schemas.microsoft.com/office/powerpoint/2010/main" val="1639862466"/>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2480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F11DD0F3-2F6B-4D7A-8A27-F2420970E770}"/>
              </a:ext>
            </a:extLst>
          </p:cNvPr>
          <p:cNvSpPr>
            <a:spLocks noGrp="1"/>
          </p:cNvSpPr>
          <p:nvPr>
            <p:ph type="title"/>
          </p:nvPr>
        </p:nvSpPr>
        <p:spPr>
          <a:xfrm>
            <a:off x="647271" y="1012004"/>
            <a:ext cx="2562119" cy="4795408"/>
          </a:xfrm>
        </p:spPr>
        <p:txBody>
          <a:bodyPr>
            <a:normAutofit/>
          </a:bodyPr>
          <a:lstStyle/>
          <a:p>
            <a:r>
              <a:rPr lang="nb-NO" sz="2800">
                <a:solidFill>
                  <a:srgbClr val="FFFFFF"/>
                </a:solidFill>
                <a:cs typeface="Calibri Light"/>
              </a:rPr>
              <a:t>Hva kan </a:t>
            </a:r>
            <a:r>
              <a:rPr lang="nb-NO" sz="2800" err="1">
                <a:solidFill>
                  <a:srgbClr val="FFFFFF"/>
                </a:solidFill>
                <a:cs typeface="Calibri Light"/>
              </a:rPr>
              <a:t>Robotic</a:t>
            </a:r>
            <a:r>
              <a:rPr lang="nb-NO" sz="2800">
                <a:solidFill>
                  <a:srgbClr val="FFFFFF"/>
                </a:solidFill>
                <a:cs typeface="Calibri Light"/>
              </a:rPr>
              <a:t> </a:t>
            </a:r>
            <a:r>
              <a:rPr lang="nb-NO" sz="2800" err="1">
                <a:solidFill>
                  <a:srgbClr val="FFFFFF"/>
                </a:solidFill>
                <a:cs typeface="Calibri Light"/>
              </a:rPr>
              <a:t>Process</a:t>
            </a:r>
            <a:r>
              <a:rPr lang="nb-NO" sz="2800">
                <a:solidFill>
                  <a:srgbClr val="FFFFFF"/>
                </a:solidFill>
                <a:cs typeface="Calibri Light"/>
              </a:rPr>
              <a:t> Automation (RPA) brukes til?</a:t>
            </a:r>
          </a:p>
        </p:txBody>
      </p:sp>
      <p:graphicFrame>
        <p:nvGraphicFramePr>
          <p:cNvPr id="8" name="Plassholder for innhold 2">
            <a:extLst>
              <a:ext uri="{FF2B5EF4-FFF2-40B4-BE49-F238E27FC236}">
                <a16:creationId xmlns:a16="http://schemas.microsoft.com/office/drawing/2014/main" id="{A5C190AF-9C83-40E7-9230-E86C05A3E89B}"/>
              </a:ext>
            </a:extLst>
          </p:cNvPr>
          <p:cNvGraphicFramePr>
            <a:graphicFrameLocks noGrp="1"/>
          </p:cNvGraphicFramePr>
          <p:nvPr>
            <p:ph idx="1"/>
            <p:extLst>
              <p:ext uri="{D42A27DB-BD31-4B8C-83A1-F6EECF244321}">
                <p14:modId xmlns:p14="http://schemas.microsoft.com/office/powerpoint/2010/main" val="993039514"/>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9813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557BABD7-E623-4BEF-AC3D-3EC8E55368E2}" type="datetime1">
              <a:rPr lang="nb-NO" altLang="nb-NO" sz="700">
                <a:solidFill>
                  <a:schemeClr val="bg2"/>
                </a:solidFill>
              </a:rPr>
              <a:pPr>
                <a:spcBef>
                  <a:spcPct val="0"/>
                </a:spcBef>
                <a:buFontTx/>
                <a:buNone/>
              </a:pPr>
              <a:t>02.10.2019</a:t>
            </a:fld>
            <a:endParaRPr lang="nb-NO" altLang="nb-NO" sz="700">
              <a:solidFill>
                <a:schemeClr val="bg2"/>
              </a:solidFill>
            </a:endParaRPr>
          </a:p>
        </p:txBody>
      </p:sp>
      <p:sp>
        <p:nvSpPr>
          <p:cNvPr id="4099"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5FE0ECD1-F7F2-4D87-846C-06850EED7CA3}" type="slidenum">
              <a:rPr lang="en-US" altLang="nb-NO" sz="700">
                <a:solidFill>
                  <a:schemeClr val="bg2"/>
                </a:solidFill>
              </a:rPr>
              <a:pPr>
                <a:spcBef>
                  <a:spcPct val="0"/>
                </a:spcBef>
                <a:buFontTx/>
                <a:buNone/>
              </a:pPr>
              <a:t>15</a:t>
            </a:fld>
            <a:endParaRPr lang="en-US" altLang="nb-NO" sz="700">
              <a:solidFill>
                <a:schemeClr val="bg2"/>
              </a:solidFill>
            </a:endParaRPr>
          </a:p>
        </p:txBody>
      </p:sp>
      <p:sp>
        <p:nvSpPr>
          <p:cNvPr id="4100" name="Rectangle 2"/>
          <p:cNvSpPr>
            <a:spLocks noGrp="1" noChangeArrowheads="1"/>
          </p:cNvSpPr>
          <p:nvPr>
            <p:ph type="title"/>
          </p:nvPr>
        </p:nvSpPr>
        <p:spPr/>
        <p:txBody>
          <a:bodyPr/>
          <a:lstStyle/>
          <a:p>
            <a:pPr eaLnBrk="1" hangingPunct="1"/>
            <a:r>
              <a:rPr lang="nb-NO" sz="2800"/>
              <a:t>Fordeler med RPA</a:t>
            </a:r>
            <a:endParaRPr lang="nb-NO" altLang="nb-NO"/>
          </a:p>
        </p:txBody>
      </p:sp>
      <p:grpSp>
        <p:nvGrpSpPr>
          <p:cNvPr id="7" name="Group 7"/>
          <p:cNvGrpSpPr/>
          <p:nvPr/>
        </p:nvGrpSpPr>
        <p:grpSpPr>
          <a:xfrm>
            <a:off x="4199713" y="2736345"/>
            <a:ext cx="837908" cy="1467958"/>
            <a:chOff x="1878013" y="2792543"/>
            <a:chExt cx="1001041" cy="1449387"/>
          </a:xfrm>
          <a:solidFill>
            <a:schemeClr val="accent1"/>
          </a:solidFill>
        </p:grpSpPr>
        <p:sp>
          <p:nvSpPr>
            <p:cNvPr id="8" name="Freeform 19"/>
            <p:cNvSpPr>
              <a:spLocks noEditPoints="1"/>
            </p:cNvSpPr>
            <p:nvPr/>
          </p:nvSpPr>
          <p:spPr bwMode="auto">
            <a:xfrm>
              <a:off x="2125620" y="3032191"/>
              <a:ext cx="213119" cy="214003"/>
            </a:xfrm>
            <a:custGeom>
              <a:avLst/>
              <a:gdLst>
                <a:gd name="T0" fmla="*/ 216 w 482"/>
                <a:gd name="T1" fmla="*/ 2 h 484"/>
                <a:gd name="T2" fmla="*/ 146 w 482"/>
                <a:gd name="T3" fmla="*/ 20 h 484"/>
                <a:gd name="T4" fmla="*/ 88 w 482"/>
                <a:gd name="T5" fmla="*/ 56 h 484"/>
                <a:gd name="T6" fmla="*/ 40 w 482"/>
                <a:gd name="T7" fmla="*/ 108 h 484"/>
                <a:gd name="T8" fmla="*/ 10 w 482"/>
                <a:gd name="T9" fmla="*/ 170 h 484"/>
                <a:gd name="T10" fmla="*/ 0 w 482"/>
                <a:gd name="T11" fmla="*/ 242 h 484"/>
                <a:gd name="T12" fmla="*/ 4 w 482"/>
                <a:gd name="T13" fmla="*/ 290 h 484"/>
                <a:gd name="T14" fmla="*/ 28 w 482"/>
                <a:gd name="T15" fmla="*/ 358 h 484"/>
                <a:gd name="T16" fmla="*/ 70 w 482"/>
                <a:gd name="T17" fmla="*/ 414 h 484"/>
                <a:gd name="T18" fmla="*/ 126 w 482"/>
                <a:gd name="T19" fmla="*/ 454 h 484"/>
                <a:gd name="T20" fmla="*/ 192 w 482"/>
                <a:gd name="T21" fmla="*/ 478 h 484"/>
                <a:gd name="T22" fmla="*/ 240 w 482"/>
                <a:gd name="T23" fmla="*/ 484 h 484"/>
                <a:gd name="T24" fmla="*/ 312 w 482"/>
                <a:gd name="T25" fmla="*/ 472 h 484"/>
                <a:gd name="T26" fmla="*/ 376 w 482"/>
                <a:gd name="T27" fmla="*/ 442 h 484"/>
                <a:gd name="T28" fmla="*/ 426 w 482"/>
                <a:gd name="T29" fmla="*/ 396 h 484"/>
                <a:gd name="T30" fmla="*/ 464 w 482"/>
                <a:gd name="T31" fmla="*/ 336 h 484"/>
                <a:gd name="T32" fmla="*/ 480 w 482"/>
                <a:gd name="T33" fmla="*/ 268 h 484"/>
                <a:gd name="T34" fmla="*/ 480 w 482"/>
                <a:gd name="T35" fmla="*/ 218 h 484"/>
                <a:gd name="T36" fmla="*/ 464 w 482"/>
                <a:gd name="T37" fmla="*/ 148 h 484"/>
                <a:gd name="T38" fmla="*/ 426 w 482"/>
                <a:gd name="T39" fmla="*/ 88 h 484"/>
                <a:gd name="T40" fmla="*/ 376 w 482"/>
                <a:gd name="T41" fmla="*/ 42 h 484"/>
                <a:gd name="T42" fmla="*/ 312 w 482"/>
                <a:gd name="T43" fmla="*/ 12 h 484"/>
                <a:gd name="T44" fmla="*/ 240 w 482"/>
                <a:gd name="T45" fmla="*/ 0 h 484"/>
                <a:gd name="T46" fmla="*/ 240 w 482"/>
                <a:gd name="T47" fmla="*/ 376 h 484"/>
                <a:gd name="T48" fmla="*/ 200 w 482"/>
                <a:gd name="T49" fmla="*/ 370 h 484"/>
                <a:gd name="T50" fmla="*/ 166 w 482"/>
                <a:gd name="T51" fmla="*/ 354 h 484"/>
                <a:gd name="T52" fmla="*/ 138 w 482"/>
                <a:gd name="T53" fmla="*/ 328 h 484"/>
                <a:gd name="T54" fmla="*/ 118 w 482"/>
                <a:gd name="T55" fmla="*/ 294 h 484"/>
                <a:gd name="T56" fmla="*/ 108 w 482"/>
                <a:gd name="T57" fmla="*/ 256 h 484"/>
                <a:gd name="T58" fmla="*/ 108 w 482"/>
                <a:gd name="T59" fmla="*/ 228 h 484"/>
                <a:gd name="T60" fmla="*/ 118 w 482"/>
                <a:gd name="T61" fmla="*/ 190 h 484"/>
                <a:gd name="T62" fmla="*/ 138 w 482"/>
                <a:gd name="T63" fmla="*/ 158 h 484"/>
                <a:gd name="T64" fmla="*/ 166 w 482"/>
                <a:gd name="T65" fmla="*/ 132 h 484"/>
                <a:gd name="T66" fmla="*/ 200 w 482"/>
                <a:gd name="T67" fmla="*/ 114 h 484"/>
                <a:gd name="T68" fmla="*/ 240 w 482"/>
                <a:gd name="T69" fmla="*/ 108 h 484"/>
                <a:gd name="T70" fmla="*/ 268 w 482"/>
                <a:gd name="T71" fmla="*/ 112 h 484"/>
                <a:gd name="T72" fmla="*/ 304 w 482"/>
                <a:gd name="T73" fmla="*/ 124 h 484"/>
                <a:gd name="T74" fmla="*/ 336 w 482"/>
                <a:gd name="T75" fmla="*/ 148 h 484"/>
                <a:gd name="T76" fmla="*/ 358 w 482"/>
                <a:gd name="T77" fmla="*/ 178 h 484"/>
                <a:gd name="T78" fmla="*/ 372 w 482"/>
                <a:gd name="T79" fmla="*/ 216 h 484"/>
                <a:gd name="T80" fmla="*/ 374 w 482"/>
                <a:gd name="T81" fmla="*/ 242 h 484"/>
                <a:gd name="T82" fmla="*/ 368 w 482"/>
                <a:gd name="T83" fmla="*/ 282 h 484"/>
                <a:gd name="T84" fmla="*/ 352 w 482"/>
                <a:gd name="T85" fmla="*/ 318 h 484"/>
                <a:gd name="T86" fmla="*/ 326 w 482"/>
                <a:gd name="T87" fmla="*/ 346 h 484"/>
                <a:gd name="T88" fmla="*/ 292 w 482"/>
                <a:gd name="T89" fmla="*/ 366 h 484"/>
                <a:gd name="T90" fmla="*/ 254 w 482"/>
                <a:gd name="T91" fmla="*/ 37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2" h="484">
                  <a:moveTo>
                    <a:pt x="240" y="0"/>
                  </a:moveTo>
                  <a:lnTo>
                    <a:pt x="240" y="0"/>
                  </a:lnTo>
                  <a:lnTo>
                    <a:pt x="216" y="2"/>
                  </a:lnTo>
                  <a:lnTo>
                    <a:pt x="192" y="6"/>
                  </a:lnTo>
                  <a:lnTo>
                    <a:pt x="168" y="12"/>
                  </a:lnTo>
                  <a:lnTo>
                    <a:pt x="146" y="20"/>
                  </a:lnTo>
                  <a:lnTo>
                    <a:pt x="126" y="30"/>
                  </a:lnTo>
                  <a:lnTo>
                    <a:pt x="106" y="42"/>
                  </a:lnTo>
                  <a:lnTo>
                    <a:pt x="88" y="56"/>
                  </a:lnTo>
                  <a:lnTo>
                    <a:pt x="70" y="72"/>
                  </a:lnTo>
                  <a:lnTo>
                    <a:pt x="54" y="88"/>
                  </a:lnTo>
                  <a:lnTo>
                    <a:pt x="40" y="108"/>
                  </a:lnTo>
                  <a:lnTo>
                    <a:pt x="28" y="128"/>
                  </a:lnTo>
                  <a:lnTo>
                    <a:pt x="18" y="148"/>
                  </a:lnTo>
                  <a:lnTo>
                    <a:pt x="10" y="170"/>
                  </a:lnTo>
                  <a:lnTo>
                    <a:pt x="4" y="194"/>
                  </a:lnTo>
                  <a:lnTo>
                    <a:pt x="0" y="218"/>
                  </a:lnTo>
                  <a:lnTo>
                    <a:pt x="0" y="242"/>
                  </a:lnTo>
                  <a:lnTo>
                    <a:pt x="0" y="242"/>
                  </a:lnTo>
                  <a:lnTo>
                    <a:pt x="0" y="268"/>
                  </a:lnTo>
                  <a:lnTo>
                    <a:pt x="4" y="290"/>
                  </a:lnTo>
                  <a:lnTo>
                    <a:pt x="10" y="314"/>
                  </a:lnTo>
                  <a:lnTo>
                    <a:pt x="18" y="336"/>
                  </a:lnTo>
                  <a:lnTo>
                    <a:pt x="28" y="358"/>
                  </a:lnTo>
                  <a:lnTo>
                    <a:pt x="40" y="378"/>
                  </a:lnTo>
                  <a:lnTo>
                    <a:pt x="54" y="396"/>
                  </a:lnTo>
                  <a:lnTo>
                    <a:pt x="70" y="414"/>
                  </a:lnTo>
                  <a:lnTo>
                    <a:pt x="88" y="428"/>
                  </a:lnTo>
                  <a:lnTo>
                    <a:pt x="106" y="442"/>
                  </a:lnTo>
                  <a:lnTo>
                    <a:pt x="126" y="454"/>
                  </a:lnTo>
                  <a:lnTo>
                    <a:pt x="146" y="464"/>
                  </a:lnTo>
                  <a:lnTo>
                    <a:pt x="168" y="472"/>
                  </a:lnTo>
                  <a:lnTo>
                    <a:pt x="192" y="478"/>
                  </a:lnTo>
                  <a:lnTo>
                    <a:pt x="216" y="482"/>
                  </a:lnTo>
                  <a:lnTo>
                    <a:pt x="240" y="484"/>
                  </a:lnTo>
                  <a:lnTo>
                    <a:pt x="240" y="484"/>
                  </a:lnTo>
                  <a:lnTo>
                    <a:pt x="266" y="482"/>
                  </a:lnTo>
                  <a:lnTo>
                    <a:pt x="290" y="478"/>
                  </a:lnTo>
                  <a:lnTo>
                    <a:pt x="312" y="472"/>
                  </a:lnTo>
                  <a:lnTo>
                    <a:pt x="334" y="464"/>
                  </a:lnTo>
                  <a:lnTo>
                    <a:pt x="356" y="454"/>
                  </a:lnTo>
                  <a:lnTo>
                    <a:pt x="376" y="442"/>
                  </a:lnTo>
                  <a:lnTo>
                    <a:pt x="394" y="428"/>
                  </a:lnTo>
                  <a:lnTo>
                    <a:pt x="412" y="414"/>
                  </a:lnTo>
                  <a:lnTo>
                    <a:pt x="426" y="396"/>
                  </a:lnTo>
                  <a:lnTo>
                    <a:pt x="440" y="378"/>
                  </a:lnTo>
                  <a:lnTo>
                    <a:pt x="452" y="358"/>
                  </a:lnTo>
                  <a:lnTo>
                    <a:pt x="464" y="336"/>
                  </a:lnTo>
                  <a:lnTo>
                    <a:pt x="472" y="314"/>
                  </a:lnTo>
                  <a:lnTo>
                    <a:pt x="478" y="290"/>
                  </a:lnTo>
                  <a:lnTo>
                    <a:pt x="480" y="268"/>
                  </a:lnTo>
                  <a:lnTo>
                    <a:pt x="482" y="242"/>
                  </a:lnTo>
                  <a:lnTo>
                    <a:pt x="482" y="242"/>
                  </a:lnTo>
                  <a:lnTo>
                    <a:pt x="480" y="218"/>
                  </a:lnTo>
                  <a:lnTo>
                    <a:pt x="478" y="194"/>
                  </a:lnTo>
                  <a:lnTo>
                    <a:pt x="472" y="170"/>
                  </a:lnTo>
                  <a:lnTo>
                    <a:pt x="464" y="148"/>
                  </a:lnTo>
                  <a:lnTo>
                    <a:pt x="452" y="128"/>
                  </a:lnTo>
                  <a:lnTo>
                    <a:pt x="440" y="108"/>
                  </a:lnTo>
                  <a:lnTo>
                    <a:pt x="426" y="88"/>
                  </a:lnTo>
                  <a:lnTo>
                    <a:pt x="412" y="72"/>
                  </a:lnTo>
                  <a:lnTo>
                    <a:pt x="394" y="56"/>
                  </a:lnTo>
                  <a:lnTo>
                    <a:pt x="376" y="42"/>
                  </a:lnTo>
                  <a:lnTo>
                    <a:pt x="356" y="30"/>
                  </a:lnTo>
                  <a:lnTo>
                    <a:pt x="334" y="20"/>
                  </a:lnTo>
                  <a:lnTo>
                    <a:pt x="312" y="12"/>
                  </a:lnTo>
                  <a:lnTo>
                    <a:pt x="290" y="6"/>
                  </a:lnTo>
                  <a:lnTo>
                    <a:pt x="266" y="2"/>
                  </a:lnTo>
                  <a:lnTo>
                    <a:pt x="240" y="0"/>
                  </a:lnTo>
                  <a:lnTo>
                    <a:pt x="240" y="0"/>
                  </a:lnTo>
                  <a:close/>
                  <a:moveTo>
                    <a:pt x="240" y="376"/>
                  </a:moveTo>
                  <a:lnTo>
                    <a:pt x="240" y="376"/>
                  </a:lnTo>
                  <a:lnTo>
                    <a:pt x="226" y="376"/>
                  </a:lnTo>
                  <a:lnTo>
                    <a:pt x="214" y="374"/>
                  </a:lnTo>
                  <a:lnTo>
                    <a:pt x="200" y="370"/>
                  </a:lnTo>
                  <a:lnTo>
                    <a:pt x="188" y="366"/>
                  </a:lnTo>
                  <a:lnTo>
                    <a:pt x="176" y="360"/>
                  </a:lnTo>
                  <a:lnTo>
                    <a:pt x="166" y="354"/>
                  </a:lnTo>
                  <a:lnTo>
                    <a:pt x="156" y="346"/>
                  </a:lnTo>
                  <a:lnTo>
                    <a:pt x="146" y="338"/>
                  </a:lnTo>
                  <a:lnTo>
                    <a:pt x="138" y="328"/>
                  </a:lnTo>
                  <a:lnTo>
                    <a:pt x="130" y="318"/>
                  </a:lnTo>
                  <a:lnTo>
                    <a:pt x="122" y="306"/>
                  </a:lnTo>
                  <a:lnTo>
                    <a:pt x="118" y="294"/>
                  </a:lnTo>
                  <a:lnTo>
                    <a:pt x="112" y="282"/>
                  </a:lnTo>
                  <a:lnTo>
                    <a:pt x="110" y="270"/>
                  </a:lnTo>
                  <a:lnTo>
                    <a:pt x="108" y="256"/>
                  </a:lnTo>
                  <a:lnTo>
                    <a:pt x="106" y="242"/>
                  </a:lnTo>
                  <a:lnTo>
                    <a:pt x="106" y="242"/>
                  </a:lnTo>
                  <a:lnTo>
                    <a:pt x="108" y="228"/>
                  </a:lnTo>
                  <a:lnTo>
                    <a:pt x="110" y="216"/>
                  </a:lnTo>
                  <a:lnTo>
                    <a:pt x="112" y="202"/>
                  </a:lnTo>
                  <a:lnTo>
                    <a:pt x="118" y="190"/>
                  </a:lnTo>
                  <a:lnTo>
                    <a:pt x="122" y="178"/>
                  </a:lnTo>
                  <a:lnTo>
                    <a:pt x="130" y="168"/>
                  </a:lnTo>
                  <a:lnTo>
                    <a:pt x="138" y="158"/>
                  </a:lnTo>
                  <a:lnTo>
                    <a:pt x="146" y="148"/>
                  </a:lnTo>
                  <a:lnTo>
                    <a:pt x="156" y="140"/>
                  </a:lnTo>
                  <a:lnTo>
                    <a:pt x="166" y="132"/>
                  </a:lnTo>
                  <a:lnTo>
                    <a:pt x="176" y="124"/>
                  </a:lnTo>
                  <a:lnTo>
                    <a:pt x="188" y="118"/>
                  </a:lnTo>
                  <a:lnTo>
                    <a:pt x="200" y="114"/>
                  </a:lnTo>
                  <a:lnTo>
                    <a:pt x="214" y="112"/>
                  </a:lnTo>
                  <a:lnTo>
                    <a:pt x="226" y="110"/>
                  </a:lnTo>
                  <a:lnTo>
                    <a:pt x="240" y="108"/>
                  </a:lnTo>
                  <a:lnTo>
                    <a:pt x="240" y="108"/>
                  </a:lnTo>
                  <a:lnTo>
                    <a:pt x="254" y="110"/>
                  </a:lnTo>
                  <a:lnTo>
                    <a:pt x="268" y="112"/>
                  </a:lnTo>
                  <a:lnTo>
                    <a:pt x="280" y="114"/>
                  </a:lnTo>
                  <a:lnTo>
                    <a:pt x="292" y="118"/>
                  </a:lnTo>
                  <a:lnTo>
                    <a:pt x="304" y="124"/>
                  </a:lnTo>
                  <a:lnTo>
                    <a:pt x="316" y="132"/>
                  </a:lnTo>
                  <a:lnTo>
                    <a:pt x="326" y="140"/>
                  </a:lnTo>
                  <a:lnTo>
                    <a:pt x="336" y="148"/>
                  </a:lnTo>
                  <a:lnTo>
                    <a:pt x="344" y="158"/>
                  </a:lnTo>
                  <a:lnTo>
                    <a:pt x="352" y="168"/>
                  </a:lnTo>
                  <a:lnTo>
                    <a:pt x="358" y="178"/>
                  </a:lnTo>
                  <a:lnTo>
                    <a:pt x="364" y="190"/>
                  </a:lnTo>
                  <a:lnTo>
                    <a:pt x="368" y="202"/>
                  </a:lnTo>
                  <a:lnTo>
                    <a:pt x="372" y="216"/>
                  </a:lnTo>
                  <a:lnTo>
                    <a:pt x="374" y="228"/>
                  </a:lnTo>
                  <a:lnTo>
                    <a:pt x="374" y="242"/>
                  </a:lnTo>
                  <a:lnTo>
                    <a:pt x="374" y="242"/>
                  </a:lnTo>
                  <a:lnTo>
                    <a:pt x="374" y="256"/>
                  </a:lnTo>
                  <a:lnTo>
                    <a:pt x="372" y="270"/>
                  </a:lnTo>
                  <a:lnTo>
                    <a:pt x="368" y="282"/>
                  </a:lnTo>
                  <a:lnTo>
                    <a:pt x="364" y="294"/>
                  </a:lnTo>
                  <a:lnTo>
                    <a:pt x="358" y="306"/>
                  </a:lnTo>
                  <a:lnTo>
                    <a:pt x="352" y="318"/>
                  </a:lnTo>
                  <a:lnTo>
                    <a:pt x="344" y="328"/>
                  </a:lnTo>
                  <a:lnTo>
                    <a:pt x="336" y="338"/>
                  </a:lnTo>
                  <a:lnTo>
                    <a:pt x="326" y="346"/>
                  </a:lnTo>
                  <a:lnTo>
                    <a:pt x="316" y="354"/>
                  </a:lnTo>
                  <a:lnTo>
                    <a:pt x="304" y="360"/>
                  </a:lnTo>
                  <a:lnTo>
                    <a:pt x="292" y="366"/>
                  </a:lnTo>
                  <a:lnTo>
                    <a:pt x="280" y="370"/>
                  </a:lnTo>
                  <a:lnTo>
                    <a:pt x="268" y="374"/>
                  </a:lnTo>
                  <a:lnTo>
                    <a:pt x="254" y="376"/>
                  </a:lnTo>
                  <a:lnTo>
                    <a:pt x="240" y="376"/>
                  </a:lnTo>
                  <a:lnTo>
                    <a:pt x="240" y="376"/>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9" name="Freeform 20"/>
            <p:cNvSpPr>
              <a:spLocks noEditPoints="1"/>
            </p:cNvSpPr>
            <p:nvPr/>
          </p:nvSpPr>
          <p:spPr bwMode="auto">
            <a:xfrm>
              <a:off x="2418328" y="3032191"/>
              <a:ext cx="213119" cy="214003"/>
            </a:xfrm>
            <a:custGeom>
              <a:avLst/>
              <a:gdLst>
                <a:gd name="T0" fmla="*/ 216 w 482"/>
                <a:gd name="T1" fmla="*/ 2 h 484"/>
                <a:gd name="T2" fmla="*/ 148 w 482"/>
                <a:gd name="T3" fmla="*/ 20 h 484"/>
                <a:gd name="T4" fmla="*/ 88 w 482"/>
                <a:gd name="T5" fmla="*/ 56 h 484"/>
                <a:gd name="T6" fmla="*/ 42 w 482"/>
                <a:gd name="T7" fmla="*/ 108 h 484"/>
                <a:gd name="T8" fmla="*/ 10 w 482"/>
                <a:gd name="T9" fmla="*/ 170 h 484"/>
                <a:gd name="T10" fmla="*/ 0 w 482"/>
                <a:gd name="T11" fmla="*/ 242 h 484"/>
                <a:gd name="T12" fmla="*/ 4 w 482"/>
                <a:gd name="T13" fmla="*/ 290 h 484"/>
                <a:gd name="T14" fmla="*/ 28 w 482"/>
                <a:gd name="T15" fmla="*/ 358 h 484"/>
                <a:gd name="T16" fmla="*/ 70 w 482"/>
                <a:gd name="T17" fmla="*/ 414 h 484"/>
                <a:gd name="T18" fmla="*/ 126 w 482"/>
                <a:gd name="T19" fmla="*/ 454 h 484"/>
                <a:gd name="T20" fmla="*/ 192 w 482"/>
                <a:gd name="T21" fmla="*/ 478 h 484"/>
                <a:gd name="T22" fmla="*/ 242 w 482"/>
                <a:gd name="T23" fmla="*/ 484 h 484"/>
                <a:gd name="T24" fmla="*/ 312 w 482"/>
                <a:gd name="T25" fmla="*/ 472 h 484"/>
                <a:gd name="T26" fmla="*/ 376 w 482"/>
                <a:gd name="T27" fmla="*/ 442 h 484"/>
                <a:gd name="T28" fmla="*/ 428 w 482"/>
                <a:gd name="T29" fmla="*/ 396 h 484"/>
                <a:gd name="T30" fmla="*/ 464 w 482"/>
                <a:gd name="T31" fmla="*/ 336 h 484"/>
                <a:gd name="T32" fmla="*/ 482 w 482"/>
                <a:gd name="T33" fmla="*/ 268 h 484"/>
                <a:gd name="T34" fmla="*/ 482 w 482"/>
                <a:gd name="T35" fmla="*/ 218 h 484"/>
                <a:gd name="T36" fmla="*/ 464 w 482"/>
                <a:gd name="T37" fmla="*/ 148 h 484"/>
                <a:gd name="T38" fmla="*/ 428 w 482"/>
                <a:gd name="T39" fmla="*/ 88 h 484"/>
                <a:gd name="T40" fmla="*/ 376 w 482"/>
                <a:gd name="T41" fmla="*/ 42 h 484"/>
                <a:gd name="T42" fmla="*/ 312 w 482"/>
                <a:gd name="T43" fmla="*/ 12 h 484"/>
                <a:gd name="T44" fmla="*/ 242 w 482"/>
                <a:gd name="T45" fmla="*/ 0 h 484"/>
                <a:gd name="T46" fmla="*/ 242 w 482"/>
                <a:gd name="T47" fmla="*/ 376 h 484"/>
                <a:gd name="T48" fmla="*/ 202 w 482"/>
                <a:gd name="T49" fmla="*/ 370 h 484"/>
                <a:gd name="T50" fmla="*/ 166 w 482"/>
                <a:gd name="T51" fmla="*/ 354 h 484"/>
                <a:gd name="T52" fmla="*/ 138 w 482"/>
                <a:gd name="T53" fmla="*/ 328 h 484"/>
                <a:gd name="T54" fmla="*/ 118 w 482"/>
                <a:gd name="T55" fmla="*/ 294 h 484"/>
                <a:gd name="T56" fmla="*/ 108 w 482"/>
                <a:gd name="T57" fmla="*/ 256 h 484"/>
                <a:gd name="T58" fmla="*/ 108 w 482"/>
                <a:gd name="T59" fmla="*/ 228 h 484"/>
                <a:gd name="T60" fmla="*/ 118 w 482"/>
                <a:gd name="T61" fmla="*/ 190 h 484"/>
                <a:gd name="T62" fmla="*/ 138 w 482"/>
                <a:gd name="T63" fmla="*/ 158 h 484"/>
                <a:gd name="T64" fmla="*/ 166 w 482"/>
                <a:gd name="T65" fmla="*/ 132 h 484"/>
                <a:gd name="T66" fmla="*/ 202 w 482"/>
                <a:gd name="T67" fmla="*/ 114 h 484"/>
                <a:gd name="T68" fmla="*/ 242 w 482"/>
                <a:gd name="T69" fmla="*/ 108 h 484"/>
                <a:gd name="T70" fmla="*/ 268 w 482"/>
                <a:gd name="T71" fmla="*/ 112 h 484"/>
                <a:gd name="T72" fmla="*/ 306 w 482"/>
                <a:gd name="T73" fmla="*/ 124 h 484"/>
                <a:gd name="T74" fmla="*/ 336 w 482"/>
                <a:gd name="T75" fmla="*/ 148 h 484"/>
                <a:gd name="T76" fmla="*/ 360 w 482"/>
                <a:gd name="T77" fmla="*/ 178 h 484"/>
                <a:gd name="T78" fmla="*/ 372 w 482"/>
                <a:gd name="T79" fmla="*/ 216 h 484"/>
                <a:gd name="T80" fmla="*/ 376 w 482"/>
                <a:gd name="T81" fmla="*/ 242 h 484"/>
                <a:gd name="T82" fmla="*/ 370 w 482"/>
                <a:gd name="T83" fmla="*/ 282 h 484"/>
                <a:gd name="T84" fmla="*/ 352 w 482"/>
                <a:gd name="T85" fmla="*/ 318 h 484"/>
                <a:gd name="T86" fmla="*/ 326 w 482"/>
                <a:gd name="T87" fmla="*/ 346 h 484"/>
                <a:gd name="T88" fmla="*/ 294 w 482"/>
                <a:gd name="T89" fmla="*/ 366 h 484"/>
                <a:gd name="T90" fmla="*/ 254 w 482"/>
                <a:gd name="T91" fmla="*/ 37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2" h="484">
                  <a:moveTo>
                    <a:pt x="242" y="0"/>
                  </a:moveTo>
                  <a:lnTo>
                    <a:pt x="242" y="0"/>
                  </a:lnTo>
                  <a:lnTo>
                    <a:pt x="216" y="2"/>
                  </a:lnTo>
                  <a:lnTo>
                    <a:pt x="192" y="6"/>
                  </a:lnTo>
                  <a:lnTo>
                    <a:pt x="170" y="12"/>
                  </a:lnTo>
                  <a:lnTo>
                    <a:pt x="148" y="20"/>
                  </a:lnTo>
                  <a:lnTo>
                    <a:pt x="126" y="30"/>
                  </a:lnTo>
                  <a:lnTo>
                    <a:pt x="106" y="42"/>
                  </a:lnTo>
                  <a:lnTo>
                    <a:pt x="88" y="56"/>
                  </a:lnTo>
                  <a:lnTo>
                    <a:pt x="70" y="72"/>
                  </a:lnTo>
                  <a:lnTo>
                    <a:pt x="54" y="88"/>
                  </a:lnTo>
                  <a:lnTo>
                    <a:pt x="42" y="108"/>
                  </a:lnTo>
                  <a:lnTo>
                    <a:pt x="28" y="128"/>
                  </a:lnTo>
                  <a:lnTo>
                    <a:pt x="18" y="148"/>
                  </a:lnTo>
                  <a:lnTo>
                    <a:pt x="10" y="170"/>
                  </a:lnTo>
                  <a:lnTo>
                    <a:pt x="4" y="194"/>
                  </a:lnTo>
                  <a:lnTo>
                    <a:pt x="0" y="218"/>
                  </a:lnTo>
                  <a:lnTo>
                    <a:pt x="0" y="242"/>
                  </a:lnTo>
                  <a:lnTo>
                    <a:pt x="0" y="242"/>
                  </a:lnTo>
                  <a:lnTo>
                    <a:pt x="0" y="268"/>
                  </a:lnTo>
                  <a:lnTo>
                    <a:pt x="4" y="290"/>
                  </a:lnTo>
                  <a:lnTo>
                    <a:pt x="10" y="314"/>
                  </a:lnTo>
                  <a:lnTo>
                    <a:pt x="18" y="336"/>
                  </a:lnTo>
                  <a:lnTo>
                    <a:pt x="28" y="358"/>
                  </a:lnTo>
                  <a:lnTo>
                    <a:pt x="42" y="378"/>
                  </a:lnTo>
                  <a:lnTo>
                    <a:pt x="54" y="396"/>
                  </a:lnTo>
                  <a:lnTo>
                    <a:pt x="70" y="414"/>
                  </a:lnTo>
                  <a:lnTo>
                    <a:pt x="88" y="428"/>
                  </a:lnTo>
                  <a:lnTo>
                    <a:pt x="106" y="442"/>
                  </a:lnTo>
                  <a:lnTo>
                    <a:pt x="126" y="454"/>
                  </a:lnTo>
                  <a:lnTo>
                    <a:pt x="148" y="464"/>
                  </a:lnTo>
                  <a:lnTo>
                    <a:pt x="170" y="472"/>
                  </a:lnTo>
                  <a:lnTo>
                    <a:pt x="192" y="478"/>
                  </a:lnTo>
                  <a:lnTo>
                    <a:pt x="216" y="482"/>
                  </a:lnTo>
                  <a:lnTo>
                    <a:pt x="242" y="484"/>
                  </a:lnTo>
                  <a:lnTo>
                    <a:pt x="242" y="484"/>
                  </a:lnTo>
                  <a:lnTo>
                    <a:pt x="266" y="482"/>
                  </a:lnTo>
                  <a:lnTo>
                    <a:pt x="290" y="478"/>
                  </a:lnTo>
                  <a:lnTo>
                    <a:pt x="312" y="472"/>
                  </a:lnTo>
                  <a:lnTo>
                    <a:pt x="336" y="464"/>
                  </a:lnTo>
                  <a:lnTo>
                    <a:pt x="356" y="454"/>
                  </a:lnTo>
                  <a:lnTo>
                    <a:pt x="376" y="442"/>
                  </a:lnTo>
                  <a:lnTo>
                    <a:pt x="394" y="428"/>
                  </a:lnTo>
                  <a:lnTo>
                    <a:pt x="412" y="414"/>
                  </a:lnTo>
                  <a:lnTo>
                    <a:pt x="428" y="396"/>
                  </a:lnTo>
                  <a:lnTo>
                    <a:pt x="442" y="378"/>
                  </a:lnTo>
                  <a:lnTo>
                    <a:pt x="454" y="358"/>
                  </a:lnTo>
                  <a:lnTo>
                    <a:pt x="464" y="336"/>
                  </a:lnTo>
                  <a:lnTo>
                    <a:pt x="472" y="314"/>
                  </a:lnTo>
                  <a:lnTo>
                    <a:pt x="478" y="290"/>
                  </a:lnTo>
                  <a:lnTo>
                    <a:pt x="482" y="268"/>
                  </a:lnTo>
                  <a:lnTo>
                    <a:pt x="482" y="242"/>
                  </a:lnTo>
                  <a:lnTo>
                    <a:pt x="482" y="242"/>
                  </a:lnTo>
                  <a:lnTo>
                    <a:pt x="482" y="218"/>
                  </a:lnTo>
                  <a:lnTo>
                    <a:pt x="478" y="194"/>
                  </a:lnTo>
                  <a:lnTo>
                    <a:pt x="472" y="170"/>
                  </a:lnTo>
                  <a:lnTo>
                    <a:pt x="464" y="148"/>
                  </a:lnTo>
                  <a:lnTo>
                    <a:pt x="454" y="128"/>
                  </a:lnTo>
                  <a:lnTo>
                    <a:pt x="442" y="108"/>
                  </a:lnTo>
                  <a:lnTo>
                    <a:pt x="428" y="88"/>
                  </a:lnTo>
                  <a:lnTo>
                    <a:pt x="412" y="72"/>
                  </a:lnTo>
                  <a:lnTo>
                    <a:pt x="394" y="56"/>
                  </a:lnTo>
                  <a:lnTo>
                    <a:pt x="376" y="42"/>
                  </a:lnTo>
                  <a:lnTo>
                    <a:pt x="356" y="30"/>
                  </a:lnTo>
                  <a:lnTo>
                    <a:pt x="336" y="20"/>
                  </a:lnTo>
                  <a:lnTo>
                    <a:pt x="312" y="12"/>
                  </a:lnTo>
                  <a:lnTo>
                    <a:pt x="290" y="6"/>
                  </a:lnTo>
                  <a:lnTo>
                    <a:pt x="266" y="2"/>
                  </a:lnTo>
                  <a:lnTo>
                    <a:pt x="242" y="0"/>
                  </a:lnTo>
                  <a:lnTo>
                    <a:pt x="242" y="0"/>
                  </a:lnTo>
                  <a:close/>
                  <a:moveTo>
                    <a:pt x="242" y="376"/>
                  </a:moveTo>
                  <a:lnTo>
                    <a:pt x="242" y="376"/>
                  </a:lnTo>
                  <a:lnTo>
                    <a:pt x="228" y="376"/>
                  </a:lnTo>
                  <a:lnTo>
                    <a:pt x="214" y="374"/>
                  </a:lnTo>
                  <a:lnTo>
                    <a:pt x="202" y="370"/>
                  </a:lnTo>
                  <a:lnTo>
                    <a:pt x="190" y="366"/>
                  </a:lnTo>
                  <a:lnTo>
                    <a:pt x="178" y="360"/>
                  </a:lnTo>
                  <a:lnTo>
                    <a:pt x="166" y="354"/>
                  </a:lnTo>
                  <a:lnTo>
                    <a:pt x="156" y="346"/>
                  </a:lnTo>
                  <a:lnTo>
                    <a:pt x="146" y="338"/>
                  </a:lnTo>
                  <a:lnTo>
                    <a:pt x="138" y="328"/>
                  </a:lnTo>
                  <a:lnTo>
                    <a:pt x="130" y="318"/>
                  </a:lnTo>
                  <a:lnTo>
                    <a:pt x="124" y="306"/>
                  </a:lnTo>
                  <a:lnTo>
                    <a:pt x="118" y="294"/>
                  </a:lnTo>
                  <a:lnTo>
                    <a:pt x="114" y="282"/>
                  </a:lnTo>
                  <a:lnTo>
                    <a:pt x="110" y="270"/>
                  </a:lnTo>
                  <a:lnTo>
                    <a:pt x="108" y="256"/>
                  </a:lnTo>
                  <a:lnTo>
                    <a:pt x="108" y="242"/>
                  </a:lnTo>
                  <a:lnTo>
                    <a:pt x="108" y="242"/>
                  </a:lnTo>
                  <a:lnTo>
                    <a:pt x="108" y="228"/>
                  </a:lnTo>
                  <a:lnTo>
                    <a:pt x="110" y="216"/>
                  </a:lnTo>
                  <a:lnTo>
                    <a:pt x="114" y="202"/>
                  </a:lnTo>
                  <a:lnTo>
                    <a:pt x="118" y="190"/>
                  </a:lnTo>
                  <a:lnTo>
                    <a:pt x="124" y="178"/>
                  </a:lnTo>
                  <a:lnTo>
                    <a:pt x="130" y="168"/>
                  </a:lnTo>
                  <a:lnTo>
                    <a:pt x="138" y="158"/>
                  </a:lnTo>
                  <a:lnTo>
                    <a:pt x="146" y="148"/>
                  </a:lnTo>
                  <a:lnTo>
                    <a:pt x="156" y="140"/>
                  </a:lnTo>
                  <a:lnTo>
                    <a:pt x="166" y="132"/>
                  </a:lnTo>
                  <a:lnTo>
                    <a:pt x="178" y="124"/>
                  </a:lnTo>
                  <a:lnTo>
                    <a:pt x="190" y="118"/>
                  </a:lnTo>
                  <a:lnTo>
                    <a:pt x="202" y="114"/>
                  </a:lnTo>
                  <a:lnTo>
                    <a:pt x="214" y="112"/>
                  </a:lnTo>
                  <a:lnTo>
                    <a:pt x="228" y="110"/>
                  </a:lnTo>
                  <a:lnTo>
                    <a:pt x="242" y="108"/>
                  </a:lnTo>
                  <a:lnTo>
                    <a:pt x="242" y="108"/>
                  </a:lnTo>
                  <a:lnTo>
                    <a:pt x="254" y="110"/>
                  </a:lnTo>
                  <a:lnTo>
                    <a:pt x="268" y="112"/>
                  </a:lnTo>
                  <a:lnTo>
                    <a:pt x="282" y="114"/>
                  </a:lnTo>
                  <a:lnTo>
                    <a:pt x="294" y="118"/>
                  </a:lnTo>
                  <a:lnTo>
                    <a:pt x="306" y="124"/>
                  </a:lnTo>
                  <a:lnTo>
                    <a:pt x="316" y="132"/>
                  </a:lnTo>
                  <a:lnTo>
                    <a:pt x="326" y="140"/>
                  </a:lnTo>
                  <a:lnTo>
                    <a:pt x="336" y="148"/>
                  </a:lnTo>
                  <a:lnTo>
                    <a:pt x="344" y="158"/>
                  </a:lnTo>
                  <a:lnTo>
                    <a:pt x="352" y="168"/>
                  </a:lnTo>
                  <a:lnTo>
                    <a:pt x="360" y="178"/>
                  </a:lnTo>
                  <a:lnTo>
                    <a:pt x="364" y="190"/>
                  </a:lnTo>
                  <a:lnTo>
                    <a:pt x="370" y="202"/>
                  </a:lnTo>
                  <a:lnTo>
                    <a:pt x="372" y="216"/>
                  </a:lnTo>
                  <a:lnTo>
                    <a:pt x="374" y="228"/>
                  </a:lnTo>
                  <a:lnTo>
                    <a:pt x="376" y="242"/>
                  </a:lnTo>
                  <a:lnTo>
                    <a:pt x="376" y="242"/>
                  </a:lnTo>
                  <a:lnTo>
                    <a:pt x="374" y="256"/>
                  </a:lnTo>
                  <a:lnTo>
                    <a:pt x="372" y="270"/>
                  </a:lnTo>
                  <a:lnTo>
                    <a:pt x="370" y="282"/>
                  </a:lnTo>
                  <a:lnTo>
                    <a:pt x="364" y="294"/>
                  </a:lnTo>
                  <a:lnTo>
                    <a:pt x="360" y="306"/>
                  </a:lnTo>
                  <a:lnTo>
                    <a:pt x="352" y="318"/>
                  </a:lnTo>
                  <a:lnTo>
                    <a:pt x="344" y="328"/>
                  </a:lnTo>
                  <a:lnTo>
                    <a:pt x="336" y="338"/>
                  </a:lnTo>
                  <a:lnTo>
                    <a:pt x="326" y="346"/>
                  </a:lnTo>
                  <a:lnTo>
                    <a:pt x="316" y="354"/>
                  </a:lnTo>
                  <a:lnTo>
                    <a:pt x="306" y="360"/>
                  </a:lnTo>
                  <a:lnTo>
                    <a:pt x="294" y="366"/>
                  </a:lnTo>
                  <a:lnTo>
                    <a:pt x="282" y="370"/>
                  </a:lnTo>
                  <a:lnTo>
                    <a:pt x="268" y="374"/>
                  </a:lnTo>
                  <a:lnTo>
                    <a:pt x="254" y="376"/>
                  </a:lnTo>
                  <a:lnTo>
                    <a:pt x="242" y="376"/>
                  </a:lnTo>
                  <a:lnTo>
                    <a:pt x="242" y="376"/>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0" name="Freeform 21"/>
            <p:cNvSpPr>
              <a:spLocks noEditPoints="1"/>
            </p:cNvSpPr>
            <p:nvPr/>
          </p:nvSpPr>
          <p:spPr bwMode="auto">
            <a:xfrm>
              <a:off x="2222895" y="3559241"/>
              <a:ext cx="311278" cy="179515"/>
            </a:xfrm>
            <a:custGeom>
              <a:avLst/>
              <a:gdLst>
                <a:gd name="T0" fmla="*/ 352 w 704"/>
                <a:gd name="T1" fmla="*/ 0 h 406"/>
                <a:gd name="T2" fmla="*/ 282 w 704"/>
                <a:gd name="T3" fmla="*/ 8 h 406"/>
                <a:gd name="T4" fmla="*/ 216 w 704"/>
                <a:gd name="T5" fmla="*/ 28 h 406"/>
                <a:gd name="T6" fmla="*/ 156 w 704"/>
                <a:gd name="T7" fmla="*/ 60 h 406"/>
                <a:gd name="T8" fmla="*/ 104 w 704"/>
                <a:gd name="T9" fmla="*/ 104 h 406"/>
                <a:gd name="T10" fmla="*/ 60 w 704"/>
                <a:gd name="T11" fmla="*/ 156 h 406"/>
                <a:gd name="T12" fmla="*/ 28 w 704"/>
                <a:gd name="T13" fmla="*/ 216 h 406"/>
                <a:gd name="T14" fmla="*/ 8 w 704"/>
                <a:gd name="T15" fmla="*/ 282 h 406"/>
                <a:gd name="T16" fmla="*/ 0 w 704"/>
                <a:gd name="T17" fmla="*/ 352 h 406"/>
                <a:gd name="T18" fmla="*/ 2 w 704"/>
                <a:gd name="T19" fmla="*/ 364 h 406"/>
                <a:gd name="T20" fmla="*/ 10 w 704"/>
                <a:gd name="T21" fmla="*/ 382 h 406"/>
                <a:gd name="T22" fmla="*/ 24 w 704"/>
                <a:gd name="T23" fmla="*/ 396 h 406"/>
                <a:gd name="T24" fmla="*/ 42 w 704"/>
                <a:gd name="T25" fmla="*/ 404 h 406"/>
                <a:gd name="T26" fmla="*/ 650 w 704"/>
                <a:gd name="T27" fmla="*/ 406 h 406"/>
                <a:gd name="T28" fmla="*/ 660 w 704"/>
                <a:gd name="T29" fmla="*/ 404 h 406"/>
                <a:gd name="T30" fmla="*/ 680 w 704"/>
                <a:gd name="T31" fmla="*/ 396 h 406"/>
                <a:gd name="T32" fmla="*/ 694 w 704"/>
                <a:gd name="T33" fmla="*/ 382 h 406"/>
                <a:gd name="T34" fmla="*/ 702 w 704"/>
                <a:gd name="T35" fmla="*/ 364 h 406"/>
                <a:gd name="T36" fmla="*/ 704 w 704"/>
                <a:gd name="T37" fmla="*/ 352 h 406"/>
                <a:gd name="T38" fmla="*/ 696 w 704"/>
                <a:gd name="T39" fmla="*/ 282 h 406"/>
                <a:gd name="T40" fmla="*/ 676 w 704"/>
                <a:gd name="T41" fmla="*/ 216 h 406"/>
                <a:gd name="T42" fmla="*/ 644 w 704"/>
                <a:gd name="T43" fmla="*/ 156 h 406"/>
                <a:gd name="T44" fmla="*/ 600 w 704"/>
                <a:gd name="T45" fmla="*/ 104 h 406"/>
                <a:gd name="T46" fmla="*/ 548 w 704"/>
                <a:gd name="T47" fmla="*/ 60 h 406"/>
                <a:gd name="T48" fmla="*/ 488 w 704"/>
                <a:gd name="T49" fmla="*/ 28 h 406"/>
                <a:gd name="T50" fmla="*/ 422 w 704"/>
                <a:gd name="T51" fmla="*/ 8 h 406"/>
                <a:gd name="T52" fmla="*/ 352 w 704"/>
                <a:gd name="T53" fmla="*/ 0 h 406"/>
                <a:gd name="T54" fmla="*/ 114 w 704"/>
                <a:gd name="T55" fmla="*/ 298 h 406"/>
                <a:gd name="T56" fmla="*/ 118 w 704"/>
                <a:gd name="T57" fmla="*/ 278 h 406"/>
                <a:gd name="T58" fmla="*/ 134 w 704"/>
                <a:gd name="T59" fmla="*/ 240 h 406"/>
                <a:gd name="T60" fmla="*/ 156 w 704"/>
                <a:gd name="T61" fmla="*/ 206 h 406"/>
                <a:gd name="T62" fmla="*/ 184 w 704"/>
                <a:gd name="T63" fmla="*/ 176 h 406"/>
                <a:gd name="T64" fmla="*/ 214 w 704"/>
                <a:gd name="T65" fmla="*/ 150 h 406"/>
                <a:gd name="T66" fmla="*/ 250 w 704"/>
                <a:gd name="T67" fmla="*/ 130 h 406"/>
                <a:gd name="T68" fmla="*/ 288 w 704"/>
                <a:gd name="T69" fmla="*/ 116 h 406"/>
                <a:gd name="T70" fmla="*/ 330 w 704"/>
                <a:gd name="T71" fmla="*/ 108 h 406"/>
                <a:gd name="T72" fmla="*/ 352 w 704"/>
                <a:gd name="T73" fmla="*/ 108 h 406"/>
                <a:gd name="T74" fmla="*/ 394 w 704"/>
                <a:gd name="T75" fmla="*/ 112 h 406"/>
                <a:gd name="T76" fmla="*/ 434 w 704"/>
                <a:gd name="T77" fmla="*/ 122 h 406"/>
                <a:gd name="T78" fmla="*/ 472 w 704"/>
                <a:gd name="T79" fmla="*/ 140 h 406"/>
                <a:gd name="T80" fmla="*/ 506 w 704"/>
                <a:gd name="T81" fmla="*/ 162 h 406"/>
                <a:gd name="T82" fmla="*/ 534 w 704"/>
                <a:gd name="T83" fmla="*/ 190 h 406"/>
                <a:gd name="T84" fmla="*/ 560 w 704"/>
                <a:gd name="T85" fmla="*/ 222 h 406"/>
                <a:gd name="T86" fmla="*/ 578 w 704"/>
                <a:gd name="T87" fmla="*/ 260 h 406"/>
                <a:gd name="T88" fmla="*/ 590 w 704"/>
                <a:gd name="T89" fmla="*/ 29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4" h="406">
                  <a:moveTo>
                    <a:pt x="352" y="0"/>
                  </a:moveTo>
                  <a:lnTo>
                    <a:pt x="352" y="0"/>
                  </a:lnTo>
                  <a:lnTo>
                    <a:pt x="316" y="2"/>
                  </a:lnTo>
                  <a:lnTo>
                    <a:pt x="282" y="8"/>
                  </a:lnTo>
                  <a:lnTo>
                    <a:pt x="248" y="16"/>
                  </a:lnTo>
                  <a:lnTo>
                    <a:pt x="216" y="28"/>
                  </a:lnTo>
                  <a:lnTo>
                    <a:pt x="184" y="42"/>
                  </a:lnTo>
                  <a:lnTo>
                    <a:pt x="156" y="60"/>
                  </a:lnTo>
                  <a:lnTo>
                    <a:pt x="128" y="80"/>
                  </a:lnTo>
                  <a:lnTo>
                    <a:pt x="104" y="104"/>
                  </a:lnTo>
                  <a:lnTo>
                    <a:pt x="80" y="128"/>
                  </a:lnTo>
                  <a:lnTo>
                    <a:pt x="60" y="156"/>
                  </a:lnTo>
                  <a:lnTo>
                    <a:pt x="42" y="184"/>
                  </a:lnTo>
                  <a:lnTo>
                    <a:pt x="28" y="216"/>
                  </a:lnTo>
                  <a:lnTo>
                    <a:pt x="16" y="248"/>
                  </a:lnTo>
                  <a:lnTo>
                    <a:pt x="8" y="282"/>
                  </a:lnTo>
                  <a:lnTo>
                    <a:pt x="2" y="316"/>
                  </a:lnTo>
                  <a:lnTo>
                    <a:pt x="0" y="352"/>
                  </a:lnTo>
                  <a:lnTo>
                    <a:pt x="0" y="352"/>
                  </a:lnTo>
                  <a:lnTo>
                    <a:pt x="2" y="364"/>
                  </a:lnTo>
                  <a:lnTo>
                    <a:pt x="4" y="374"/>
                  </a:lnTo>
                  <a:lnTo>
                    <a:pt x="10" y="382"/>
                  </a:lnTo>
                  <a:lnTo>
                    <a:pt x="16" y="390"/>
                  </a:lnTo>
                  <a:lnTo>
                    <a:pt x="24" y="396"/>
                  </a:lnTo>
                  <a:lnTo>
                    <a:pt x="32" y="402"/>
                  </a:lnTo>
                  <a:lnTo>
                    <a:pt x="42" y="404"/>
                  </a:lnTo>
                  <a:lnTo>
                    <a:pt x="54" y="406"/>
                  </a:lnTo>
                  <a:lnTo>
                    <a:pt x="650" y="406"/>
                  </a:lnTo>
                  <a:lnTo>
                    <a:pt x="650" y="406"/>
                  </a:lnTo>
                  <a:lnTo>
                    <a:pt x="660" y="404"/>
                  </a:lnTo>
                  <a:lnTo>
                    <a:pt x="670" y="402"/>
                  </a:lnTo>
                  <a:lnTo>
                    <a:pt x="680" y="396"/>
                  </a:lnTo>
                  <a:lnTo>
                    <a:pt x="688" y="390"/>
                  </a:lnTo>
                  <a:lnTo>
                    <a:pt x="694" y="382"/>
                  </a:lnTo>
                  <a:lnTo>
                    <a:pt x="700" y="374"/>
                  </a:lnTo>
                  <a:lnTo>
                    <a:pt x="702" y="364"/>
                  </a:lnTo>
                  <a:lnTo>
                    <a:pt x="704" y="352"/>
                  </a:lnTo>
                  <a:lnTo>
                    <a:pt x="704" y="352"/>
                  </a:lnTo>
                  <a:lnTo>
                    <a:pt x="702" y="316"/>
                  </a:lnTo>
                  <a:lnTo>
                    <a:pt x="696" y="282"/>
                  </a:lnTo>
                  <a:lnTo>
                    <a:pt x="688" y="248"/>
                  </a:lnTo>
                  <a:lnTo>
                    <a:pt x="676" y="216"/>
                  </a:lnTo>
                  <a:lnTo>
                    <a:pt x="662" y="184"/>
                  </a:lnTo>
                  <a:lnTo>
                    <a:pt x="644" y="156"/>
                  </a:lnTo>
                  <a:lnTo>
                    <a:pt x="624" y="128"/>
                  </a:lnTo>
                  <a:lnTo>
                    <a:pt x="600" y="104"/>
                  </a:lnTo>
                  <a:lnTo>
                    <a:pt x="576" y="80"/>
                  </a:lnTo>
                  <a:lnTo>
                    <a:pt x="548" y="60"/>
                  </a:lnTo>
                  <a:lnTo>
                    <a:pt x="520" y="42"/>
                  </a:lnTo>
                  <a:lnTo>
                    <a:pt x="488" y="28"/>
                  </a:lnTo>
                  <a:lnTo>
                    <a:pt x="456" y="16"/>
                  </a:lnTo>
                  <a:lnTo>
                    <a:pt x="422" y="8"/>
                  </a:lnTo>
                  <a:lnTo>
                    <a:pt x="388" y="2"/>
                  </a:lnTo>
                  <a:lnTo>
                    <a:pt x="352" y="0"/>
                  </a:lnTo>
                  <a:lnTo>
                    <a:pt x="352" y="0"/>
                  </a:lnTo>
                  <a:close/>
                  <a:moveTo>
                    <a:pt x="114" y="298"/>
                  </a:moveTo>
                  <a:lnTo>
                    <a:pt x="114" y="298"/>
                  </a:lnTo>
                  <a:lnTo>
                    <a:pt x="118" y="278"/>
                  </a:lnTo>
                  <a:lnTo>
                    <a:pt x="126" y="260"/>
                  </a:lnTo>
                  <a:lnTo>
                    <a:pt x="134" y="240"/>
                  </a:lnTo>
                  <a:lnTo>
                    <a:pt x="144" y="222"/>
                  </a:lnTo>
                  <a:lnTo>
                    <a:pt x="156" y="206"/>
                  </a:lnTo>
                  <a:lnTo>
                    <a:pt x="168" y="190"/>
                  </a:lnTo>
                  <a:lnTo>
                    <a:pt x="184" y="176"/>
                  </a:lnTo>
                  <a:lnTo>
                    <a:pt x="198" y="162"/>
                  </a:lnTo>
                  <a:lnTo>
                    <a:pt x="214" y="150"/>
                  </a:lnTo>
                  <a:lnTo>
                    <a:pt x="232" y="140"/>
                  </a:lnTo>
                  <a:lnTo>
                    <a:pt x="250" y="130"/>
                  </a:lnTo>
                  <a:lnTo>
                    <a:pt x="270" y="122"/>
                  </a:lnTo>
                  <a:lnTo>
                    <a:pt x="288" y="116"/>
                  </a:lnTo>
                  <a:lnTo>
                    <a:pt x="310" y="112"/>
                  </a:lnTo>
                  <a:lnTo>
                    <a:pt x="330" y="108"/>
                  </a:lnTo>
                  <a:lnTo>
                    <a:pt x="352" y="108"/>
                  </a:lnTo>
                  <a:lnTo>
                    <a:pt x="352" y="108"/>
                  </a:lnTo>
                  <a:lnTo>
                    <a:pt x="374" y="108"/>
                  </a:lnTo>
                  <a:lnTo>
                    <a:pt x="394" y="112"/>
                  </a:lnTo>
                  <a:lnTo>
                    <a:pt x="416" y="116"/>
                  </a:lnTo>
                  <a:lnTo>
                    <a:pt x="434" y="122"/>
                  </a:lnTo>
                  <a:lnTo>
                    <a:pt x="454" y="130"/>
                  </a:lnTo>
                  <a:lnTo>
                    <a:pt x="472" y="140"/>
                  </a:lnTo>
                  <a:lnTo>
                    <a:pt x="490" y="150"/>
                  </a:lnTo>
                  <a:lnTo>
                    <a:pt x="506" y="162"/>
                  </a:lnTo>
                  <a:lnTo>
                    <a:pt x="520" y="176"/>
                  </a:lnTo>
                  <a:lnTo>
                    <a:pt x="534" y="190"/>
                  </a:lnTo>
                  <a:lnTo>
                    <a:pt x="548" y="206"/>
                  </a:lnTo>
                  <a:lnTo>
                    <a:pt x="560" y="222"/>
                  </a:lnTo>
                  <a:lnTo>
                    <a:pt x="570" y="240"/>
                  </a:lnTo>
                  <a:lnTo>
                    <a:pt x="578" y="260"/>
                  </a:lnTo>
                  <a:lnTo>
                    <a:pt x="584" y="278"/>
                  </a:lnTo>
                  <a:lnTo>
                    <a:pt x="590" y="298"/>
                  </a:lnTo>
                  <a:lnTo>
                    <a:pt x="114" y="298"/>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1" name="Freeform 24"/>
            <p:cNvSpPr>
              <a:spLocks noEditPoints="1"/>
            </p:cNvSpPr>
            <p:nvPr/>
          </p:nvSpPr>
          <p:spPr bwMode="auto">
            <a:xfrm>
              <a:off x="2554512" y="3525637"/>
              <a:ext cx="47753" cy="46869"/>
            </a:xfrm>
            <a:custGeom>
              <a:avLst/>
              <a:gdLst>
                <a:gd name="T0" fmla="*/ 108 w 108"/>
                <a:gd name="T1" fmla="*/ 52 h 106"/>
                <a:gd name="T2" fmla="*/ 108 w 108"/>
                <a:gd name="T3" fmla="*/ 52 h 106"/>
                <a:gd name="T4" fmla="*/ 108 w 108"/>
                <a:gd name="T5" fmla="*/ 64 h 106"/>
                <a:gd name="T6" fmla="*/ 104 w 108"/>
                <a:gd name="T7" fmla="*/ 74 h 106"/>
                <a:gd name="T8" fmla="*/ 100 w 108"/>
                <a:gd name="T9" fmla="*/ 82 h 106"/>
                <a:gd name="T10" fmla="*/ 92 w 108"/>
                <a:gd name="T11" fmla="*/ 90 h 106"/>
                <a:gd name="T12" fmla="*/ 84 w 108"/>
                <a:gd name="T13" fmla="*/ 98 h 106"/>
                <a:gd name="T14" fmla="*/ 76 w 108"/>
                <a:gd name="T15" fmla="*/ 102 h 106"/>
                <a:gd name="T16" fmla="*/ 66 w 108"/>
                <a:gd name="T17" fmla="*/ 106 h 106"/>
                <a:gd name="T18" fmla="*/ 54 w 108"/>
                <a:gd name="T19" fmla="*/ 106 h 106"/>
                <a:gd name="T20" fmla="*/ 54 w 108"/>
                <a:gd name="T21" fmla="*/ 106 h 106"/>
                <a:gd name="T22" fmla="*/ 44 w 108"/>
                <a:gd name="T23" fmla="*/ 106 h 106"/>
                <a:gd name="T24" fmla="*/ 34 w 108"/>
                <a:gd name="T25" fmla="*/ 102 h 106"/>
                <a:gd name="T26" fmla="*/ 24 w 108"/>
                <a:gd name="T27" fmla="*/ 98 h 106"/>
                <a:gd name="T28" fmla="*/ 16 w 108"/>
                <a:gd name="T29" fmla="*/ 90 h 106"/>
                <a:gd name="T30" fmla="*/ 10 w 108"/>
                <a:gd name="T31" fmla="*/ 82 h 106"/>
                <a:gd name="T32" fmla="*/ 6 w 108"/>
                <a:gd name="T33" fmla="*/ 74 h 106"/>
                <a:gd name="T34" fmla="*/ 2 w 108"/>
                <a:gd name="T35" fmla="*/ 64 h 106"/>
                <a:gd name="T36" fmla="*/ 0 w 108"/>
                <a:gd name="T37" fmla="*/ 52 h 106"/>
                <a:gd name="T38" fmla="*/ 0 w 108"/>
                <a:gd name="T39" fmla="*/ 52 h 106"/>
                <a:gd name="T40" fmla="*/ 2 w 108"/>
                <a:gd name="T41" fmla="*/ 42 h 106"/>
                <a:gd name="T42" fmla="*/ 6 w 108"/>
                <a:gd name="T43" fmla="*/ 32 h 106"/>
                <a:gd name="T44" fmla="*/ 10 w 108"/>
                <a:gd name="T45" fmla="*/ 22 h 106"/>
                <a:gd name="T46" fmla="*/ 16 w 108"/>
                <a:gd name="T47" fmla="*/ 14 h 106"/>
                <a:gd name="T48" fmla="*/ 24 w 108"/>
                <a:gd name="T49" fmla="*/ 8 h 106"/>
                <a:gd name="T50" fmla="*/ 34 w 108"/>
                <a:gd name="T51" fmla="*/ 4 h 106"/>
                <a:gd name="T52" fmla="*/ 44 w 108"/>
                <a:gd name="T53" fmla="*/ 0 h 106"/>
                <a:gd name="T54" fmla="*/ 54 w 108"/>
                <a:gd name="T55" fmla="*/ 0 h 106"/>
                <a:gd name="T56" fmla="*/ 54 w 108"/>
                <a:gd name="T57" fmla="*/ 0 h 106"/>
                <a:gd name="T58" fmla="*/ 66 w 108"/>
                <a:gd name="T59" fmla="*/ 0 h 106"/>
                <a:gd name="T60" fmla="*/ 76 w 108"/>
                <a:gd name="T61" fmla="*/ 4 h 106"/>
                <a:gd name="T62" fmla="*/ 84 w 108"/>
                <a:gd name="T63" fmla="*/ 8 h 106"/>
                <a:gd name="T64" fmla="*/ 92 w 108"/>
                <a:gd name="T65" fmla="*/ 14 h 106"/>
                <a:gd name="T66" fmla="*/ 100 w 108"/>
                <a:gd name="T67" fmla="*/ 22 h 106"/>
                <a:gd name="T68" fmla="*/ 104 w 108"/>
                <a:gd name="T69" fmla="*/ 32 h 106"/>
                <a:gd name="T70" fmla="*/ 108 w 108"/>
                <a:gd name="T71" fmla="*/ 42 h 106"/>
                <a:gd name="T72" fmla="*/ 108 w 108"/>
                <a:gd name="T73" fmla="*/ 52 h 106"/>
                <a:gd name="T74" fmla="*/ 108 w 108"/>
                <a:gd name="T75" fmla="*/ 52 h 106"/>
                <a:gd name="T76" fmla="*/ 108 w 108"/>
                <a:gd name="T77" fmla="*/ 52 h 106"/>
                <a:gd name="T78" fmla="*/ 108 w 108"/>
                <a:gd name="T79"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106">
                  <a:moveTo>
                    <a:pt x="108" y="52"/>
                  </a:moveTo>
                  <a:lnTo>
                    <a:pt x="108" y="52"/>
                  </a:lnTo>
                  <a:lnTo>
                    <a:pt x="108" y="64"/>
                  </a:lnTo>
                  <a:lnTo>
                    <a:pt x="104" y="74"/>
                  </a:lnTo>
                  <a:lnTo>
                    <a:pt x="100" y="82"/>
                  </a:lnTo>
                  <a:lnTo>
                    <a:pt x="92" y="90"/>
                  </a:lnTo>
                  <a:lnTo>
                    <a:pt x="84" y="98"/>
                  </a:lnTo>
                  <a:lnTo>
                    <a:pt x="76" y="102"/>
                  </a:lnTo>
                  <a:lnTo>
                    <a:pt x="66" y="106"/>
                  </a:lnTo>
                  <a:lnTo>
                    <a:pt x="54" y="106"/>
                  </a:lnTo>
                  <a:lnTo>
                    <a:pt x="54" y="106"/>
                  </a:lnTo>
                  <a:lnTo>
                    <a:pt x="44" y="106"/>
                  </a:lnTo>
                  <a:lnTo>
                    <a:pt x="34" y="102"/>
                  </a:lnTo>
                  <a:lnTo>
                    <a:pt x="24" y="98"/>
                  </a:lnTo>
                  <a:lnTo>
                    <a:pt x="16" y="90"/>
                  </a:lnTo>
                  <a:lnTo>
                    <a:pt x="10" y="82"/>
                  </a:lnTo>
                  <a:lnTo>
                    <a:pt x="6" y="74"/>
                  </a:lnTo>
                  <a:lnTo>
                    <a:pt x="2" y="64"/>
                  </a:lnTo>
                  <a:lnTo>
                    <a:pt x="0" y="52"/>
                  </a:lnTo>
                  <a:lnTo>
                    <a:pt x="0" y="52"/>
                  </a:lnTo>
                  <a:lnTo>
                    <a:pt x="2" y="42"/>
                  </a:lnTo>
                  <a:lnTo>
                    <a:pt x="6" y="32"/>
                  </a:lnTo>
                  <a:lnTo>
                    <a:pt x="10" y="22"/>
                  </a:lnTo>
                  <a:lnTo>
                    <a:pt x="16" y="14"/>
                  </a:lnTo>
                  <a:lnTo>
                    <a:pt x="24" y="8"/>
                  </a:lnTo>
                  <a:lnTo>
                    <a:pt x="34" y="4"/>
                  </a:lnTo>
                  <a:lnTo>
                    <a:pt x="44" y="0"/>
                  </a:lnTo>
                  <a:lnTo>
                    <a:pt x="54" y="0"/>
                  </a:lnTo>
                  <a:lnTo>
                    <a:pt x="54" y="0"/>
                  </a:lnTo>
                  <a:lnTo>
                    <a:pt x="66" y="0"/>
                  </a:lnTo>
                  <a:lnTo>
                    <a:pt x="76" y="4"/>
                  </a:lnTo>
                  <a:lnTo>
                    <a:pt x="84" y="8"/>
                  </a:lnTo>
                  <a:lnTo>
                    <a:pt x="92" y="14"/>
                  </a:lnTo>
                  <a:lnTo>
                    <a:pt x="100" y="22"/>
                  </a:lnTo>
                  <a:lnTo>
                    <a:pt x="104" y="32"/>
                  </a:lnTo>
                  <a:lnTo>
                    <a:pt x="108" y="42"/>
                  </a:lnTo>
                  <a:lnTo>
                    <a:pt x="108" y="52"/>
                  </a:lnTo>
                  <a:lnTo>
                    <a:pt x="108" y="52"/>
                  </a:lnTo>
                  <a:close/>
                  <a:moveTo>
                    <a:pt x="108" y="52"/>
                  </a:moveTo>
                  <a:lnTo>
                    <a:pt x="108" y="52"/>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2" name="Freeform 25"/>
            <p:cNvSpPr>
              <a:spLocks/>
            </p:cNvSpPr>
            <p:nvPr/>
          </p:nvSpPr>
          <p:spPr bwMode="auto">
            <a:xfrm>
              <a:off x="2554512" y="3525637"/>
              <a:ext cx="47753" cy="46869"/>
            </a:xfrm>
            <a:custGeom>
              <a:avLst/>
              <a:gdLst>
                <a:gd name="T0" fmla="*/ 108 w 108"/>
                <a:gd name="T1" fmla="*/ 52 h 106"/>
                <a:gd name="T2" fmla="*/ 108 w 108"/>
                <a:gd name="T3" fmla="*/ 52 h 106"/>
                <a:gd name="T4" fmla="*/ 108 w 108"/>
                <a:gd name="T5" fmla="*/ 64 h 106"/>
                <a:gd name="T6" fmla="*/ 104 w 108"/>
                <a:gd name="T7" fmla="*/ 74 h 106"/>
                <a:gd name="T8" fmla="*/ 100 w 108"/>
                <a:gd name="T9" fmla="*/ 82 h 106"/>
                <a:gd name="T10" fmla="*/ 92 w 108"/>
                <a:gd name="T11" fmla="*/ 90 h 106"/>
                <a:gd name="T12" fmla="*/ 84 w 108"/>
                <a:gd name="T13" fmla="*/ 98 h 106"/>
                <a:gd name="T14" fmla="*/ 76 w 108"/>
                <a:gd name="T15" fmla="*/ 102 h 106"/>
                <a:gd name="T16" fmla="*/ 66 w 108"/>
                <a:gd name="T17" fmla="*/ 106 h 106"/>
                <a:gd name="T18" fmla="*/ 54 w 108"/>
                <a:gd name="T19" fmla="*/ 106 h 106"/>
                <a:gd name="T20" fmla="*/ 54 w 108"/>
                <a:gd name="T21" fmla="*/ 106 h 106"/>
                <a:gd name="T22" fmla="*/ 44 w 108"/>
                <a:gd name="T23" fmla="*/ 106 h 106"/>
                <a:gd name="T24" fmla="*/ 34 w 108"/>
                <a:gd name="T25" fmla="*/ 102 h 106"/>
                <a:gd name="T26" fmla="*/ 24 w 108"/>
                <a:gd name="T27" fmla="*/ 98 h 106"/>
                <a:gd name="T28" fmla="*/ 16 w 108"/>
                <a:gd name="T29" fmla="*/ 90 h 106"/>
                <a:gd name="T30" fmla="*/ 10 w 108"/>
                <a:gd name="T31" fmla="*/ 82 h 106"/>
                <a:gd name="T32" fmla="*/ 6 w 108"/>
                <a:gd name="T33" fmla="*/ 74 h 106"/>
                <a:gd name="T34" fmla="*/ 2 w 108"/>
                <a:gd name="T35" fmla="*/ 64 h 106"/>
                <a:gd name="T36" fmla="*/ 0 w 108"/>
                <a:gd name="T37" fmla="*/ 52 h 106"/>
                <a:gd name="T38" fmla="*/ 0 w 108"/>
                <a:gd name="T39" fmla="*/ 52 h 106"/>
                <a:gd name="T40" fmla="*/ 2 w 108"/>
                <a:gd name="T41" fmla="*/ 42 h 106"/>
                <a:gd name="T42" fmla="*/ 6 w 108"/>
                <a:gd name="T43" fmla="*/ 32 h 106"/>
                <a:gd name="T44" fmla="*/ 10 w 108"/>
                <a:gd name="T45" fmla="*/ 22 h 106"/>
                <a:gd name="T46" fmla="*/ 16 w 108"/>
                <a:gd name="T47" fmla="*/ 14 h 106"/>
                <a:gd name="T48" fmla="*/ 24 w 108"/>
                <a:gd name="T49" fmla="*/ 8 h 106"/>
                <a:gd name="T50" fmla="*/ 34 w 108"/>
                <a:gd name="T51" fmla="*/ 4 h 106"/>
                <a:gd name="T52" fmla="*/ 44 w 108"/>
                <a:gd name="T53" fmla="*/ 0 h 106"/>
                <a:gd name="T54" fmla="*/ 54 w 108"/>
                <a:gd name="T55" fmla="*/ 0 h 106"/>
                <a:gd name="T56" fmla="*/ 54 w 108"/>
                <a:gd name="T57" fmla="*/ 0 h 106"/>
                <a:gd name="T58" fmla="*/ 66 w 108"/>
                <a:gd name="T59" fmla="*/ 0 h 106"/>
                <a:gd name="T60" fmla="*/ 76 w 108"/>
                <a:gd name="T61" fmla="*/ 4 h 106"/>
                <a:gd name="T62" fmla="*/ 84 w 108"/>
                <a:gd name="T63" fmla="*/ 8 h 106"/>
                <a:gd name="T64" fmla="*/ 92 w 108"/>
                <a:gd name="T65" fmla="*/ 14 h 106"/>
                <a:gd name="T66" fmla="*/ 100 w 108"/>
                <a:gd name="T67" fmla="*/ 22 h 106"/>
                <a:gd name="T68" fmla="*/ 104 w 108"/>
                <a:gd name="T69" fmla="*/ 32 h 106"/>
                <a:gd name="T70" fmla="*/ 108 w 108"/>
                <a:gd name="T71" fmla="*/ 42 h 106"/>
                <a:gd name="T72" fmla="*/ 108 w 108"/>
                <a:gd name="T73" fmla="*/ 52 h 106"/>
                <a:gd name="T74" fmla="*/ 108 w 108"/>
                <a:gd name="T75"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108" y="52"/>
                  </a:moveTo>
                  <a:lnTo>
                    <a:pt x="108" y="52"/>
                  </a:lnTo>
                  <a:lnTo>
                    <a:pt x="108" y="64"/>
                  </a:lnTo>
                  <a:lnTo>
                    <a:pt x="104" y="74"/>
                  </a:lnTo>
                  <a:lnTo>
                    <a:pt x="100" y="82"/>
                  </a:lnTo>
                  <a:lnTo>
                    <a:pt x="92" y="90"/>
                  </a:lnTo>
                  <a:lnTo>
                    <a:pt x="84" y="98"/>
                  </a:lnTo>
                  <a:lnTo>
                    <a:pt x="76" y="102"/>
                  </a:lnTo>
                  <a:lnTo>
                    <a:pt x="66" y="106"/>
                  </a:lnTo>
                  <a:lnTo>
                    <a:pt x="54" y="106"/>
                  </a:lnTo>
                  <a:lnTo>
                    <a:pt x="54" y="106"/>
                  </a:lnTo>
                  <a:lnTo>
                    <a:pt x="44" y="106"/>
                  </a:lnTo>
                  <a:lnTo>
                    <a:pt x="34" y="102"/>
                  </a:lnTo>
                  <a:lnTo>
                    <a:pt x="24" y="98"/>
                  </a:lnTo>
                  <a:lnTo>
                    <a:pt x="16" y="90"/>
                  </a:lnTo>
                  <a:lnTo>
                    <a:pt x="10" y="82"/>
                  </a:lnTo>
                  <a:lnTo>
                    <a:pt x="6" y="74"/>
                  </a:lnTo>
                  <a:lnTo>
                    <a:pt x="2" y="64"/>
                  </a:lnTo>
                  <a:lnTo>
                    <a:pt x="0" y="52"/>
                  </a:lnTo>
                  <a:lnTo>
                    <a:pt x="0" y="52"/>
                  </a:lnTo>
                  <a:lnTo>
                    <a:pt x="2" y="42"/>
                  </a:lnTo>
                  <a:lnTo>
                    <a:pt x="6" y="32"/>
                  </a:lnTo>
                  <a:lnTo>
                    <a:pt x="10" y="22"/>
                  </a:lnTo>
                  <a:lnTo>
                    <a:pt x="16" y="14"/>
                  </a:lnTo>
                  <a:lnTo>
                    <a:pt x="24" y="8"/>
                  </a:lnTo>
                  <a:lnTo>
                    <a:pt x="34" y="4"/>
                  </a:lnTo>
                  <a:lnTo>
                    <a:pt x="44" y="0"/>
                  </a:lnTo>
                  <a:lnTo>
                    <a:pt x="54" y="0"/>
                  </a:lnTo>
                  <a:lnTo>
                    <a:pt x="54" y="0"/>
                  </a:lnTo>
                  <a:lnTo>
                    <a:pt x="66" y="0"/>
                  </a:lnTo>
                  <a:lnTo>
                    <a:pt x="76" y="4"/>
                  </a:lnTo>
                  <a:lnTo>
                    <a:pt x="84" y="8"/>
                  </a:lnTo>
                  <a:lnTo>
                    <a:pt x="92" y="14"/>
                  </a:lnTo>
                  <a:lnTo>
                    <a:pt x="100" y="22"/>
                  </a:lnTo>
                  <a:lnTo>
                    <a:pt x="104" y="32"/>
                  </a:lnTo>
                  <a:lnTo>
                    <a:pt x="108" y="42"/>
                  </a:lnTo>
                  <a:lnTo>
                    <a:pt x="108" y="52"/>
                  </a:lnTo>
                  <a:lnTo>
                    <a:pt x="108" y="52"/>
                  </a:lnTo>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3" name="Freeform 27"/>
            <p:cNvSpPr>
              <a:spLocks noEditPoints="1"/>
            </p:cNvSpPr>
            <p:nvPr/>
          </p:nvSpPr>
          <p:spPr bwMode="auto">
            <a:xfrm>
              <a:off x="2154803" y="3525637"/>
              <a:ext cx="46869" cy="46869"/>
            </a:xfrm>
            <a:custGeom>
              <a:avLst/>
              <a:gdLst>
                <a:gd name="T0" fmla="*/ 106 w 106"/>
                <a:gd name="T1" fmla="*/ 52 h 106"/>
                <a:gd name="T2" fmla="*/ 106 w 106"/>
                <a:gd name="T3" fmla="*/ 52 h 106"/>
                <a:gd name="T4" fmla="*/ 106 w 106"/>
                <a:gd name="T5" fmla="*/ 64 h 106"/>
                <a:gd name="T6" fmla="*/ 102 w 106"/>
                <a:gd name="T7" fmla="*/ 74 h 106"/>
                <a:gd name="T8" fmla="*/ 98 w 106"/>
                <a:gd name="T9" fmla="*/ 82 h 106"/>
                <a:gd name="T10" fmla="*/ 92 w 106"/>
                <a:gd name="T11" fmla="*/ 90 h 106"/>
                <a:gd name="T12" fmla="*/ 84 w 106"/>
                <a:gd name="T13" fmla="*/ 98 h 106"/>
                <a:gd name="T14" fmla="*/ 74 w 106"/>
                <a:gd name="T15" fmla="*/ 102 h 106"/>
                <a:gd name="T16" fmla="*/ 64 w 106"/>
                <a:gd name="T17" fmla="*/ 106 h 106"/>
                <a:gd name="T18" fmla="*/ 54 w 106"/>
                <a:gd name="T19" fmla="*/ 106 h 106"/>
                <a:gd name="T20" fmla="*/ 54 w 106"/>
                <a:gd name="T21" fmla="*/ 106 h 106"/>
                <a:gd name="T22" fmla="*/ 42 w 106"/>
                <a:gd name="T23" fmla="*/ 106 h 106"/>
                <a:gd name="T24" fmla="*/ 32 w 106"/>
                <a:gd name="T25" fmla="*/ 102 h 106"/>
                <a:gd name="T26" fmla="*/ 24 w 106"/>
                <a:gd name="T27" fmla="*/ 98 h 106"/>
                <a:gd name="T28" fmla="*/ 16 w 106"/>
                <a:gd name="T29" fmla="*/ 90 h 106"/>
                <a:gd name="T30" fmla="*/ 8 w 106"/>
                <a:gd name="T31" fmla="*/ 82 h 106"/>
                <a:gd name="T32" fmla="*/ 4 w 106"/>
                <a:gd name="T33" fmla="*/ 74 h 106"/>
                <a:gd name="T34" fmla="*/ 0 w 106"/>
                <a:gd name="T35" fmla="*/ 64 h 106"/>
                <a:gd name="T36" fmla="*/ 0 w 106"/>
                <a:gd name="T37" fmla="*/ 52 h 106"/>
                <a:gd name="T38" fmla="*/ 0 w 106"/>
                <a:gd name="T39" fmla="*/ 52 h 106"/>
                <a:gd name="T40" fmla="*/ 0 w 106"/>
                <a:gd name="T41" fmla="*/ 42 h 106"/>
                <a:gd name="T42" fmla="*/ 4 w 106"/>
                <a:gd name="T43" fmla="*/ 32 h 106"/>
                <a:gd name="T44" fmla="*/ 8 w 106"/>
                <a:gd name="T45" fmla="*/ 22 h 106"/>
                <a:gd name="T46" fmla="*/ 16 w 106"/>
                <a:gd name="T47" fmla="*/ 14 h 106"/>
                <a:gd name="T48" fmla="*/ 24 w 106"/>
                <a:gd name="T49" fmla="*/ 8 h 106"/>
                <a:gd name="T50" fmla="*/ 32 w 106"/>
                <a:gd name="T51" fmla="*/ 4 h 106"/>
                <a:gd name="T52" fmla="*/ 42 w 106"/>
                <a:gd name="T53" fmla="*/ 0 h 106"/>
                <a:gd name="T54" fmla="*/ 54 w 106"/>
                <a:gd name="T55" fmla="*/ 0 h 106"/>
                <a:gd name="T56" fmla="*/ 54 w 106"/>
                <a:gd name="T57" fmla="*/ 0 h 106"/>
                <a:gd name="T58" fmla="*/ 64 w 106"/>
                <a:gd name="T59" fmla="*/ 0 h 106"/>
                <a:gd name="T60" fmla="*/ 74 w 106"/>
                <a:gd name="T61" fmla="*/ 4 h 106"/>
                <a:gd name="T62" fmla="*/ 84 w 106"/>
                <a:gd name="T63" fmla="*/ 8 h 106"/>
                <a:gd name="T64" fmla="*/ 92 w 106"/>
                <a:gd name="T65" fmla="*/ 14 h 106"/>
                <a:gd name="T66" fmla="*/ 98 w 106"/>
                <a:gd name="T67" fmla="*/ 22 h 106"/>
                <a:gd name="T68" fmla="*/ 102 w 106"/>
                <a:gd name="T69" fmla="*/ 32 h 106"/>
                <a:gd name="T70" fmla="*/ 106 w 106"/>
                <a:gd name="T71" fmla="*/ 42 h 106"/>
                <a:gd name="T72" fmla="*/ 106 w 106"/>
                <a:gd name="T73" fmla="*/ 52 h 106"/>
                <a:gd name="T74" fmla="*/ 106 w 106"/>
                <a:gd name="T75" fmla="*/ 52 h 106"/>
                <a:gd name="T76" fmla="*/ 106 w 106"/>
                <a:gd name="T77" fmla="*/ 52 h 106"/>
                <a:gd name="T78" fmla="*/ 106 w 106"/>
                <a:gd name="T79"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106" y="52"/>
                  </a:moveTo>
                  <a:lnTo>
                    <a:pt x="106" y="52"/>
                  </a:lnTo>
                  <a:lnTo>
                    <a:pt x="106" y="64"/>
                  </a:lnTo>
                  <a:lnTo>
                    <a:pt x="102" y="74"/>
                  </a:lnTo>
                  <a:lnTo>
                    <a:pt x="98" y="82"/>
                  </a:lnTo>
                  <a:lnTo>
                    <a:pt x="92" y="90"/>
                  </a:lnTo>
                  <a:lnTo>
                    <a:pt x="84" y="98"/>
                  </a:lnTo>
                  <a:lnTo>
                    <a:pt x="74" y="102"/>
                  </a:lnTo>
                  <a:lnTo>
                    <a:pt x="64" y="106"/>
                  </a:lnTo>
                  <a:lnTo>
                    <a:pt x="54" y="106"/>
                  </a:lnTo>
                  <a:lnTo>
                    <a:pt x="54" y="106"/>
                  </a:lnTo>
                  <a:lnTo>
                    <a:pt x="42" y="106"/>
                  </a:lnTo>
                  <a:lnTo>
                    <a:pt x="32" y="102"/>
                  </a:lnTo>
                  <a:lnTo>
                    <a:pt x="24" y="98"/>
                  </a:lnTo>
                  <a:lnTo>
                    <a:pt x="16" y="90"/>
                  </a:lnTo>
                  <a:lnTo>
                    <a:pt x="8" y="82"/>
                  </a:lnTo>
                  <a:lnTo>
                    <a:pt x="4" y="74"/>
                  </a:lnTo>
                  <a:lnTo>
                    <a:pt x="0" y="64"/>
                  </a:lnTo>
                  <a:lnTo>
                    <a:pt x="0" y="52"/>
                  </a:lnTo>
                  <a:lnTo>
                    <a:pt x="0" y="52"/>
                  </a:lnTo>
                  <a:lnTo>
                    <a:pt x="0" y="42"/>
                  </a:lnTo>
                  <a:lnTo>
                    <a:pt x="4" y="32"/>
                  </a:lnTo>
                  <a:lnTo>
                    <a:pt x="8" y="22"/>
                  </a:lnTo>
                  <a:lnTo>
                    <a:pt x="16" y="14"/>
                  </a:lnTo>
                  <a:lnTo>
                    <a:pt x="24" y="8"/>
                  </a:lnTo>
                  <a:lnTo>
                    <a:pt x="32" y="4"/>
                  </a:lnTo>
                  <a:lnTo>
                    <a:pt x="42" y="0"/>
                  </a:lnTo>
                  <a:lnTo>
                    <a:pt x="54" y="0"/>
                  </a:lnTo>
                  <a:lnTo>
                    <a:pt x="54" y="0"/>
                  </a:lnTo>
                  <a:lnTo>
                    <a:pt x="64" y="0"/>
                  </a:lnTo>
                  <a:lnTo>
                    <a:pt x="74" y="4"/>
                  </a:lnTo>
                  <a:lnTo>
                    <a:pt x="84" y="8"/>
                  </a:lnTo>
                  <a:lnTo>
                    <a:pt x="92" y="14"/>
                  </a:lnTo>
                  <a:lnTo>
                    <a:pt x="98" y="22"/>
                  </a:lnTo>
                  <a:lnTo>
                    <a:pt x="102" y="32"/>
                  </a:lnTo>
                  <a:lnTo>
                    <a:pt x="106" y="42"/>
                  </a:lnTo>
                  <a:lnTo>
                    <a:pt x="106" y="52"/>
                  </a:lnTo>
                  <a:lnTo>
                    <a:pt x="106" y="52"/>
                  </a:lnTo>
                  <a:close/>
                  <a:moveTo>
                    <a:pt x="106" y="52"/>
                  </a:moveTo>
                  <a:lnTo>
                    <a:pt x="106" y="52"/>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4" name="Freeform 28"/>
            <p:cNvSpPr>
              <a:spLocks/>
            </p:cNvSpPr>
            <p:nvPr/>
          </p:nvSpPr>
          <p:spPr bwMode="auto">
            <a:xfrm>
              <a:off x="2154803" y="3525637"/>
              <a:ext cx="46869" cy="46869"/>
            </a:xfrm>
            <a:custGeom>
              <a:avLst/>
              <a:gdLst>
                <a:gd name="T0" fmla="*/ 106 w 106"/>
                <a:gd name="T1" fmla="*/ 52 h 106"/>
                <a:gd name="T2" fmla="*/ 106 w 106"/>
                <a:gd name="T3" fmla="*/ 52 h 106"/>
                <a:gd name="T4" fmla="*/ 106 w 106"/>
                <a:gd name="T5" fmla="*/ 64 h 106"/>
                <a:gd name="T6" fmla="*/ 102 w 106"/>
                <a:gd name="T7" fmla="*/ 74 h 106"/>
                <a:gd name="T8" fmla="*/ 98 w 106"/>
                <a:gd name="T9" fmla="*/ 82 h 106"/>
                <a:gd name="T10" fmla="*/ 92 w 106"/>
                <a:gd name="T11" fmla="*/ 90 h 106"/>
                <a:gd name="T12" fmla="*/ 84 w 106"/>
                <a:gd name="T13" fmla="*/ 98 h 106"/>
                <a:gd name="T14" fmla="*/ 74 w 106"/>
                <a:gd name="T15" fmla="*/ 102 h 106"/>
                <a:gd name="T16" fmla="*/ 64 w 106"/>
                <a:gd name="T17" fmla="*/ 106 h 106"/>
                <a:gd name="T18" fmla="*/ 54 w 106"/>
                <a:gd name="T19" fmla="*/ 106 h 106"/>
                <a:gd name="T20" fmla="*/ 54 w 106"/>
                <a:gd name="T21" fmla="*/ 106 h 106"/>
                <a:gd name="T22" fmla="*/ 42 w 106"/>
                <a:gd name="T23" fmla="*/ 106 h 106"/>
                <a:gd name="T24" fmla="*/ 32 w 106"/>
                <a:gd name="T25" fmla="*/ 102 h 106"/>
                <a:gd name="T26" fmla="*/ 24 w 106"/>
                <a:gd name="T27" fmla="*/ 98 h 106"/>
                <a:gd name="T28" fmla="*/ 16 w 106"/>
                <a:gd name="T29" fmla="*/ 90 h 106"/>
                <a:gd name="T30" fmla="*/ 8 w 106"/>
                <a:gd name="T31" fmla="*/ 82 h 106"/>
                <a:gd name="T32" fmla="*/ 4 w 106"/>
                <a:gd name="T33" fmla="*/ 74 h 106"/>
                <a:gd name="T34" fmla="*/ 0 w 106"/>
                <a:gd name="T35" fmla="*/ 64 h 106"/>
                <a:gd name="T36" fmla="*/ 0 w 106"/>
                <a:gd name="T37" fmla="*/ 52 h 106"/>
                <a:gd name="T38" fmla="*/ 0 w 106"/>
                <a:gd name="T39" fmla="*/ 52 h 106"/>
                <a:gd name="T40" fmla="*/ 0 w 106"/>
                <a:gd name="T41" fmla="*/ 42 h 106"/>
                <a:gd name="T42" fmla="*/ 4 w 106"/>
                <a:gd name="T43" fmla="*/ 32 h 106"/>
                <a:gd name="T44" fmla="*/ 8 w 106"/>
                <a:gd name="T45" fmla="*/ 22 h 106"/>
                <a:gd name="T46" fmla="*/ 16 w 106"/>
                <a:gd name="T47" fmla="*/ 14 h 106"/>
                <a:gd name="T48" fmla="*/ 24 w 106"/>
                <a:gd name="T49" fmla="*/ 8 h 106"/>
                <a:gd name="T50" fmla="*/ 32 w 106"/>
                <a:gd name="T51" fmla="*/ 4 h 106"/>
                <a:gd name="T52" fmla="*/ 42 w 106"/>
                <a:gd name="T53" fmla="*/ 0 h 106"/>
                <a:gd name="T54" fmla="*/ 54 w 106"/>
                <a:gd name="T55" fmla="*/ 0 h 106"/>
                <a:gd name="T56" fmla="*/ 54 w 106"/>
                <a:gd name="T57" fmla="*/ 0 h 106"/>
                <a:gd name="T58" fmla="*/ 64 w 106"/>
                <a:gd name="T59" fmla="*/ 0 h 106"/>
                <a:gd name="T60" fmla="*/ 74 w 106"/>
                <a:gd name="T61" fmla="*/ 4 h 106"/>
                <a:gd name="T62" fmla="*/ 84 w 106"/>
                <a:gd name="T63" fmla="*/ 8 h 106"/>
                <a:gd name="T64" fmla="*/ 92 w 106"/>
                <a:gd name="T65" fmla="*/ 14 h 106"/>
                <a:gd name="T66" fmla="*/ 98 w 106"/>
                <a:gd name="T67" fmla="*/ 22 h 106"/>
                <a:gd name="T68" fmla="*/ 102 w 106"/>
                <a:gd name="T69" fmla="*/ 32 h 106"/>
                <a:gd name="T70" fmla="*/ 106 w 106"/>
                <a:gd name="T71" fmla="*/ 42 h 106"/>
                <a:gd name="T72" fmla="*/ 106 w 106"/>
                <a:gd name="T73" fmla="*/ 52 h 106"/>
                <a:gd name="T74" fmla="*/ 106 w 106"/>
                <a:gd name="T75"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106">
                  <a:moveTo>
                    <a:pt x="106" y="52"/>
                  </a:moveTo>
                  <a:lnTo>
                    <a:pt x="106" y="52"/>
                  </a:lnTo>
                  <a:lnTo>
                    <a:pt x="106" y="64"/>
                  </a:lnTo>
                  <a:lnTo>
                    <a:pt x="102" y="74"/>
                  </a:lnTo>
                  <a:lnTo>
                    <a:pt x="98" y="82"/>
                  </a:lnTo>
                  <a:lnTo>
                    <a:pt x="92" y="90"/>
                  </a:lnTo>
                  <a:lnTo>
                    <a:pt x="84" y="98"/>
                  </a:lnTo>
                  <a:lnTo>
                    <a:pt x="74" y="102"/>
                  </a:lnTo>
                  <a:lnTo>
                    <a:pt x="64" y="106"/>
                  </a:lnTo>
                  <a:lnTo>
                    <a:pt x="54" y="106"/>
                  </a:lnTo>
                  <a:lnTo>
                    <a:pt x="54" y="106"/>
                  </a:lnTo>
                  <a:lnTo>
                    <a:pt x="42" y="106"/>
                  </a:lnTo>
                  <a:lnTo>
                    <a:pt x="32" y="102"/>
                  </a:lnTo>
                  <a:lnTo>
                    <a:pt x="24" y="98"/>
                  </a:lnTo>
                  <a:lnTo>
                    <a:pt x="16" y="90"/>
                  </a:lnTo>
                  <a:lnTo>
                    <a:pt x="8" y="82"/>
                  </a:lnTo>
                  <a:lnTo>
                    <a:pt x="4" y="74"/>
                  </a:lnTo>
                  <a:lnTo>
                    <a:pt x="0" y="64"/>
                  </a:lnTo>
                  <a:lnTo>
                    <a:pt x="0" y="52"/>
                  </a:lnTo>
                  <a:lnTo>
                    <a:pt x="0" y="52"/>
                  </a:lnTo>
                  <a:lnTo>
                    <a:pt x="0" y="42"/>
                  </a:lnTo>
                  <a:lnTo>
                    <a:pt x="4" y="32"/>
                  </a:lnTo>
                  <a:lnTo>
                    <a:pt x="8" y="22"/>
                  </a:lnTo>
                  <a:lnTo>
                    <a:pt x="16" y="14"/>
                  </a:lnTo>
                  <a:lnTo>
                    <a:pt x="24" y="8"/>
                  </a:lnTo>
                  <a:lnTo>
                    <a:pt x="32" y="4"/>
                  </a:lnTo>
                  <a:lnTo>
                    <a:pt x="42" y="0"/>
                  </a:lnTo>
                  <a:lnTo>
                    <a:pt x="54" y="0"/>
                  </a:lnTo>
                  <a:lnTo>
                    <a:pt x="54" y="0"/>
                  </a:lnTo>
                  <a:lnTo>
                    <a:pt x="64" y="0"/>
                  </a:lnTo>
                  <a:lnTo>
                    <a:pt x="74" y="4"/>
                  </a:lnTo>
                  <a:lnTo>
                    <a:pt x="84" y="8"/>
                  </a:lnTo>
                  <a:lnTo>
                    <a:pt x="92" y="14"/>
                  </a:lnTo>
                  <a:lnTo>
                    <a:pt x="98" y="22"/>
                  </a:lnTo>
                  <a:lnTo>
                    <a:pt x="102" y="32"/>
                  </a:lnTo>
                  <a:lnTo>
                    <a:pt x="106" y="42"/>
                  </a:lnTo>
                  <a:lnTo>
                    <a:pt x="106" y="52"/>
                  </a:lnTo>
                  <a:lnTo>
                    <a:pt x="106" y="52"/>
                  </a:lnTo>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sp>
          <p:nvSpPr>
            <p:cNvPr id="15" name="Freeform 5"/>
            <p:cNvSpPr>
              <a:spLocks noEditPoints="1"/>
            </p:cNvSpPr>
            <p:nvPr/>
          </p:nvSpPr>
          <p:spPr bwMode="auto">
            <a:xfrm>
              <a:off x="1878013" y="2792543"/>
              <a:ext cx="1001041" cy="1449387"/>
            </a:xfrm>
            <a:custGeom>
              <a:avLst/>
              <a:gdLst>
                <a:gd name="T0" fmla="*/ 1972 w 2264"/>
                <a:gd name="T1" fmla="*/ 1462 h 3278"/>
                <a:gd name="T2" fmla="*/ 1864 w 2264"/>
                <a:gd name="T3" fmla="*/ 1500 h 3278"/>
                <a:gd name="T4" fmla="*/ 1832 w 2264"/>
                <a:gd name="T5" fmla="*/ 1452 h 3278"/>
                <a:gd name="T6" fmla="*/ 1822 w 2264"/>
                <a:gd name="T7" fmla="*/ 1336 h 3278"/>
                <a:gd name="T8" fmla="*/ 1864 w 2264"/>
                <a:gd name="T9" fmla="*/ 1282 h 3278"/>
                <a:gd name="T10" fmla="*/ 1836 w 2264"/>
                <a:gd name="T11" fmla="*/ 312 h 3278"/>
                <a:gd name="T12" fmla="*/ 1720 w 2264"/>
                <a:gd name="T13" fmla="*/ 206 h 3278"/>
                <a:gd name="T14" fmla="*/ 1186 w 2264"/>
                <a:gd name="T15" fmla="*/ 54 h 3278"/>
                <a:gd name="T16" fmla="*/ 1142 w 2264"/>
                <a:gd name="T17" fmla="*/ 2 h 3278"/>
                <a:gd name="T18" fmla="*/ 1088 w 2264"/>
                <a:gd name="T19" fmla="*/ 24 h 3278"/>
                <a:gd name="T20" fmla="*/ 610 w 2264"/>
                <a:gd name="T21" fmla="*/ 190 h 3278"/>
                <a:gd name="T22" fmla="*/ 468 w 2264"/>
                <a:gd name="T23" fmla="*/ 258 h 3278"/>
                <a:gd name="T24" fmla="*/ 400 w 2264"/>
                <a:gd name="T25" fmla="*/ 400 h 3278"/>
                <a:gd name="T26" fmla="*/ 414 w 2264"/>
                <a:gd name="T27" fmla="*/ 1320 h 3278"/>
                <a:gd name="T28" fmla="*/ 452 w 2264"/>
                <a:gd name="T29" fmla="*/ 1448 h 3278"/>
                <a:gd name="T30" fmla="*/ 404 w 2264"/>
                <a:gd name="T31" fmla="*/ 1480 h 3278"/>
                <a:gd name="T32" fmla="*/ 306 w 2264"/>
                <a:gd name="T33" fmla="*/ 1490 h 3278"/>
                <a:gd name="T34" fmla="*/ 254 w 2264"/>
                <a:gd name="T35" fmla="*/ 1448 h 3278"/>
                <a:gd name="T36" fmla="*/ 10 w 2264"/>
                <a:gd name="T37" fmla="*/ 1470 h 3278"/>
                <a:gd name="T38" fmla="*/ 4 w 2264"/>
                <a:gd name="T39" fmla="*/ 2604 h 3278"/>
                <a:gd name="T40" fmla="*/ 254 w 2264"/>
                <a:gd name="T41" fmla="*/ 2636 h 3278"/>
                <a:gd name="T42" fmla="*/ 304 w 2264"/>
                <a:gd name="T43" fmla="*/ 2604 h 3278"/>
                <a:gd name="T44" fmla="*/ 400 w 2264"/>
                <a:gd name="T45" fmla="*/ 2388 h 3278"/>
                <a:gd name="T46" fmla="*/ 452 w 2264"/>
                <a:gd name="T47" fmla="*/ 2432 h 3278"/>
                <a:gd name="T48" fmla="*/ 450 w 2264"/>
                <a:gd name="T49" fmla="*/ 2926 h 3278"/>
                <a:gd name="T50" fmla="*/ 426 w 2264"/>
                <a:gd name="T51" fmla="*/ 3224 h 3278"/>
                <a:gd name="T52" fmla="*/ 470 w 2264"/>
                <a:gd name="T53" fmla="*/ 3276 h 3278"/>
                <a:gd name="T54" fmla="*/ 972 w 2264"/>
                <a:gd name="T55" fmla="*/ 3262 h 3278"/>
                <a:gd name="T56" fmla="*/ 986 w 2264"/>
                <a:gd name="T57" fmla="*/ 2958 h 3278"/>
                <a:gd name="T58" fmla="*/ 934 w 2264"/>
                <a:gd name="T59" fmla="*/ 2916 h 3278"/>
                <a:gd name="T60" fmla="*/ 1320 w 2264"/>
                <a:gd name="T61" fmla="*/ 2918 h 3278"/>
                <a:gd name="T62" fmla="*/ 1276 w 2264"/>
                <a:gd name="T63" fmla="*/ 2970 h 3278"/>
                <a:gd name="T64" fmla="*/ 1300 w 2264"/>
                <a:gd name="T65" fmla="*/ 3268 h 3278"/>
                <a:gd name="T66" fmla="*/ 1804 w 2264"/>
                <a:gd name="T67" fmla="*/ 3274 h 3278"/>
                <a:gd name="T68" fmla="*/ 1838 w 2264"/>
                <a:gd name="T69" fmla="*/ 2970 h 3278"/>
                <a:gd name="T70" fmla="*/ 1804 w 2264"/>
                <a:gd name="T71" fmla="*/ 2920 h 3278"/>
                <a:gd name="T72" fmla="*/ 1822 w 2264"/>
                <a:gd name="T73" fmla="*/ 2430 h 3278"/>
                <a:gd name="T74" fmla="*/ 1864 w 2264"/>
                <a:gd name="T75" fmla="*/ 2378 h 3278"/>
                <a:gd name="T76" fmla="*/ 1966 w 2264"/>
                <a:gd name="T77" fmla="*/ 2614 h 3278"/>
                <a:gd name="T78" fmla="*/ 2210 w 2264"/>
                <a:gd name="T79" fmla="*/ 2636 h 3278"/>
                <a:gd name="T80" fmla="*/ 2262 w 2264"/>
                <a:gd name="T81" fmla="*/ 2594 h 3278"/>
                <a:gd name="T82" fmla="*/ 2248 w 2264"/>
                <a:gd name="T83" fmla="*/ 1462 h 3278"/>
                <a:gd name="T84" fmla="*/ 108 w 2264"/>
                <a:gd name="T85" fmla="*/ 2530 h 3278"/>
                <a:gd name="T86" fmla="*/ 400 w 2264"/>
                <a:gd name="T87" fmla="*/ 1720 h 3278"/>
                <a:gd name="T88" fmla="*/ 512 w 2264"/>
                <a:gd name="T89" fmla="*/ 386 h 3278"/>
                <a:gd name="T90" fmla="*/ 584 w 2264"/>
                <a:gd name="T91" fmla="*/ 306 h 3278"/>
                <a:gd name="T92" fmla="*/ 1642 w 2264"/>
                <a:gd name="T93" fmla="*/ 296 h 3278"/>
                <a:gd name="T94" fmla="*/ 1736 w 2264"/>
                <a:gd name="T95" fmla="*/ 352 h 3278"/>
                <a:gd name="T96" fmla="*/ 1758 w 2264"/>
                <a:gd name="T97" fmla="*/ 1228 h 3278"/>
                <a:gd name="T98" fmla="*/ 880 w 2264"/>
                <a:gd name="T99" fmla="*/ 3024 h 3278"/>
                <a:gd name="T100" fmla="*/ 758 w 2264"/>
                <a:gd name="T101" fmla="*/ 2432 h 3278"/>
                <a:gd name="T102" fmla="*/ 1730 w 2264"/>
                <a:gd name="T103" fmla="*/ 3024 h 3278"/>
                <a:gd name="T104" fmla="*/ 506 w 2264"/>
                <a:gd name="T105" fmla="*/ 2324 h 3278"/>
                <a:gd name="T106" fmla="*/ 1864 w 2264"/>
                <a:gd name="T107" fmla="*/ 1720 h 3278"/>
                <a:gd name="T108" fmla="*/ 2156 w 2264"/>
                <a:gd name="T109" fmla="*/ 2530 h 3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4" h="3278">
                  <a:moveTo>
                    <a:pt x="2210" y="1448"/>
                  </a:moveTo>
                  <a:lnTo>
                    <a:pt x="2010" y="1448"/>
                  </a:lnTo>
                  <a:lnTo>
                    <a:pt x="2010" y="1448"/>
                  </a:lnTo>
                  <a:lnTo>
                    <a:pt x="1998" y="1448"/>
                  </a:lnTo>
                  <a:lnTo>
                    <a:pt x="1988" y="1452"/>
                  </a:lnTo>
                  <a:lnTo>
                    <a:pt x="1980" y="1456"/>
                  </a:lnTo>
                  <a:lnTo>
                    <a:pt x="1972" y="1462"/>
                  </a:lnTo>
                  <a:lnTo>
                    <a:pt x="1966" y="1470"/>
                  </a:lnTo>
                  <a:lnTo>
                    <a:pt x="1960" y="1480"/>
                  </a:lnTo>
                  <a:lnTo>
                    <a:pt x="1958" y="1490"/>
                  </a:lnTo>
                  <a:lnTo>
                    <a:pt x="1956" y="1500"/>
                  </a:lnTo>
                  <a:lnTo>
                    <a:pt x="1956" y="1612"/>
                  </a:lnTo>
                  <a:lnTo>
                    <a:pt x="1864" y="1612"/>
                  </a:lnTo>
                  <a:lnTo>
                    <a:pt x="1864" y="1500"/>
                  </a:lnTo>
                  <a:lnTo>
                    <a:pt x="1864" y="1500"/>
                  </a:lnTo>
                  <a:lnTo>
                    <a:pt x="1864" y="1490"/>
                  </a:lnTo>
                  <a:lnTo>
                    <a:pt x="1860" y="1480"/>
                  </a:lnTo>
                  <a:lnTo>
                    <a:pt x="1856" y="1470"/>
                  </a:lnTo>
                  <a:lnTo>
                    <a:pt x="1850" y="1462"/>
                  </a:lnTo>
                  <a:lnTo>
                    <a:pt x="1842" y="1456"/>
                  </a:lnTo>
                  <a:lnTo>
                    <a:pt x="1832" y="1452"/>
                  </a:lnTo>
                  <a:lnTo>
                    <a:pt x="1822" y="1448"/>
                  </a:lnTo>
                  <a:lnTo>
                    <a:pt x="1812" y="1448"/>
                  </a:lnTo>
                  <a:lnTo>
                    <a:pt x="1588" y="1448"/>
                  </a:lnTo>
                  <a:lnTo>
                    <a:pt x="1588" y="1336"/>
                  </a:lnTo>
                  <a:lnTo>
                    <a:pt x="1812" y="1336"/>
                  </a:lnTo>
                  <a:lnTo>
                    <a:pt x="1812" y="1336"/>
                  </a:lnTo>
                  <a:lnTo>
                    <a:pt x="1822" y="1336"/>
                  </a:lnTo>
                  <a:lnTo>
                    <a:pt x="1832" y="1332"/>
                  </a:lnTo>
                  <a:lnTo>
                    <a:pt x="1842" y="1326"/>
                  </a:lnTo>
                  <a:lnTo>
                    <a:pt x="1850" y="1320"/>
                  </a:lnTo>
                  <a:lnTo>
                    <a:pt x="1856" y="1312"/>
                  </a:lnTo>
                  <a:lnTo>
                    <a:pt x="1860" y="1304"/>
                  </a:lnTo>
                  <a:lnTo>
                    <a:pt x="1864" y="1294"/>
                  </a:lnTo>
                  <a:lnTo>
                    <a:pt x="1864" y="1282"/>
                  </a:lnTo>
                  <a:lnTo>
                    <a:pt x="1864" y="424"/>
                  </a:lnTo>
                  <a:lnTo>
                    <a:pt x="1864" y="424"/>
                  </a:lnTo>
                  <a:lnTo>
                    <a:pt x="1864" y="400"/>
                  </a:lnTo>
                  <a:lnTo>
                    <a:pt x="1860" y="376"/>
                  </a:lnTo>
                  <a:lnTo>
                    <a:pt x="1854" y="354"/>
                  </a:lnTo>
                  <a:lnTo>
                    <a:pt x="1846" y="332"/>
                  </a:lnTo>
                  <a:lnTo>
                    <a:pt x="1836" y="312"/>
                  </a:lnTo>
                  <a:lnTo>
                    <a:pt x="1824" y="292"/>
                  </a:lnTo>
                  <a:lnTo>
                    <a:pt x="1810" y="274"/>
                  </a:lnTo>
                  <a:lnTo>
                    <a:pt x="1796" y="258"/>
                  </a:lnTo>
                  <a:lnTo>
                    <a:pt x="1780" y="242"/>
                  </a:lnTo>
                  <a:lnTo>
                    <a:pt x="1760" y="228"/>
                  </a:lnTo>
                  <a:lnTo>
                    <a:pt x="1742" y="216"/>
                  </a:lnTo>
                  <a:lnTo>
                    <a:pt x="1720" y="206"/>
                  </a:lnTo>
                  <a:lnTo>
                    <a:pt x="1700" y="198"/>
                  </a:lnTo>
                  <a:lnTo>
                    <a:pt x="1676" y="194"/>
                  </a:lnTo>
                  <a:lnTo>
                    <a:pt x="1654" y="190"/>
                  </a:lnTo>
                  <a:lnTo>
                    <a:pt x="1630" y="188"/>
                  </a:lnTo>
                  <a:lnTo>
                    <a:pt x="1186" y="188"/>
                  </a:lnTo>
                  <a:lnTo>
                    <a:pt x="1186" y="54"/>
                  </a:lnTo>
                  <a:lnTo>
                    <a:pt x="1186" y="54"/>
                  </a:lnTo>
                  <a:lnTo>
                    <a:pt x="1184" y="44"/>
                  </a:lnTo>
                  <a:lnTo>
                    <a:pt x="1182" y="34"/>
                  </a:lnTo>
                  <a:lnTo>
                    <a:pt x="1176" y="24"/>
                  </a:lnTo>
                  <a:lnTo>
                    <a:pt x="1170" y="16"/>
                  </a:lnTo>
                  <a:lnTo>
                    <a:pt x="1162" y="10"/>
                  </a:lnTo>
                  <a:lnTo>
                    <a:pt x="1152" y="4"/>
                  </a:lnTo>
                  <a:lnTo>
                    <a:pt x="1142" y="2"/>
                  </a:lnTo>
                  <a:lnTo>
                    <a:pt x="1132" y="0"/>
                  </a:lnTo>
                  <a:lnTo>
                    <a:pt x="1132" y="0"/>
                  </a:lnTo>
                  <a:lnTo>
                    <a:pt x="1122" y="2"/>
                  </a:lnTo>
                  <a:lnTo>
                    <a:pt x="1110" y="4"/>
                  </a:lnTo>
                  <a:lnTo>
                    <a:pt x="1102" y="10"/>
                  </a:lnTo>
                  <a:lnTo>
                    <a:pt x="1094" y="16"/>
                  </a:lnTo>
                  <a:lnTo>
                    <a:pt x="1088" y="24"/>
                  </a:lnTo>
                  <a:lnTo>
                    <a:pt x="1082" y="34"/>
                  </a:lnTo>
                  <a:lnTo>
                    <a:pt x="1080" y="44"/>
                  </a:lnTo>
                  <a:lnTo>
                    <a:pt x="1078" y="54"/>
                  </a:lnTo>
                  <a:lnTo>
                    <a:pt x="1078" y="188"/>
                  </a:lnTo>
                  <a:lnTo>
                    <a:pt x="634" y="188"/>
                  </a:lnTo>
                  <a:lnTo>
                    <a:pt x="634" y="188"/>
                  </a:lnTo>
                  <a:lnTo>
                    <a:pt x="610" y="190"/>
                  </a:lnTo>
                  <a:lnTo>
                    <a:pt x="588" y="194"/>
                  </a:lnTo>
                  <a:lnTo>
                    <a:pt x="564" y="198"/>
                  </a:lnTo>
                  <a:lnTo>
                    <a:pt x="542" y="206"/>
                  </a:lnTo>
                  <a:lnTo>
                    <a:pt x="522" y="216"/>
                  </a:lnTo>
                  <a:lnTo>
                    <a:pt x="502" y="228"/>
                  </a:lnTo>
                  <a:lnTo>
                    <a:pt x="484" y="242"/>
                  </a:lnTo>
                  <a:lnTo>
                    <a:pt x="468" y="258"/>
                  </a:lnTo>
                  <a:lnTo>
                    <a:pt x="452" y="274"/>
                  </a:lnTo>
                  <a:lnTo>
                    <a:pt x="440" y="292"/>
                  </a:lnTo>
                  <a:lnTo>
                    <a:pt x="428" y="312"/>
                  </a:lnTo>
                  <a:lnTo>
                    <a:pt x="418" y="332"/>
                  </a:lnTo>
                  <a:lnTo>
                    <a:pt x="410" y="354"/>
                  </a:lnTo>
                  <a:lnTo>
                    <a:pt x="404" y="376"/>
                  </a:lnTo>
                  <a:lnTo>
                    <a:pt x="400" y="400"/>
                  </a:lnTo>
                  <a:lnTo>
                    <a:pt x="400" y="424"/>
                  </a:lnTo>
                  <a:lnTo>
                    <a:pt x="400" y="1282"/>
                  </a:lnTo>
                  <a:lnTo>
                    <a:pt x="400" y="1282"/>
                  </a:lnTo>
                  <a:lnTo>
                    <a:pt x="400" y="1294"/>
                  </a:lnTo>
                  <a:lnTo>
                    <a:pt x="404" y="1304"/>
                  </a:lnTo>
                  <a:lnTo>
                    <a:pt x="408" y="1312"/>
                  </a:lnTo>
                  <a:lnTo>
                    <a:pt x="414" y="1320"/>
                  </a:lnTo>
                  <a:lnTo>
                    <a:pt x="422" y="1326"/>
                  </a:lnTo>
                  <a:lnTo>
                    <a:pt x="432" y="1332"/>
                  </a:lnTo>
                  <a:lnTo>
                    <a:pt x="442" y="1336"/>
                  </a:lnTo>
                  <a:lnTo>
                    <a:pt x="452" y="1336"/>
                  </a:lnTo>
                  <a:lnTo>
                    <a:pt x="676" y="1336"/>
                  </a:lnTo>
                  <a:lnTo>
                    <a:pt x="676" y="1448"/>
                  </a:lnTo>
                  <a:lnTo>
                    <a:pt x="452" y="1448"/>
                  </a:lnTo>
                  <a:lnTo>
                    <a:pt x="452" y="1448"/>
                  </a:lnTo>
                  <a:lnTo>
                    <a:pt x="442" y="1448"/>
                  </a:lnTo>
                  <a:lnTo>
                    <a:pt x="432" y="1452"/>
                  </a:lnTo>
                  <a:lnTo>
                    <a:pt x="422" y="1456"/>
                  </a:lnTo>
                  <a:lnTo>
                    <a:pt x="414" y="1462"/>
                  </a:lnTo>
                  <a:lnTo>
                    <a:pt x="408" y="1470"/>
                  </a:lnTo>
                  <a:lnTo>
                    <a:pt x="404" y="1480"/>
                  </a:lnTo>
                  <a:lnTo>
                    <a:pt x="400" y="1490"/>
                  </a:lnTo>
                  <a:lnTo>
                    <a:pt x="400" y="1500"/>
                  </a:lnTo>
                  <a:lnTo>
                    <a:pt x="400" y="1612"/>
                  </a:lnTo>
                  <a:lnTo>
                    <a:pt x="308" y="1612"/>
                  </a:lnTo>
                  <a:lnTo>
                    <a:pt x="308" y="1500"/>
                  </a:lnTo>
                  <a:lnTo>
                    <a:pt x="308" y="1500"/>
                  </a:lnTo>
                  <a:lnTo>
                    <a:pt x="306" y="1490"/>
                  </a:lnTo>
                  <a:lnTo>
                    <a:pt x="304" y="1480"/>
                  </a:lnTo>
                  <a:lnTo>
                    <a:pt x="298" y="1470"/>
                  </a:lnTo>
                  <a:lnTo>
                    <a:pt x="292" y="1462"/>
                  </a:lnTo>
                  <a:lnTo>
                    <a:pt x="284" y="1456"/>
                  </a:lnTo>
                  <a:lnTo>
                    <a:pt x="274" y="1452"/>
                  </a:lnTo>
                  <a:lnTo>
                    <a:pt x="264" y="1448"/>
                  </a:lnTo>
                  <a:lnTo>
                    <a:pt x="254" y="1448"/>
                  </a:lnTo>
                  <a:lnTo>
                    <a:pt x="54" y="1448"/>
                  </a:lnTo>
                  <a:lnTo>
                    <a:pt x="54" y="1448"/>
                  </a:lnTo>
                  <a:lnTo>
                    <a:pt x="42" y="1448"/>
                  </a:lnTo>
                  <a:lnTo>
                    <a:pt x="32" y="1452"/>
                  </a:lnTo>
                  <a:lnTo>
                    <a:pt x="24" y="1456"/>
                  </a:lnTo>
                  <a:lnTo>
                    <a:pt x="16" y="1462"/>
                  </a:lnTo>
                  <a:lnTo>
                    <a:pt x="10" y="1470"/>
                  </a:lnTo>
                  <a:lnTo>
                    <a:pt x="4" y="1480"/>
                  </a:lnTo>
                  <a:lnTo>
                    <a:pt x="2" y="1490"/>
                  </a:lnTo>
                  <a:lnTo>
                    <a:pt x="0" y="1500"/>
                  </a:lnTo>
                  <a:lnTo>
                    <a:pt x="0" y="2584"/>
                  </a:lnTo>
                  <a:lnTo>
                    <a:pt x="0" y="2584"/>
                  </a:lnTo>
                  <a:lnTo>
                    <a:pt x="2" y="2594"/>
                  </a:lnTo>
                  <a:lnTo>
                    <a:pt x="4" y="2604"/>
                  </a:lnTo>
                  <a:lnTo>
                    <a:pt x="10" y="2614"/>
                  </a:lnTo>
                  <a:lnTo>
                    <a:pt x="16" y="2622"/>
                  </a:lnTo>
                  <a:lnTo>
                    <a:pt x="24" y="2628"/>
                  </a:lnTo>
                  <a:lnTo>
                    <a:pt x="32" y="2632"/>
                  </a:lnTo>
                  <a:lnTo>
                    <a:pt x="42" y="2636"/>
                  </a:lnTo>
                  <a:lnTo>
                    <a:pt x="54" y="2636"/>
                  </a:lnTo>
                  <a:lnTo>
                    <a:pt x="254" y="2636"/>
                  </a:lnTo>
                  <a:lnTo>
                    <a:pt x="254" y="2636"/>
                  </a:lnTo>
                  <a:lnTo>
                    <a:pt x="264" y="2636"/>
                  </a:lnTo>
                  <a:lnTo>
                    <a:pt x="274" y="2632"/>
                  </a:lnTo>
                  <a:lnTo>
                    <a:pt x="284" y="2628"/>
                  </a:lnTo>
                  <a:lnTo>
                    <a:pt x="292" y="2622"/>
                  </a:lnTo>
                  <a:lnTo>
                    <a:pt x="298" y="2614"/>
                  </a:lnTo>
                  <a:lnTo>
                    <a:pt x="304" y="2604"/>
                  </a:lnTo>
                  <a:lnTo>
                    <a:pt x="306" y="2594"/>
                  </a:lnTo>
                  <a:lnTo>
                    <a:pt x="308" y="2584"/>
                  </a:lnTo>
                  <a:lnTo>
                    <a:pt x="308" y="1942"/>
                  </a:lnTo>
                  <a:lnTo>
                    <a:pt x="400" y="1942"/>
                  </a:lnTo>
                  <a:lnTo>
                    <a:pt x="400" y="2378"/>
                  </a:lnTo>
                  <a:lnTo>
                    <a:pt x="400" y="2378"/>
                  </a:lnTo>
                  <a:lnTo>
                    <a:pt x="400" y="2388"/>
                  </a:lnTo>
                  <a:lnTo>
                    <a:pt x="404" y="2398"/>
                  </a:lnTo>
                  <a:lnTo>
                    <a:pt x="408" y="2408"/>
                  </a:lnTo>
                  <a:lnTo>
                    <a:pt x="414" y="2416"/>
                  </a:lnTo>
                  <a:lnTo>
                    <a:pt x="422" y="2422"/>
                  </a:lnTo>
                  <a:lnTo>
                    <a:pt x="432" y="2428"/>
                  </a:lnTo>
                  <a:lnTo>
                    <a:pt x="442" y="2430"/>
                  </a:lnTo>
                  <a:lnTo>
                    <a:pt x="452" y="2432"/>
                  </a:lnTo>
                  <a:lnTo>
                    <a:pt x="548" y="2432"/>
                  </a:lnTo>
                  <a:lnTo>
                    <a:pt x="548" y="2916"/>
                  </a:lnTo>
                  <a:lnTo>
                    <a:pt x="480" y="2916"/>
                  </a:lnTo>
                  <a:lnTo>
                    <a:pt x="480" y="2916"/>
                  </a:lnTo>
                  <a:lnTo>
                    <a:pt x="470" y="2918"/>
                  </a:lnTo>
                  <a:lnTo>
                    <a:pt x="460" y="2920"/>
                  </a:lnTo>
                  <a:lnTo>
                    <a:pt x="450" y="2926"/>
                  </a:lnTo>
                  <a:lnTo>
                    <a:pt x="442" y="2932"/>
                  </a:lnTo>
                  <a:lnTo>
                    <a:pt x="436" y="2940"/>
                  </a:lnTo>
                  <a:lnTo>
                    <a:pt x="430" y="2948"/>
                  </a:lnTo>
                  <a:lnTo>
                    <a:pt x="428" y="2958"/>
                  </a:lnTo>
                  <a:lnTo>
                    <a:pt x="426" y="2970"/>
                  </a:lnTo>
                  <a:lnTo>
                    <a:pt x="426" y="3224"/>
                  </a:lnTo>
                  <a:lnTo>
                    <a:pt x="426" y="3224"/>
                  </a:lnTo>
                  <a:lnTo>
                    <a:pt x="428" y="3234"/>
                  </a:lnTo>
                  <a:lnTo>
                    <a:pt x="430" y="3244"/>
                  </a:lnTo>
                  <a:lnTo>
                    <a:pt x="436" y="3254"/>
                  </a:lnTo>
                  <a:lnTo>
                    <a:pt x="442" y="3262"/>
                  </a:lnTo>
                  <a:lnTo>
                    <a:pt x="450" y="3268"/>
                  </a:lnTo>
                  <a:lnTo>
                    <a:pt x="460" y="3274"/>
                  </a:lnTo>
                  <a:lnTo>
                    <a:pt x="470" y="3276"/>
                  </a:lnTo>
                  <a:lnTo>
                    <a:pt x="480" y="3278"/>
                  </a:lnTo>
                  <a:lnTo>
                    <a:pt x="934" y="3278"/>
                  </a:lnTo>
                  <a:lnTo>
                    <a:pt x="934" y="3278"/>
                  </a:lnTo>
                  <a:lnTo>
                    <a:pt x="944" y="3276"/>
                  </a:lnTo>
                  <a:lnTo>
                    <a:pt x="954" y="3274"/>
                  </a:lnTo>
                  <a:lnTo>
                    <a:pt x="964" y="3268"/>
                  </a:lnTo>
                  <a:lnTo>
                    <a:pt x="972" y="3262"/>
                  </a:lnTo>
                  <a:lnTo>
                    <a:pt x="978" y="3254"/>
                  </a:lnTo>
                  <a:lnTo>
                    <a:pt x="982" y="3244"/>
                  </a:lnTo>
                  <a:lnTo>
                    <a:pt x="986" y="3234"/>
                  </a:lnTo>
                  <a:lnTo>
                    <a:pt x="986" y="3224"/>
                  </a:lnTo>
                  <a:lnTo>
                    <a:pt x="986" y="2970"/>
                  </a:lnTo>
                  <a:lnTo>
                    <a:pt x="986" y="2970"/>
                  </a:lnTo>
                  <a:lnTo>
                    <a:pt x="986" y="2958"/>
                  </a:lnTo>
                  <a:lnTo>
                    <a:pt x="982" y="2948"/>
                  </a:lnTo>
                  <a:lnTo>
                    <a:pt x="978" y="2940"/>
                  </a:lnTo>
                  <a:lnTo>
                    <a:pt x="972" y="2932"/>
                  </a:lnTo>
                  <a:lnTo>
                    <a:pt x="964" y="2926"/>
                  </a:lnTo>
                  <a:lnTo>
                    <a:pt x="954" y="2920"/>
                  </a:lnTo>
                  <a:lnTo>
                    <a:pt x="944" y="2918"/>
                  </a:lnTo>
                  <a:lnTo>
                    <a:pt x="934" y="2916"/>
                  </a:lnTo>
                  <a:lnTo>
                    <a:pt x="866" y="2916"/>
                  </a:lnTo>
                  <a:lnTo>
                    <a:pt x="866" y="2432"/>
                  </a:lnTo>
                  <a:lnTo>
                    <a:pt x="1398" y="2432"/>
                  </a:lnTo>
                  <a:lnTo>
                    <a:pt x="1398" y="2916"/>
                  </a:lnTo>
                  <a:lnTo>
                    <a:pt x="1330" y="2916"/>
                  </a:lnTo>
                  <a:lnTo>
                    <a:pt x="1330" y="2916"/>
                  </a:lnTo>
                  <a:lnTo>
                    <a:pt x="1320" y="2918"/>
                  </a:lnTo>
                  <a:lnTo>
                    <a:pt x="1310" y="2920"/>
                  </a:lnTo>
                  <a:lnTo>
                    <a:pt x="1300" y="2926"/>
                  </a:lnTo>
                  <a:lnTo>
                    <a:pt x="1292" y="2932"/>
                  </a:lnTo>
                  <a:lnTo>
                    <a:pt x="1286" y="2940"/>
                  </a:lnTo>
                  <a:lnTo>
                    <a:pt x="1282" y="2948"/>
                  </a:lnTo>
                  <a:lnTo>
                    <a:pt x="1278" y="2958"/>
                  </a:lnTo>
                  <a:lnTo>
                    <a:pt x="1276" y="2970"/>
                  </a:lnTo>
                  <a:lnTo>
                    <a:pt x="1276" y="3224"/>
                  </a:lnTo>
                  <a:lnTo>
                    <a:pt x="1276" y="3224"/>
                  </a:lnTo>
                  <a:lnTo>
                    <a:pt x="1278" y="3234"/>
                  </a:lnTo>
                  <a:lnTo>
                    <a:pt x="1282" y="3244"/>
                  </a:lnTo>
                  <a:lnTo>
                    <a:pt x="1286" y="3254"/>
                  </a:lnTo>
                  <a:lnTo>
                    <a:pt x="1292" y="3262"/>
                  </a:lnTo>
                  <a:lnTo>
                    <a:pt x="1300" y="3268"/>
                  </a:lnTo>
                  <a:lnTo>
                    <a:pt x="1310" y="3274"/>
                  </a:lnTo>
                  <a:lnTo>
                    <a:pt x="1320" y="3276"/>
                  </a:lnTo>
                  <a:lnTo>
                    <a:pt x="1330" y="3278"/>
                  </a:lnTo>
                  <a:lnTo>
                    <a:pt x="1784" y="3278"/>
                  </a:lnTo>
                  <a:lnTo>
                    <a:pt x="1784" y="3278"/>
                  </a:lnTo>
                  <a:lnTo>
                    <a:pt x="1794" y="3276"/>
                  </a:lnTo>
                  <a:lnTo>
                    <a:pt x="1804" y="3274"/>
                  </a:lnTo>
                  <a:lnTo>
                    <a:pt x="1814" y="3268"/>
                  </a:lnTo>
                  <a:lnTo>
                    <a:pt x="1822" y="3262"/>
                  </a:lnTo>
                  <a:lnTo>
                    <a:pt x="1828" y="3254"/>
                  </a:lnTo>
                  <a:lnTo>
                    <a:pt x="1832" y="3244"/>
                  </a:lnTo>
                  <a:lnTo>
                    <a:pt x="1836" y="3234"/>
                  </a:lnTo>
                  <a:lnTo>
                    <a:pt x="1838" y="3224"/>
                  </a:lnTo>
                  <a:lnTo>
                    <a:pt x="1838" y="2970"/>
                  </a:lnTo>
                  <a:lnTo>
                    <a:pt x="1838" y="2970"/>
                  </a:lnTo>
                  <a:lnTo>
                    <a:pt x="1836" y="2958"/>
                  </a:lnTo>
                  <a:lnTo>
                    <a:pt x="1832" y="2948"/>
                  </a:lnTo>
                  <a:lnTo>
                    <a:pt x="1828" y="2940"/>
                  </a:lnTo>
                  <a:lnTo>
                    <a:pt x="1822" y="2932"/>
                  </a:lnTo>
                  <a:lnTo>
                    <a:pt x="1814" y="2926"/>
                  </a:lnTo>
                  <a:lnTo>
                    <a:pt x="1804" y="2920"/>
                  </a:lnTo>
                  <a:lnTo>
                    <a:pt x="1794" y="2918"/>
                  </a:lnTo>
                  <a:lnTo>
                    <a:pt x="1784" y="2916"/>
                  </a:lnTo>
                  <a:lnTo>
                    <a:pt x="1716" y="2916"/>
                  </a:lnTo>
                  <a:lnTo>
                    <a:pt x="1716" y="2432"/>
                  </a:lnTo>
                  <a:lnTo>
                    <a:pt x="1812" y="2432"/>
                  </a:lnTo>
                  <a:lnTo>
                    <a:pt x="1812" y="2432"/>
                  </a:lnTo>
                  <a:lnTo>
                    <a:pt x="1822" y="2430"/>
                  </a:lnTo>
                  <a:lnTo>
                    <a:pt x="1832" y="2428"/>
                  </a:lnTo>
                  <a:lnTo>
                    <a:pt x="1842" y="2422"/>
                  </a:lnTo>
                  <a:lnTo>
                    <a:pt x="1850" y="2416"/>
                  </a:lnTo>
                  <a:lnTo>
                    <a:pt x="1856" y="2408"/>
                  </a:lnTo>
                  <a:lnTo>
                    <a:pt x="1860" y="2398"/>
                  </a:lnTo>
                  <a:lnTo>
                    <a:pt x="1864" y="2388"/>
                  </a:lnTo>
                  <a:lnTo>
                    <a:pt x="1864" y="2378"/>
                  </a:lnTo>
                  <a:lnTo>
                    <a:pt x="1864" y="1942"/>
                  </a:lnTo>
                  <a:lnTo>
                    <a:pt x="1956" y="1942"/>
                  </a:lnTo>
                  <a:lnTo>
                    <a:pt x="1956" y="2584"/>
                  </a:lnTo>
                  <a:lnTo>
                    <a:pt x="1956" y="2584"/>
                  </a:lnTo>
                  <a:lnTo>
                    <a:pt x="1958" y="2594"/>
                  </a:lnTo>
                  <a:lnTo>
                    <a:pt x="1960" y="2604"/>
                  </a:lnTo>
                  <a:lnTo>
                    <a:pt x="1966" y="2614"/>
                  </a:lnTo>
                  <a:lnTo>
                    <a:pt x="1972" y="2622"/>
                  </a:lnTo>
                  <a:lnTo>
                    <a:pt x="1980" y="2628"/>
                  </a:lnTo>
                  <a:lnTo>
                    <a:pt x="1988" y="2632"/>
                  </a:lnTo>
                  <a:lnTo>
                    <a:pt x="2000" y="2636"/>
                  </a:lnTo>
                  <a:lnTo>
                    <a:pt x="2010" y="2636"/>
                  </a:lnTo>
                  <a:lnTo>
                    <a:pt x="2210" y="2636"/>
                  </a:lnTo>
                  <a:lnTo>
                    <a:pt x="2210" y="2636"/>
                  </a:lnTo>
                  <a:lnTo>
                    <a:pt x="2220" y="2636"/>
                  </a:lnTo>
                  <a:lnTo>
                    <a:pt x="2230" y="2632"/>
                  </a:lnTo>
                  <a:lnTo>
                    <a:pt x="2240" y="2628"/>
                  </a:lnTo>
                  <a:lnTo>
                    <a:pt x="2248" y="2622"/>
                  </a:lnTo>
                  <a:lnTo>
                    <a:pt x="2254" y="2614"/>
                  </a:lnTo>
                  <a:lnTo>
                    <a:pt x="2260" y="2604"/>
                  </a:lnTo>
                  <a:lnTo>
                    <a:pt x="2262" y="2594"/>
                  </a:lnTo>
                  <a:lnTo>
                    <a:pt x="2264" y="2584"/>
                  </a:lnTo>
                  <a:lnTo>
                    <a:pt x="2264" y="1500"/>
                  </a:lnTo>
                  <a:lnTo>
                    <a:pt x="2264" y="1500"/>
                  </a:lnTo>
                  <a:lnTo>
                    <a:pt x="2262" y="1490"/>
                  </a:lnTo>
                  <a:lnTo>
                    <a:pt x="2260" y="1480"/>
                  </a:lnTo>
                  <a:lnTo>
                    <a:pt x="2254" y="1470"/>
                  </a:lnTo>
                  <a:lnTo>
                    <a:pt x="2248" y="1462"/>
                  </a:lnTo>
                  <a:lnTo>
                    <a:pt x="2240" y="1456"/>
                  </a:lnTo>
                  <a:lnTo>
                    <a:pt x="2230" y="1452"/>
                  </a:lnTo>
                  <a:lnTo>
                    <a:pt x="2220" y="1448"/>
                  </a:lnTo>
                  <a:lnTo>
                    <a:pt x="2210" y="1448"/>
                  </a:lnTo>
                  <a:lnTo>
                    <a:pt x="2210" y="1448"/>
                  </a:lnTo>
                  <a:close/>
                  <a:moveTo>
                    <a:pt x="200" y="2530"/>
                  </a:moveTo>
                  <a:lnTo>
                    <a:pt x="108" y="2530"/>
                  </a:lnTo>
                  <a:lnTo>
                    <a:pt x="108" y="1554"/>
                  </a:lnTo>
                  <a:lnTo>
                    <a:pt x="200" y="1554"/>
                  </a:lnTo>
                  <a:lnTo>
                    <a:pt x="200" y="2530"/>
                  </a:lnTo>
                  <a:close/>
                  <a:moveTo>
                    <a:pt x="400" y="1834"/>
                  </a:moveTo>
                  <a:lnTo>
                    <a:pt x="308" y="1834"/>
                  </a:lnTo>
                  <a:lnTo>
                    <a:pt x="308" y="1720"/>
                  </a:lnTo>
                  <a:lnTo>
                    <a:pt x="400" y="1720"/>
                  </a:lnTo>
                  <a:lnTo>
                    <a:pt x="400" y="1834"/>
                  </a:lnTo>
                  <a:close/>
                  <a:moveTo>
                    <a:pt x="506" y="1228"/>
                  </a:moveTo>
                  <a:lnTo>
                    <a:pt x="506" y="424"/>
                  </a:lnTo>
                  <a:lnTo>
                    <a:pt x="506" y="424"/>
                  </a:lnTo>
                  <a:lnTo>
                    <a:pt x="508" y="410"/>
                  </a:lnTo>
                  <a:lnTo>
                    <a:pt x="510" y="398"/>
                  </a:lnTo>
                  <a:lnTo>
                    <a:pt x="512" y="386"/>
                  </a:lnTo>
                  <a:lnTo>
                    <a:pt x="516" y="374"/>
                  </a:lnTo>
                  <a:lnTo>
                    <a:pt x="522" y="362"/>
                  </a:lnTo>
                  <a:lnTo>
                    <a:pt x="528" y="352"/>
                  </a:lnTo>
                  <a:lnTo>
                    <a:pt x="544" y="334"/>
                  </a:lnTo>
                  <a:lnTo>
                    <a:pt x="562" y="318"/>
                  </a:lnTo>
                  <a:lnTo>
                    <a:pt x="574" y="312"/>
                  </a:lnTo>
                  <a:lnTo>
                    <a:pt x="584" y="306"/>
                  </a:lnTo>
                  <a:lnTo>
                    <a:pt x="596" y="302"/>
                  </a:lnTo>
                  <a:lnTo>
                    <a:pt x="608" y="298"/>
                  </a:lnTo>
                  <a:lnTo>
                    <a:pt x="622" y="296"/>
                  </a:lnTo>
                  <a:lnTo>
                    <a:pt x="634" y="296"/>
                  </a:lnTo>
                  <a:lnTo>
                    <a:pt x="1630" y="296"/>
                  </a:lnTo>
                  <a:lnTo>
                    <a:pt x="1630" y="296"/>
                  </a:lnTo>
                  <a:lnTo>
                    <a:pt x="1642" y="296"/>
                  </a:lnTo>
                  <a:lnTo>
                    <a:pt x="1656" y="298"/>
                  </a:lnTo>
                  <a:lnTo>
                    <a:pt x="1668" y="302"/>
                  </a:lnTo>
                  <a:lnTo>
                    <a:pt x="1680" y="306"/>
                  </a:lnTo>
                  <a:lnTo>
                    <a:pt x="1690" y="312"/>
                  </a:lnTo>
                  <a:lnTo>
                    <a:pt x="1700" y="318"/>
                  </a:lnTo>
                  <a:lnTo>
                    <a:pt x="1720" y="334"/>
                  </a:lnTo>
                  <a:lnTo>
                    <a:pt x="1736" y="352"/>
                  </a:lnTo>
                  <a:lnTo>
                    <a:pt x="1742" y="362"/>
                  </a:lnTo>
                  <a:lnTo>
                    <a:pt x="1748" y="374"/>
                  </a:lnTo>
                  <a:lnTo>
                    <a:pt x="1752" y="386"/>
                  </a:lnTo>
                  <a:lnTo>
                    <a:pt x="1754" y="398"/>
                  </a:lnTo>
                  <a:lnTo>
                    <a:pt x="1756" y="410"/>
                  </a:lnTo>
                  <a:lnTo>
                    <a:pt x="1758" y="424"/>
                  </a:lnTo>
                  <a:lnTo>
                    <a:pt x="1758" y="1228"/>
                  </a:lnTo>
                  <a:lnTo>
                    <a:pt x="506" y="1228"/>
                  </a:lnTo>
                  <a:close/>
                  <a:moveTo>
                    <a:pt x="1482" y="1336"/>
                  </a:moveTo>
                  <a:lnTo>
                    <a:pt x="1482" y="1448"/>
                  </a:lnTo>
                  <a:lnTo>
                    <a:pt x="782" y="1448"/>
                  </a:lnTo>
                  <a:lnTo>
                    <a:pt x="782" y="1336"/>
                  </a:lnTo>
                  <a:lnTo>
                    <a:pt x="1482" y="1336"/>
                  </a:lnTo>
                  <a:close/>
                  <a:moveTo>
                    <a:pt x="880" y="3024"/>
                  </a:moveTo>
                  <a:lnTo>
                    <a:pt x="880" y="3170"/>
                  </a:lnTo>
                  <a:lnTo>
                    <a:pt x="534" y="3170"/>
                  </a:lnTo>
                  <a:lnTo>
                    <a:pt x="534" y="3024"/>
                  </a:lnTo>
                  <a:lnTo>
                    <a:pt x="880" y="3024"/>
                  </a:lnTo>
                  <a:close/>
                  <a:moveTo>
                    <a:pt x="656" y="2916"/>
                  </a:moveTo>
                  <a:lnTo>
                    <a:pt x="656" y="2432"/>
                  </a:lnTo>
                  <a:lnTo>
                    <a:pt x="758" y="2432"/>
                  </a:lnTo>
                  <a:lnTo>
                    <a:pt x="758" y="2916"/>
                  </a:lnTo>
                  <a:lnTo>
                    <a:pt x="656" y="2916"/>
                  </a:lnTo>
                  <a:close/>
                  <a:moveTo>
                    <a:pt x="1730" y="3024"/>
                  </a:moveTo>
                  <a:lnTo>
                    <a:pt x="1730" y="3170"/>
                  </a:lnTo>
                  <a:lnTo>
                    <a:pt x="1384" y="3170"/>
                  </a:lnTo>
                  <a:lnTo>
                    <a:pt x="1384" y="3024"/>
                  </a:lnTo>
                  <a:lnTo>
                    <a:pt x="1730" y="3024"/>
                  </a:lnTo>
                  <a:close/>
                  <a:moveTo>
                    <a:pt x="1506" y="2916"/>
                  </a:moveTo>
                  <a:lnTo>
                    <a:pt x="1506" y="2432"/>
                  </a:lnTo>
                  <a:lnTo>
                    <a:pt x="1608" y="2432"/>
                  </a:lnTo>
                  <a:lnTo>
                    <a:pt x="1608" y="2916"/>
                  </a:lnTo>
                  <a:lnTo>
                    <a:pt x="1506" y="2916"/>
                  </a:lnTo>
                  <a:close/>
                  <a:moveTo>
                    <a:pt x="1758" y="2324"/>
                  </a:moveTo>
                  <a:lnTo>
                    <a:pt x="506" y="2324"/>
                  </a:lnTo>
                  <a:lnTo>
                    <a:pt x="506" y="1554"/>
                  </a:lnTo>
                  <a:lnTo>
                    <a:pt x="1758" y="1554"/>
                  </a:lnTo>
                  <a:lnTo>
                    <a:pt x="1758" y="2324"/>
                  </a:lnTo>
                  <a:lnTo>
                    <a:pt x="1758" y="2324"/>
                  </a:lnTo>
                  <a:close/>
                  <a:moveTo>
                    <a:pt x="1956" y="1834"/>
                  </a:moveTo>
                  <a:lnTo>
                    <a:pt x="1864" y="1834"/>
                  </a:lnTo>
                  <a:lnTo>
                    <a:pt x="1864" y="1720"/>
                  </a:lnTo>
                  <a:lnTo>
                    <a:pt x="1956" y="1720"/>
                  </a:lnTo>
                  <a:lnTo>
                    <a:pt x="1956" y="1834"/>
                  </a:lnTo>
                  <a:close/>
                  <a:moveTo>
                    <a:pt x="2156" y="2530"/>
                  </a:moveTo>
                  <a:lnTo>
                    <a:pt x="2064" y="2530"/>
                  </a:lnTo>
                  <a:lnTo>
                    <a:pt x="2064" y="1554"/>
                  </a:lnTo>
                  <a:lnTo>
                    <a:pt x="2156" y="1554"/>
                  </a:lnTo>
                  <a:lnTo>
                    <a:pt x="2156" y="2530"/>
                  </a:lnTo>
                  <a:close/>
                  <a:moveTo>
                    <a:pt x="2156" y="2530"/>
                  </a:moveTo>
                  <a:lnTo>
                    <a:pt x="2156" y="2530"/>
                  </a:lnTo>
                  <a:close/>
                </a:path>
              </a:pathLst>
            </a:custGeom>
            <a:grpFill/>
            <a:ln>
              <a:noFill/>
            </a:ln>
          </p:spPr>
          <p:txBody>
            <a:bodyPr vert="horz" wrap="square" lIns="76200" tIns="38100" rIns="76200" bIns="38100" numCol="1" anchor="t" anchorCtr="0" compatLnSpc="1">
              <a:prstTxWarp prst="textNoShape">
                <a:avLst/>
              </a:prstTxWarp>
            </a:bodyPr>
            <a:lstStyle/>
            <a:p>
              <a:endParaRPr lang="en-US" sz="1333">
                <a:solidFill>
                  <a:srgbClr val="000000"/>
                </a:solidFill>
              </a:endParaRPr>
            </a:p>
          </p:txBody>
        </p:sp>
      </p:grpSp>
      <p:graphicFrame>
        <p:nvGraphicFramePr>
          <p:cNvPr id="16" name="Chart Placeholder 15"/>
          <p:cNvGraphicFramePr>
            <a:graphicFrameLocks/>
          </p:cNvGraphicFramePr>
          <p:nvPr/>
        </p:nvGraphicFramePr>
        <p:xfrm>
          <a:off x="3308988" y="1857997"/>
          <a:ext cx="2648479" cy="3499682"/>
        </p:xfrm>
        <a:graphic>
          <a:graphicData uri="http://schemas.openxmlformats.org/drawingml/2006/chart">
            <c:chart xmlns:c="http://schemas.openxmlformats.org/drawingml/2006/chart" xmlns:r="http://schemas.openxmlformats.org/officeDocument/2006/relationships" r:id="rId3"/>
          </a:graphicData>
        </a:graphic>
      </p:graphicFrame>
      <p:grpSp>
        <p:nvGrpSpPr>
          <p:cNvPr id="17" name="Group 913"/>
          <p:cNvGrpSpPr>
            <a:grpSpLocks noChangeAspect="1"/>
          </p:cNvGrpSpPr>
          <p:nvPr/>
        </p:nvGrpSpPr>
        <p:grpSpPr bwMode="auto">
          <a:xfrm>
            <a:off x="5928345" y="2301845"/>
            <a:ext cx="420000" cy="420000"/>
            <a:chOff x="4563" y="3912"/>
            <a:chExt cx="340" cy="340"/>
          </a:xfrm>
          <a:solidFill>
            <a:srgbClr val="5C8317"/>
          </a:solidFill>
        </p:grpSpPr>
        <p:sp>
          <p:nvSpPr>
            <p:cNvPr id="18" name="Freeform 914"/>
            <p:cNvSpPr>
              <a:spLocks noEditPoints="1"/>
            </p:cNvSpPr>
            <p:nvPr/>
          </p:nvSpPr>
          <p:spPr bwMode="auto">
            <a:xfrm>
              <a:off x="4563" y="3912"/>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19" name="Freeform 915"/>
            <p:cNvSpPr>
              <a:spLocks noEditPoints="1"/>
            </p:cNvSpPr>
            <p:nvPr/>
          </p:nvSpPr>
          <p:spPr bwMode="auto">
            <a:xfrm>
              <a:off x="4648" y="3966"/>
              <a:ext cx="170" cy="208"/>
            </a:xfrm>
            <a:custGeom>
              <a:avLst/>
              <a:gdLst>
                <a:gd name="T0" fmla="*/ 224 w 256"/>
                <a:gd name="T1" fmla="*/ 240 h 312"/>
                <a:gd name="T2" fmla="*/ 199 w 256"/>
                <a:gd name="T3" fmla="*/ 32 h 312"/>
                <a:gd name="T4" fmla="*/ 188 w 256"/>
                <a:gd name="T5" fmla="*/ 6 h 312"/>
                <a:gd name="T6" fmla="*/ 67 w 256"/>
                <a:gd name="T7" fmla="*/ 6 h 312"/>
                <a:gd name="T8" fmla="*/ 56 w 256"/>
                <a:gd name="T9" fmla="*/ 32 h 312"/>
                <a:gd name="T10" fmla="*/ 32 w 256"/>
                <a:gd name="T11" fmla="*/ 240 h 312"/>
                <a:gd name="T12" fmla="*/ 12 w 256"/>
                <a:gd name="T13" fmla="*/ 307 h 312"/>
                <a:gd name="T14" fmla="*/ 234 w 256"/>
                <a:gd name="T15" fmla="*/ 312 h 312"/>
                <a:gd name="T16" fmla="*/ 244 w 256"/>
                <a:gd name="T17" fmla="*/ 297 h 312"/>
                <a:gd name="T18" fmla="*/ 132 w 256"/>
                <a:gd name="T19" fmla="*/ 34 h 312"/>
                <a:gd name="T20" fmla="*/ 177 w 256"/>
                <a:gd name="T21" fmla="*/ 24 h 312"/>
                <a:gd name="T22" fmla="*/ 109 w 256"/>
                <a:gd name="T23" fmla="*/ 56 h 312"/>
                <a:gd name="T24" fmla="*/ 123 w 256"/>
                <a:gd name="T25" fmla="*/ 34 h 312"/>
                <a:gd name="T26" fmla="*/ 53 w 256"/>
                <a:gd name="T27" fmla="*/ 238 h 312"/>
                <a:gd name="T28" fmla="*/ 108 w 256"/>
                <a:gd name="T29" fmla="*/ 78 h 312"/>
                <a:gd name="T30" fmla="*/ 203 w 256"/>
                <a:gd name="T31" fmla="*/ 233 h 312"/>
                <a:gd name="T32" fmla="*/ 218 w 256"/>
                <a:gd name="T33" fmla="*/ 291 h 312"/>
                <a:gd name="T34" fmla="*/ 163 w 256"/>
                <a:gd name="T35" fmla="*/ 203 h 312"/>
                <a:gd name="T36" fmla="*/ 157 w 256"/>
                <a:gd name="T37" fmla="*/ 234 h 312"/>
                <a:gd name="T38" fmla="*/ 133 w 256"/>
                <a:gd name="T39" fmla="*/ 259 h 312"/>
                <a:gd name="T40" fmla="*/ 122 w 256"/>
                <a:gd name="T41" fmla="*/ 244 h 312"/>
                <a:gd name="T42" fmla="*/ 89 w 256"/>
                <a:gd name="T43" fmla="*/ 217 h 312"/>
                <a:gd name="T44" fmla="*/ 122 w 256"/>
                <a:gd name="T45" fmla="*/ 226 h 312"/>
                <a:gd name="T46" fmla="*/ 133 w 256"/>
                <a:gd name="T47" fmla="*/ 225 h 312"/>
                <a:gd name="T48" fmla="*/ 140 w 256"/>
                <a:gd name="T49" fmla="*/ 211 h 312"/>
                <a:gd name="T50" fmla="*/ 122 w 256"/>
                <a:gd name="T51" fmla="*/ 202 h 312"/>
                <a:gd name="T52" fmla="*/ 95 w 256"/>
                <a:gd name="T53" fmla="*/ 187 h 312"/>
                <a:gd name="T54" fmla="*/ 98 w 256"/>
                <a:gd name="T55" fmla="*/ 151 h 312"/>
                <a:gd name="T56" fmla="*/ 122 w 256"/>
                <a:gd name="T57" fmla="*/ 131 h 312"/>
                <a:gd name="T58" fmla="*/ 133 w 256"/>
                <a:gd name="T59" fmla="*/ 142 h 312"/>
                <a:gd name="T60" fmla="*/ 157 w 256"/>
                <a:gd name="T61" fmla="*/ 167 h 312"/>
                <a:gd name="T62" fmla="*/ 128 w 256"/>
                <a:gd name="T63" fmla="*/ 161 h 312"/>
                <a:gd name="T64" fmla="*/ 112 w 256"/>
                <a:gd name="T65" fmla="*/ 170 h 312"/>
                <a:gd name="T66" fmla="*/ 122 w 256"/>
                <a:gd name="T67" fmla="*/ 180 h 312"/>
                <a:gd name="T68" fmla="*/ 154 w 256"/>
                <a:gd name="T69" fmla="*/ 19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2">
                  <a:moveTo>
                    <a:pt x="244" y="297"/>
                  </a:moveTo>
                  <a:cubicBezTo>
                    <a:pt x="237" y="281"/>
                    <a:pt x="225" y="253"/>
                    <a:pt x="224" y="240"/>
                  </a:cubicBezTo>
                  <a:cubicBezTo>
                    <a:pt x="230" y="224"/>
                    <a:pt x="256" y="145"/>
                    <a:pt x="167" y="66"/>
                  </a:cubicBezTo>
                  <a:cubicBezTo>
                    <a:pt x="199" y="32"/>
                    <a:pt x="199" y="32"/>
                    <a:pt x="199" y="32"/>
                  </a:cubicBezTo>
                  <a:cubicBezTo>
                    <a:pt x="202" y="29"/>
                    <a:pt x="203" y="25"/>
                    <a:pt x="202" y="22"/>
                  </a:cubicBezTo>
                  <a:cubicBezTo>
                    <a:pt x="202" y="20"/>
                    <a:pt x="199" y="11"/>
                    <a:pt x="188" y="6"/>
                  </a:cubicBezTo>
                  <a:cubicBezTo>
                    <a:pt x="174" y="0"/>
                    <a:pt x="154" y="2"/>
                    <a:pt x="128" y="13"/>
                  </a:cubicBezTo>
                  <a:cubicBezTo>
                    <a:pt x="101" y="2"/>
                    <a:pt x="81" y="0"/>
                    <a:pt x="67" y="6"/>
                  </a:cubicBezTo>
                  <a:cubicBezTo>
                    <a:pt x="57" y="11"/>
                    <a:pt x="54" y="20"/>
                    <a:pt x="53" y="22"/>
                  </a:cubicBezTo>
                  <a:cubicBezTo>
                    <a:pt x="52" y="25"/>
                    <a:pt x="53" y="29"/>
                    <a:pt x="56" y="32"/>
                  </a:cubicBezTo>
                  <a:cubicBezTo>
                    <a:pt x="89" y="66"/>
                    <a:pt x="89" y="66"/>
                    <a:pt x="89" y="66"/>
                  </a:cubicBezTo>
                  <a:cubicBezTo>
                    <a:pt x="0" y="145"/>
                    <a:pt x="25" y="224"/>
                    <a:pt x="32" y="240"/>
                  </a:cubicBezTo>
                  <a:cubicBezTo>
                    <a:pt x="30" y="253"/>
                    <a:pt x="19" y="281"/>
                    <a:pt x="11" y="297"/>
                  </a:cubicBezTo>
                  <a:cubicBezTo>
                    <a:pt x="10" y="300"/>
                    <a:pt x="10" y="304"/>
                    <a:pt x="12" y="307"/>
                  </a:cubicBezTo>
                  <a:cubicBezTo>
                    <a:pt x="14" y="310"/>
                    <a:pt x="17" y="312"/>
                    <a:pt x="21" y="312"/>
                  </a:cubicBezTo>
                  <a:cubicBezTo>
                    <a:pt x="234" y="312"/>
                    <a:pt x="234" y="312"/>
                    <a:pt x="234" y="312"/>
                  </a:cubicBezTo>
                  <a:cubicBezTo>
                    <a:pt x="238" y="312"/>
                    <a:pt x="241" y="310"/>
                    <a:pt x="243" y="307"/>
                  </a:cubicBezTo>
                  <a:cubicBezTo>
                    <a:pt x="245" y="304"/>
                    <a:pt x="246" y="300"/>
                    <a:pt x="244" y="297"/>
                  </a:cubicBezTo>
                  <a:close/>
                  <a:moveTo>
                    <a:pt x="123" y="34"/>
                  </a:moveTo>
                  <a:cubicBezTo>
                    <a:pt x="126" y="35"/>
                    <a:pt x="129" y="35"/>
                    <a:pt x="132" y="34"/>
                  </a:cubicBezTo>
                  <a:cubicBezTo>
                    <a:pt x="132" y="34"/>
                    <a:pt x="132" y="34"/>
                    <a:pt x="132" y="34"/>
                  </a:cubicBezTo>
                  <a:cubicBezTo>
                    <a:pt x="157" y="23"/>
                    <a:pt x="171" y="23"/>
                    <a:pt x="177" y="24"/>
                  </a:cubicBezTo>
                  <a:cubicBezTo>
                    <a:pt x="147" y="56"/>
                    <a:pt x="147" y="56"/>
                    <a:pt x="147" y="56"/>
                  </a:cubicBezTo>
                  <a:cubicBezTo>
                    <a:pt x="109" y="56"/>
                    <a:pt x="109" y="56"/>
                    <a:pt x="109" y="56"/>
                  </a:cubicBezTo>
                  <a:cubicBezTo>
                    <a:pt x="79" y="25"/>
                    <a:pt x="79" y="25"/>
                    <a:pt x="79" y="25"/>
                  </a:cubicBezTo>
                  <a:cubicBezTo>
                    <a:pt x="84" y="23"/>
                    <a:pt x="97" y="22"/>
                    <a:pt x="123" y="34"/>
                  </a:cubicBezTo>
                  <a:close/>
                  <a:moveTo>
                    <a:pt x="37" y="291"/>
                  </a:moveTo>
                  <a:cubicBezTo>
                    <a:pt x="44" y="275"/>
                    <a:pt x="53" y="252"/>
                    <a:pt x="53" y="238"/>
                  </a:cubicBezTo>
                  <a:cubicBezTo>
                    <a:pt x="53" y="236"/>
                    <a:pt x="53" y="234"/>
                    <a:pt x="52" y="233"/>
                  </a:cubicBezTo>
                  <a:cubicBezTo>
                    <a:pt x="50" y="230"/>
                    <a:pt x="15" y="155"/>
                    <a:pt x="108" y="78"/>
                  </a:cubicBezTo>
                  <a:cubicBezTo>
                    <a:pt x="147" y="78"/>
                    <a:pt x="147" y="78"/>
                    <a:pt x="147" y="78"/>
                  </a:cubicBezTo>
                  <a:cubicBezTo>
                    <a:pt x="240" y="155"/>
                    <a:pt x="205" y="230"/>
                    <a:pt x="203" y="233"/>
                  </a:cubicBezTo>
                  <a:cubicBezTo>
                    <a:pt x="203" y="234"/>
                    <a:pt x="202" y="236"/>
                    <a:pt x="202" y="238"/>
                  </a:cubicBezTo>
                  <a:cubicBezTo>
                    <a:pt x="202" y="252"/>
                    <a:pt x="211" y="275"/>
                    <a:pt x="218" y="291"/>
                  </a:cubicBezTo>
                  <a:lnTo>
                    <a:pt x="37" y="291"/>
                  </a:lnTo>
                  <a:close/>
                  <a:moveTo>
                    <a:pt x="163" y="203"/>
                  </a:moveTo>
                  <a:cubicBezTo>
                    <a:pt x="165" y="207"/>
                    <a:pt x="166" y="210"/>
                    <a:pt x="166" y="215"/>
                  </a:cubicBezTo>
                  <a:cubicBezTo>
                    <a:pt x="166" y="223"/>
                    <a:pt x="163" y="230"/>
                    <a:pt x="157" y="234"/>
                  </a:cubicBezTo>
                  <a:cubicBezTo>
                    <a:pt x="151" y="239"/>
                    <a:pt x="143" y="242"/>
                    <a:pt x="133" y="243"/>
                  </a:cubicBezTo>
                  <a:cubicBezTo>
                    <a:pt x="133" y="259"/>
                    <a:pt x="133" y="259"/>
                    <a:pt x="133" y="259"/>
                  </a:cubicBezTo>
                  <a:cubicBezTo>
                    <a:pt x="122" y="259"/>
                    <a:pt x="122" y="259"/>
                    <a:pt x="122" y="259"/>
                  </a:cubicBezTo>
                  <a:cubicBezTo>
                    <a:pt x="122" y="244"/>
                    <a:pt x="122" y="244"/>
                    <a:pt x="122" y="244"/>
                  </a:cubicBezTo>
                  <a:cubicBezTo>
                    <a:pt x="110" y="243"/>
                    <a:pt x="99" y="241"/>
                    <a:pt x="89" y="237"/>
                  </a:cubicBezTo>
                  <a:cubicBezTo>
                    <a:pt x="89" y="217"/>
                    <a:pt x="89" y="217"/>
                    <a:pt x="89" y="217"/>
                  </a:cubicBezTo>
                  <a:cubicBezTo>
                    <a:pt x="94" y="219"/>
                    <a:pt x="99" y="221"/>
                    <a:pt x="105" y="223"/>
                  </a:cubicBezTo>
                  <a:cubicBezTo>
                    <a:pt x="112" y="224"/>
                    <a:pt x="117" y="225"/>
                    <a:pt x="122" y="226"/>
                  </a:cubicBezTo>
                  <a:cubicBezTo>
                    <a:pt x="122" y="226"/>
                    <a:pt x="125" y="226"/>
                    <a:pt x="128" y="226"/>
                  </a:cubicBezTo>
                  <a:cubicBezTo>
                    <a:pt x="130" y="226"/>
                    <a:pt x="133" y="225"/>
                    <a:pt x="133" y="225"/>
                  </a:cubicBezTo>
                  <a:cubicBezTo>
                    <a:pt x="140" y="224"/>
                    <a:pt x="143" y="221"/>
                    <a:pt x="143" y="216"/>
                  </a:cubicBezTo>
                  <a:cubicBezTo>
                    <a:pt x="143" y="214"/>
                    <a:pt x="142" y="212"/>
                    <a:pt x="140" y="211"/>
                  </a:cubicBezTo>
                  <a:cubicBezTo>
                    <a:pt x="139" y="209"/>
                    <a:pt x="136" y="208"/>
                    <a:pt x="133" y="206"/>
                  </a:cubicBezTo>
                  <a:cubicBezTo>
                    <a:pt x="122" y="202"/>
                    <a:pt x="122" y="202"/>
                    <a:pt x="122" y="202"/>
                  </a:cubicBezTo>
                  <a:cubicBezTo>
                    <a:pt x="117" y="200"/>
                    <a:pt x="117" y="200"/>
                    <a:pt x="117" y="200"/>
                  </a:cubicBezTo>
                  <a:cubicBezTo>
                    <a:pt x="107" y="196"/>
                    <a:pt x="100" y="192"/>
                    <a:pt x="95" y="187"/>
                  </a:cubicBezTo>
                  <a:cubicBezTo>
                    <a:pt x="91" y="182"/>
                    <a:pt x="89" y="177"/>
                    <a:pt x="89" y="170"/>
                  </a:cubicBezTo>
                  <a:cubicBezTo>
                    <a:pt x="89" y="162"/>
                    <a:pt x="92" y="156"/>
                    <a:pt x="98" y="151"/>
                  </a:cubicBezTo>
                  <a:cubicBezTo>
                    <a:pt x="104" y="147"/>
                    <a:pt x="112" y="144"/>
                    <a:pt x="122" y="143"/>
                  </a:cubicBezTo>
                  <a:cubicBezTo>
                    <a:pt x="122" y="131"/>
                    <a:pt x="122" y="131"/>
                    <a:pt x="122" y="131"/>
                  </a:cubicBezTo>
                  <a:cubicBezTo>
                    <a:pt x="133" y="131"/>
                    <a:pt x="133" y="131"/>
                    <a:pt x="133" y="131"/>
                  </a:cubicBezTo>
                  <a:cubicBezTo>
                    <a:pt x="133" y="142"/>
                    <a:pt x="133" y="142"/>
                    <a:pt x="133" y="142"/>
                  </a:cubicBezTo>
                  <a:cubicBezTo>
                    <a:pt x="144" y="143"/>
                    <a:pt x="155" y="145"/>
                    <a:pt x="164" y="149"/>
                  </a:cubicBezTo>
                  <a:cubicBezTo>
                    <a:pt x="157" y="167"/>
                    <a:pt x="157" y="167"/>
                    <a:pt x="157" y="167"/>
                  </a:cubicBezTo>
                  <a:cubicBezTo>
                    <a:pt x="149" y="164"/>
                    <a:pt x="141" y="162"/>
                    <a:pt x="133" y="161"/>
                  </a:cubicBezTo>
                  <a:cubicBezTo>
                    <a:pt x="133" y="161"/>
                    <a:pt x="131" y="161"/>
                    <a:pt x="128" y="161"/>
                  </a:cubicBezTo>
                  <a:cubicBezTo>
                    <a:pt x="125" y="161"/>
                    <a:pt x="122" y="162"/>
                    <a:pt x="122" y="162"/>
                  </a:cubicBezTo>
                  <a:cubicBezTo>
                    <a:pt x="116" y="163"/>
                    <a:pt x="112" y="165"/>
                    <a:pt x="112" y="170"/>
                  </a:cubicBezTo>
                  <a:cubicBezTo>
                    <a:pt x="112" y="172"/>
                    <a:pt x="113" y="174"/>
                    <a:pt x="115" y="175"/>
                  </a:cubicBezTo>
                  <a:cubicBezTo>
                    <a:pt x="116" y="177"/>
                    <a:pt x="119" y="178"/>
                    <a:pt x="122" y="180"/>
                  </a:cubicBezTo>
                  <a:cubicBezTo>
                    <a:pt x="133" y="184"/>
                    <a:pt x="133" y="184"/>
                    <a:pt x="133" y="184"/>
                  </a:cubicBezTo>
                  <a:cubicBezTo>
                    <a:pt x="143" y="188"/>
                    <a:pt x="150" y="191"/>
                    <a:pt x="154" y="194"/>
                  </a:cubicBezTo>
                  <a:cubicBezTo>
                    <a:pt x="158" y="197"/>
                    <a:pt x="161" y="200"/>
                    <a:pt x="163"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cxnSp>
        <p:nvCxnSpPr>
          <p:cNvPr id="20" name="Straight Connector 20"/>
          <p:cNvCxnSpPr/>
          <p:nvPr/>
        </p:nvCxnSpPr>
        <p:spPr>
          <a:xfrm flipV="1">
            <a:off x="5333710" y="2272480"/>
            <a:ext cx="390000" cy="390000"/>
          </a:xfrm>
          <a:prstGeom prst="line">
            <a:avLst/>
          </a:prstGeom>
          <a:ln w="12700">
            <a:solidFill>
              <a:srgbClr val="5C8317"/>
            </a:solidFill>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a:off x="5721726" y="2272480"/>
            <a:ext cx="600000" cy="0"/>
          </a:xfrm>
          <a:prstGeom prst="line">
            <a:avLst/>
          </a:prstGeom>
          <a:ln w="12700">
            <a:solidFill>
              <a:srgbClr val="5C8317"/>
            </a:solidFill>
          </a:ln>
        </p:spPr>
        <p:style>
          <a:lnRef idx="1">
            <a:schemeClr val="accent1"/>
          </a:lnRef>
          <a:fillRef idx="0">
            <a:schemeClr val="accent1"/>
          </a:fillRef>
          <a:effectRef idx="0">
            <a:schemeClr val="accent1"/>
          </a:effectRef>
          <a:fontRef idx="minor">
            <a:schemeClr val="tx1"/>
          </a:fontRef>
        </p:style>
      </p:cxnSp>
      <p:grpSp>
        <p:nvGrpSpPr>
          <p:cNvPr id="22" name="Group 226"/>
          <p:cNvGrpSpPr>
            <a:grpSpLocks noChangeAspect="1"/>
          </p:cNvGrpSpPr>
          <p:nvPr/>
        </p:nvGrpSpPr>
        <p:grpSpPr bwMode="auto">
          <a:xfrm>
            <a:off x="5928345" y="3425655"/>
            <a:ext cx="420000" cy="420000"/>
            <a:chOff x="5048" y="783"/>
            <a:chExt cx="340" cy="340"/>
          </a:xfrm>
          <a:solidFill>
            <a:srgbClr val="435E13"/>
          </a:solidFill>
        </p:grpSpPr>
        <p:sp>
          <p:nvSpPr>
            <p:cNvPr id="23" name="Freeform 227"/>
            <p:cNvSpPr>
              <a:spLocks noEditPoints="1"/>
            </p:cNvSpPr>
            <p:nvPr/>
          </p:nvSpPr>
          <p:spPr bwMode="auto">
            <a:xfrm>
              <a:off x="5112" y="868"/>
              <a:ext cx="212" cy="127"/>
            </a:xfrm>
            <a:custGeom>
              <a:avLst/>
              <a:gdLst>
                <a:gd name="T0" fmla="*/ 282 w 320"/>
                <a:gd name="T1" fmla="*/ 56 h 192"/>
                <a:gd name="T2" fmla="*/ 296 w 320"/>
                <a:gd name="T3" fmla="*/ 38 h 192"/>
                <a:gd name="T4" fmla="*/ 295 w 320"/>
                <a:gd name="T5" fmla="*/ 24 h 192"/>
                <a:gd name="T6" fmla="*/ 281 w 320"/>
                <a:gd name="T7" fmla="*/ 23 h 192"/>
                <a:gd name="T8" fmla="*/ 263 w 320"/>
                <a:gd name="T9" fmla="*/ 37 h 192"/>
                <a:gd name="T10" fmla="*/ 160 w 320"/>
                <a:gd name="T11" fmla="*/ 0 h 192"/>
                <a:gd name="T12" fmla="*/ 0 w 320"/>
                <a:gd name="T13" fmla="*/ 160 h 192"/>
                <a:gd name="T14" fmla="*/ 10 w 320"/>
                <a:gd name="T15" fmla="*/ 170 h 192"/>
                <a:gd name="T16" fmla="*/ 21 w 320"/>
                <a:gd name="T17" fmla="*/ 160 h 192"/>
                <a:gd name="T18" fmla="*/ 160 w 320"/>
                <a:gd name="T19" fmla="*/ 21 h 192"/>
                <a:gd name="T20" fmla="*/ 245 w 320"/>
                <a:gd name="T21" fmla="*/ 51 h 192"/>
                <a:gd name="T22" fmla="*/ 137 w 320"/>
                <a:gd name="T23" fmla="*/ 133 h 192"/>
                <a:gd name="T24" fmla="*/ 136 w 320"/>
                <a:gd name="T25" fmla="*/ 134 h 192"/>
                <a:gd name="T26" fmla="*/ 126 w 320"/>
                <a:gd name="T27" fmla="*/ 158 h 192"/>
                <a:gd name="T28" fmla="*/ 136 w 320"/>
                <a:gd name="T29" fmla="*/ 182 h 192"/>
                <a:gd name="T30" fmla="*/ 160 w 320"/>
                <a:gd name="T31" fmla="*/ 192 h 192"/>
                <a:gd name="T32" fmla="*/ 160 w 320"/>
                <a:gd name="T33" fmla="*/ 192 h 192"/>
                <a:gd name="T34" fmla="*/ 183 w 320"/>
                <a:gd name="T35" fmla="*/ 182 h 192"/>
                <a:gd name="T36" fmla="*/ 184 w 320"/>
                <a:gd name="T37" fmla="*/ 181 h 192"/>
                <a:gd name="T38" fmla="*/ 268 w 320"/>
                <a:gd name="T39" fmla="*/ 74 h 192"/>
                <a:gd name="T40" fmla="*/ 298 w 320"/>
                <a:gd name="T41" fmla="*/ 160 h 192"/>
                <a:gd name="T42" fmla="*/ 309 w 320"/>
                <a:gd name="T43" fmla="*/ 170 h 192"/>
                <a:gd name="T44" fmla="*/ 320 w 320"/>
                <a:gd name="T45" fmla="*/ 160 h 192"/>
                <a:gd name="T46" fmla="*/ 282 w 320"/>
                <a:gd name="T47" fmla="*/ 56 h 192"/>
                <a:gd name="T48" fmla="*/ 168 w 320"/>
                <a:gd name="T49" fmla="*/ 167 h 192"/>
                <a:gd name="T50" fmla="*/ 160 w 320"/>
                <a:gd name="T51" fmla="*/ 170 h 192"/>
                <a:gd name="T52" fmla="*/ 160 w 320"/>
                <a:gd name="T53" fmla="*/ 170 h 192"/>
                <a:gd name="T54" fmla="*/ 151 w 320"/>
                <a:gd name="T55" fmla="*/ 167 h 192"/>
                <a:gd name="T56" fmla="*/ 147 w 320"/>
                <a:gd name="T57" fmla="*/ 158 h 192"/>
                <a:gd name="T58" fmla="*/ 151 w 320"/>
                <a:gd name="T59" fmla="*/ 150 h 192"/>
                <a:gd name="T60" fmla="*/ 227 w 320"/>
                <a:gd name="T61" fmla="*/ 91 h 192"/>
                <a:gd name="T62" fmla="*/ 168 w 320"/>
                <a:gd name="T63" fmla="*/ 16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92">
                  <a:moveTo>
                    <a:pt x="282" y="56"/>
                  </a:moveTo>
                  <a:cubicBezTo>
                    <a:pt x="296" y="38"/>
                    <a:pt x="296" y="38"/>
                    <a:pt x="296" y="38"/>
                  </a:cubicBezTo>
                  <a:cubicBezTo>
                    <a:pt x="299" y="34"/>
                    <a:pt x="299" y="28"/>
                    <a:pt x="295" y="24"/>
                  </a:cubicBezTo>
                  <a:cubicBezTo>
                    <a:pt x="291" y="20"/>
                    <a:pt x="285" y="20"/>
                    <a:pt x="281" y="23"/>
                  </a:cubicBezTo>
                  <a:cubicBezTo>
                    <a:pt x="263" y="37"/>
                    <a:pt x="263" y="37"/>
                    <a:pt x="263" y="37"/>
                  </a:cubicBezTo>
                  <a:cubicBezTo>
                    <a:pt x="235" y="14"/>
                    <a:pt x="199" y="0"/>
                    <a:pt x="160" y="0"/>
                  </a:cubicBezTo>
                  <a:cubicBezTo>
                    <a:pt x="71" y="0"/>
                    <a:pt x="0" y="71"/>
                    <a:pt x="0" y="160"/>
                  </a:cubicBezTo>
                  <a:cubicBezTo>
                    <a:pt x="0" y="166"/>
                    <a:pt x="4" y="170"/>
                    <a:pt x="10" y="170"/>
                  </a:cubicBezTo>
                  <a:cubicBezTo>
                    <a:pt x="16" y="170"/>
                    <a:pt x="21" y="166"/>
                    <a:pt x="21" y="160"/>
                  </a:cubicBezTo>
                  <a:cubicBezTo>
                    <a:pt x="21" y="83"/>
                    <a:pt x="83" y="21"/>
                    <a:pt x="160" y="21"/>
                  </a:cubicBezTo>
                  <a:cubicBezTo>
                    <a:pt x="192" y="21"/>
                    <a:pt x="222" y="32"/>
                    <a:pt x="245" y="51"/>
                  </a:cubicBezTo>
                  <a:cubicBezTo>
                    <a:pt x="137" y="133"/>
                    <a:pt x="137" y="133"/>
                    <a:pt x="137" y="133"/>
                  </a:cubicBezTo>
                  <a:cubicBezTo>
                    <a:pt x="137" y="134"/>
                    <a:pt x="136" y="134"/>
                    <a:pt x="136" y="134"/>
                  </a:cubicBezTo>
                  <a:cubicBezTo>
                    <a:pt x="130" y="141"/>
                    <a:pt x="126" y="149"/>
                    <a:pt x="126" y="158"/>
                  </a:cubicBezTo>
                  <a:cubicBezTo>
                    <a:pt x="126" y="167"/>
                    <a:pt x="130" y="175"/>
                    <a:pt x="136" y="182"/>
                  </a:cubicBezTo>
                  <a:cubicBezTo>
                    <a:pt x="142" y="188"/>
                    <a:pt x="151" y="192"/>
                    <a:pt x="160" y="192"/>
                  </a:cubicBezTo>
                  <a:cubicBezTo>
                    <a:pt x="160" y="192"/>
                    <a:pt x="160" y="192"/>
                    <a:pt x="160" y="192"/>
                  </a:cubicBezTo>
                  <a:cubicBezTo>
                    <a:pt x="169" y="192"/>
                    <a:pt x="177" y="188"/>
                    <a:pt x="183" y="182"/>
                  </a:cubicBezTo>
                  <a:cubicBezTo>
                    <a:pt x="184" y="182"/>
                    <a:pt x="184" y="181"/>
                    <a:pt x="184" y="181"/>
                  </a:cubicBezTo>
                  <a:cubicBezTo>
                    <a:pt x="268" y="74"/>
                    <a:pt x="268" y="74"/>
                    <a:pt x="268" y="74"/>
                  </a:cubicBezTo>
                  <a:cubicBezTo>
                    <a:pt x="287" y="97"/>
                    <a:pt x="298" y="127"/>
                    <a:pt x="298" y="160"/>
                  </a:cubicBezTo>
                  <a:cubicBezTo>
                    <a:pt x="298" y="166"/>
                    <a:pt x="303" y="170"/>
                    <a:pt x="309" y="170"/>
                  </a:cubicBezTo>
                  <a:cubicBezTo>
                    <a:pt x="315" y="170"/>
                    <a:pt x="320" y="166"/>
                    <a:pt x="320" y="160"/>
                  </a:cubicBezTo>
                  <a:cubicBezTo>
                    <a:pt x="320" y="120"/>
                    <a:pt x="305" y="84"/>
                    <a:pt x="282" y="56"/>
                  </a:cubicBezTo>
                  <a:close/>
                  <a:moveTo>
                    <a:pt x="168" y="167"/>
                  </a:moveTo>
                  <a:cubicBezTo>
                    <a:pt x="166" y="169"/>
                    <a:pt x="163" y="170"/>
                    <a:pt x="160" y="170"/>
                  </a:cubicBezTo>
                  <a:cubicBezTo>
                    <a:pt x="160" y="170"/>
                    <a:pt x="160" y="170"/>
                    <a:pt x="160" y="170"/>
                  </a:cubicBezTo>
                  <a:cubicBezTo>
                    <a:pt x="156" y="170"/>
                    <a:pt x="153" y="169"/>
                    <a:pt x="151" y="167"/>
                  </a:cubicBezTo>
                  <a:cubicBezTo>
                    <a:pt x="149" y="164"/>
                    <a:pt x="147" y="161"/>
                    <a:pt x="147" y="158"/>
                  </a:cubicBezTo>
                  <a:cubicBezTo>
                    <a:pt x="147" y="155"/>
                    <a:pt x="149" y="152"/>
                    <a:pt x="151" y="150"/>
                  </a:cubicBezTo>
                  <a:cubicBezTo>
                    <a:pt x="227" y="91"/>
                    <a:pt x="227" y="91"/>
                    <a:pt x="227" y="91"/>
                  </a:cubicBezTo>
                  <a:lnTo>
                    <a:pt x="168"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24" name="Freeform 228"/>
            <p:cNvSpPr>
              <a:spLocks noEditPoints="1"/>
            </p:cNvSpPr>
            <p:nvPr/>
          </p:nvSpPr>
          <p:spPr bwMode="auto">
            <a:xfrm>
              <a:off x="5048" y="783"/>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cxnSp>
        <p:nvCxnSpPr>
          <p:cNvPr id="25" name="Straight Connector 26"/>
          <p:cNvCxnSpPr/>
          <p:nvPr/>
        </p:nvCxnSpPr>
        <p:spPr>
          <a:xfrm>
            <a:off x="5698406" y="3399605"/>
            <a:ext cx="630000" cy="0"/>
          </a:xfrm>
          <a:prstGeom prst="line">
            <a:avLst/>
          </a:prstGeom>
          <a:ln w="12700">
            <a:solidFill>
              <a:srgbClr val="435E13"/>
            </a:solidFill>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5415906" y="4173061"/>
            <a:ext cx="282500" cy="280073"/>
          </a:xfrm>
          <a:prstGeom prst="line">
            <a:avLst/>
          </a:prstGeom>
          <a:ln w="12700">
            <a:solidFill>
              <a:srgbClr val="697E42"/>
            </a:solidFill>
          </a:ln>
        </p:spPr>
        <p:style>
          <a:lnRef idx="1">
            <a:schemeClr val="accent1"/>
          </a:lnRef>
          <a:fillRef idx="0">
            <a:schemeClr val="accent1"/>
          </a:fillRef>
          <a:effectRef idx="0">
            <a:schemeClr val="accent1"/>
          </a:effectRef>
          <a:fontRef idx="minor">
            <a:schemeClr val="tx1"/>
          </a:fontRef>
        </p:style>
      </p:cxnSp>
      <p:cxnSp>
        <p:nvCxnSpPr>
          <p:cNvPr id="27" name="Straight Connector 29"/>
          <p:cNvCxnSpPr/>
          <p:nvPr/>
        </p:nvCxnSpPr>
        <p:spPr>
          <a:xfrm>
            <a:off x="5698406" y="4453131"/>
            <a:ext cx="630000" cy="0"/>
          </a:xfrm>
          <a:prstGeom prst="line">
            <a:avLst/>
          </a:prstGeom>
          <a:ln w="12700">
            <a:solidFill>
              <a:srgbClr val="697E42"/>
            </a:solidFill>
          </a:ln>
        </p:spPr>
        <p:style>
          <a:lnRef idx="1">
            <a:schemeClr val="accent1"/>
          </a:lnRef>
          <a:fillRef idx="0">
            <a:schemeClr val="accent1"/>
          </a:fillRef>
          <a:effectRef idx="0">
            <a:schemeClr val="accent1"/>
          </a:effectRef>
          <a:fontRef idx="minor">
            <a:schemeClr val="tx1"/>
          </a:fontRef>
        </p:style>
      </p:cxnSp>
      <p:grpSp>
        <p:nvGrpSpPr>
          <p:cNvPr id="28" name="Group 669"/>
          <p:cNvGrpSpPr>
            <a:grpSpLocks noChangeAspect="1"/>
          </p:cNvGrpSpPr>
          <p:nvPr/>
        </p:nvGrpSpPr>
        <p:grpSpPr bwMode="auto">
          <a:xfrm>
            <a:off x="5928345" y="4474593"/>
            <a:ext cx="420000" cy="420000"/>
            <a:chOff x="1910" y="2326"/>
            <a:chExt cx="340" cy="340"/>
          </a:xfrm>
          <a:solidFill>
            <a:schemeClr val="accent1">
              <a:lumMod val="50000"/>
              <a:alpha val="80000"/>
            </a:schemeClr>
          </a:solidFill>
        </p:grpSpPr>
        <p:sp>
          <p:nvSpPr>
            <p:cNvPr id="29" name="Freeform 670"/>
            <p:cNvSpPr>
              <a:spLocks noEditPoints="1"/>
            </p:cNvSpPr>
            <p:nvPr/>
          </p:nvSpPr>
          <p:spPr bwMode="auto">
            <a:xfrm>
              <a:off x="1910" y="2326"/>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30" name="Freeform 671"/>
            <p:cNvSpPr>
              <a:spLocks noEditPoints="1"/>
            </p:cNvSpPr>
            <p:nvPr/>
          </p:nvSpPr>
          <p:spPr bwMode="auto">
            <a:xfrm>
              <a:off x="1973" y="2390"/>
              <a:ext cx="214" cy="212"/>
            </a:xfrm>
            <a:custGeom>
              <a:avLst/>
              <a:gdLst>
                <a:gd name="T0" fmla="*/ 298 w 322"/>
                <a:gd name="T1" fmla="*/ 67 h 320"/>
                <a:gd name="T2" fmla="*/ 246 w 322"/>
                <a:gd name="T3" fmla="*/ 55 h 320"/>
                <a:gd name="T4" fmla="*/ 246 w 322"/>
                <a:gd name="T5" fmla="*/ 10 h 320"/>
                <a:gd name="T6" fmla="*/ 235 w 322"/>
                <a:gd name="T7" fmla="*/ 0 h 320"/>
                <a:gd name="T8" fmla="*/ 86 w 322"/>
                <a:gd name="T9" fmla="*/ 0 h 320"/>
                <a:gd name="T10" fmla="*/ 75 w 322"/>
                <a:gd name="T11" fmla="*/ 10 h 320"/>
                <a:gd name="T12" fmla="*/ 76 w 322"/>
                <a:gd name="T13" fmla="*/ 55 h 320"/>
                <a:gd name="T14" fmla="*/ 23 w 322"/>
                <a:gd name="T15" fmla="*/ 67 h 320"/>
                <a:gd name="T16" fmla="*/ 52 w 322"/>
                <a:gd name="T17" fmla="*/ 177 h 320"/>
                <a:gd name="T18" fmla="*/ 104 w 322"/>
                <a:gd name="T19" fmla="*/ 213 h 320"/>
                <a:gd name="T20" fmla="*/ 107 w 322"/>
                <a:gd name="T21" fmla="*/ 213 h 320"/>
                <a:gd name="T22" fmla="*/ 109 w 322"/>
                <a:gd name="T23" fmla="*/ 213 h 320"/>
                <a:gd name="T24" fmla="*/ 121 w 322"/>
                <a:gd name="T25" fmla="*/ 227 h 320"/>
                <a:gd name="T26" fmla="*/ 146 w 322"/>
                <a:gd name="T27" fmla="*/ 243 h 320"/>
                <a:gd name="T28" fmla="*/ 119 w 322"/>
                <a:gd name="T29" fmla="*/ 305 h 320"/>
                <a:gd name="T30" fmla="*/ 120 w 322"/>
                <a:gd name="T31" fmla="*/ 315 h 320"/>
                <a:gd name="T32" fmla="*/ 129 w 322"/>
                <a:gd name="T33" fmla="*/ 320 h 320"/>
                <a:gd name="T34" fmla="*/ 193 w 322"/>
                <a:gd name="T35" fmla="*/ 320 h 320"/>
                <a:gd name="T36" fmla="*/ 202 w 322"/>
                <a:gd name="T37" fmla="*/ 315 h 320"/>
                <a:gd name="T38" fmla="*/ 202 w 322"/>
                <a:gd name="T39" fmla="*/ 305 h 320"/>
                <a:gd name="T40" fmla="*/ 176 w 322"/>
                <a:gd name="T41" fmla="*/ 243 h 320"/>
                <a:gd name="T42" fmla="*/ 201 w 322"/>
                <a:gd name="T43" fmla="*/ 227 h 320"/>
                <a:gd name="T44" fmla="*/ 212 w 322"/>
                <a:gd name="T45" fmla="*/ 213 h 320"/>
                <a:gd name="T46" fmla="*/ 214 w 322"/>
                <a:gd name="T47" fmla="*/ 213 h 320"/>
                <a:gd name="T48" fmla="*/ 217 w 322"/>
                <a:gd name="T49" fmla="*/ 213 h 320"/>
                <a:gd name="T50" fmla="*/ 270 w 322"/>
                <a:gd name="T51" fmla="*/ 177 h 320"/>
                <a:gd name="T52" fmla="*/ 298 w 322"/>
                <a:gd name="T53" fmla="*/ 67 h 320"/>
                <a:gd name="T54" fmla="*/ 66 w 322"/>
                <a:gd name="T55" fmla="*/ 161 h 320"/>
                <a:gd name="T56" fmla="*/ 39 w 322"/>
                <a:gd name="T57" fmla="*/ 81 h 320"/>
                <a:gd name="T58" fmla="*/ 77 w 322"/>
                <a:gd name="T59" fmla="*/ 77 h 320"/>
                <a:gd name="T60" fmla="*/ 97 w 322"/>
                <a:gd name="T61" fmla="*/ 186 h 320"/>
                <a:gd name="T62" fmla="*/ 66 w 322"/>
                <a:gd name="T63" fmla="*/ 161 h 320"/>
                <a:gd name="T64" fmla="*/ 145 w 322"/>
                <a:gd name="T65" fmla="*/ 298 h 320"/>
                <a:gd name="T66" fmla="*/ 161 w 322"/>
                <a:gd name="T67" fmla="*/ 262 h 320"/>
                <a:gd name="T68" fmla="*/ 176 w 322"/>
                <a:gd name="T69" fmla="*/ 298 h 320"/>
                <a:gd name="T70" fmla="*/ 145 w 322"/>
                <a:gd name="T71" fmla="*/ 298 h 320"/>
                <a:gd name="T72" fmla="*/ 185 w 322"/>
                <a:gd name="T73" fmla="*/ 213 h 320"/>
                <a:gd name="T74" fmla="*/ 161 w 322"/>
                <a:gd name="T75" fmla="*/ 224 h 320"/>
                <a:gd name="T76" fmla="*/ 136 w 322"/>
                <a:gd name="T77" fmla="*/ 213 h 320"/>
                <a:gd name="T78" fmla="*/ 96 w 322"/>
                <a:gd name="T79" fmla="*/ 21 h 320"/>
                <a:gd name="T80" fmla="*/ 225 w 322"/>
                <a:gd name="T81" fmla="*/ 21 h 320"/>
                <a:gd name="T82" fmla="*/ 185 w 322"/>
                <a:gd name="T83" fmla="*/ 213 h 320"/>
                <a:gd name="T84" fmla="*/ 255 w 322"/>
                <a:gd name="T85" fmla="*/ 161 h 320"/>
                <a:gd name="T86" fmla="*/ 225 w 322"/>
                <a:gd name="T87" fmla="*/ 186 h 320"/>
                <a:gd name="T88" fmla="*/ 245 w 322"/>
                <a:gd name="T89" fmla="*/ 77 h 320"/>
                <a:gd name="T90" fmla="*/ 283 w 322"/>
                <a:gd name="T91" fmla="*/ 81 h 320"/>
                <a:gd name="T92" fmla="*/ 255 w 322"/>
                <a:gd name="T93" fmla="*/ 16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2" h="320">
                  <a:moveTo>
                    <a:pt x="298" y="67"/>
                  </a:moveTo>
                  <a:cubicBezTo>
                    <a:pt x="286" y="54"/>
                    <a:pt x="268" y="50"/>
                    <a:pt x="246" y="55"/>
                  </a:cubicBezTo>
                  <a:cubicBezTo>
                    <a:pt x="247" y="30"/>
                    <a:pt x="246" y="12"/>
                    <a:pt x="246" y="10"/>
                  </a:cubicBezTo>
                  <a:cubicBezTo>
                    <a:pt x="246" y="4"/>
                    <a:pt x="241" y="0"/>
                    <a:pt x="235" y="0"/>
                  </a:cubicBezTo>
                  <a:cubicBezTo>
                    <a:pt x="86" y="0"/>
                    <a:pt x="86" y="0"/>
                    <a:pt x="86" y="0"/>
                  </a:cubicBezTo>
                  <a:cubicBezTo>
                    <a:pt x="80" y="0"/>
                    <a:pt x="76" y="4"/>
                    <a:pt x="75" y="10"/>
                  </a:cubicBezTo>
                  <a:cubicBezTo>
                    <a:pt x="75" y="12"/>
                    <a:pt x="75" y="30"/>
                    <a:pt x="76" y="55"/>
                  </a:cubicBezTo>
                  <a:cubicBezTo>
                    <a:pt x="54" y="50"/>
                    <a:pt x="35" y="54"/>
                    <a:pt x="23" y="67"/>
                  </a:cubicBezTo>
                  <a:cubicBezTo>
                    <a:pt x="0" y="92"/>
                    <a:pt x="12" y="140"/>
                    <a:pt x="52" y="177"/>
                  </a:cubicBezTo>
                  <a:cubicBezTo>
                    <a:pt x="67" y="191"/>
                    <a:pt x="85" y="207"/>
                    <a:pt x="104" y="213"/>
                  </a:cubicBezTo>
                  <a:cubicBezTo>
                    <a:pt x="105" y="213"/>
                    <a:pt x="106" y="213"/>
                    <a:pt x="107" y="213"/>
                  </a:cubicBezTo>
                  <a:cubicBezTo>
                    <a:pt x="108" y="213"/>
                    <a:pt x="109" y="213"/>
                    <a:pt x="109" y="213"/>
                  </a:cubicBezTo>
                  <a:cubicBezTo>
                    <a:pt x="113" y="218"/>
                    <a:pt x="117" y="223"/>
                    <a:pt x="121" y="227"/>
                  </a:cubicBezTo>
                  <a:cubicBezTo>
                    <a:pt x="128" y="235"/>
                    <a:pt x="136" y="240"/>
                    <a:pt x="146" y="243"/>
                  </a:cubicBezTo>
                  <a:cubicBezTo>
                    <a:pt x="119" y="305"/>
                    <a:pt x="119" y="305"/>
                    <a:pt x="119" y="305"/>
                  </a:cubicBezTo>
                  <a:cubicBezTo>
                    <a:pt x="117" y="308"/>
                    <a:pt x="118" y="312"/>
                    <a:pt x="120" y="315"/>
                  </a:cubicBezTo>
                  <a:cubicBezTo>
                    <a:pt x="122" y="318"/>
                    <a:pt x="125" y="320"/>
                    <a:pt x="129" y="320"/>
                  </a:cubicBezTo>
                  <a:cubicBezTo>
                    <a:pt x="193" y="320"/>
                    <a:pt x="193" y="320"/>
                    <a:pt x="193" y="320"/>
                  </a:cubicBezTo>
                  <a:cubicBezTo>
                    <a:pt x="196" y="320"/>
                    <a:pt x="200" y="318"/>
                    <a:pt x="202" y="315"/>
                  </a:cubicBezTo>
                  <a:cubicBezTo>
                    <a:pt x="204" y="312"/>
                    <a:pt x="204" y="308"/>
                    <a:pt x="202" y="305"/>
                  </a:cubicBezTo>
                  <a:cubicBezTo>
                    <a:pt x="176" y="243"/>
                    <a:pt x="176" y="243"/>
                    <a:pt x="176" y="243"/>
                  </a:cubicBezTo>
                  <a:cubicBezTo>
                    <a:pt x="185" y="240"/>
                    <a:pt x="193" y="235"/>
                    <a:pt x="201" y="227"/>
                  </a:cubicBezTo>
                  <a:cubicBezTo>
                    <a:pt x="205" y="223"/>
                    <a:pt x="209" y="218"/>
                    <a:pt x="212" y="213"/>
                  </a:cubicBezTo>
                  <a:cubicBezTo>
                    <a:pt x="213" y="213"/>
                    <a:pt x="213" y="213"/>
                    <a:pt x="214" y="213"/>
                  </a:cubicBezTo>
                  <a:cubicBezTo>
                    <a:pt x="215" y="213"/>
                    <a:pt x="216" y="213"/>
                    <a:pt x="217" y="213"/>
                  </a:cubicBezTo>
                  <a:cubicBezTo>
                    <a:pt x="236" y="207"/>
                    <a:pt x="254" y="191"/>
                    <a:pt x="270" y="177"/>
                  </a:cubicBezTo>
                  <a:cubicBezTo>
                    <a:pt x="309" y="140"/>
                    <a:pt x="322" y="92"/>
                    <a:pt x="298" y="67"/>
                  </a:cubicBezTo>
                  <a:close/>
                  <a:moveTo>
                    <a:pt x="66" y="161"/>
                  </a:moveTo>
                  <a:cubicBezTo>
                    <a:pt x="37" y="134"/>
                    <a:pt x="24" y="97"/>
                    <a:pt x="39" y="81"/>
                  </a:cubicBezTo>
                  <a:cubicBezTo>
                    <a:pt x="46" y="74"/>
                    <a:pt x="60" y="72"/>
                    <a:pt x="77" y="77"/>
                  </a:cubicBezTo>
                  <a:cubicBezTo>
                    <a:pt x="79" y="112"/>
                    <a:pt x="85" y="153"/>
                    <a:pt x="97" y="186"/>
                  </a:cubicBezTo>
                  <a:cubicBezTo>
                    <a:pt x="86" y="179"/>
                    <a:pt x="76" y="170"/>
                    <a:pt x="66" y="161"/>
                  </a:cubicBezTo>
                  <a:close/>
                  <a:moveTo>
                    <a:pt x="145" y="298"/>
                  </a:moveTo>
                  <a:cubicBezTo>
                    <a:pt x="161" y="262"/>
                    <a:pt x="161" y="262"/>
                    <a:pt x="161" y="262"/>
                  </a:cubicBezTo>
                  <a:cubicBezTo>
                    <a:pt x="176" y="298"/>
                    <a:pt x="176" y="298"/>
                    <a:pt x="176" y="298"/>
                  </a:cubicBezTo>
                  <a:lnTo>
                    <a:pt x="145" y="298"/>
                  </a:lnTo>
                  <a:close/>
                  <a:moveTo>
                    <a:pt x="185" y="213"/>
                  </a:moveTo>
                  <a:cubicBezTo>
                    <a:pt x="178" y="220"/>
                    <a:pt x="170" y="224"/>
                    <a:pt x="161" y="224"/>
                  </a:cubicBezTo>
                  <a:cubicBezTo>
                    <a:pt x="151" y="224"/>
                    <a:pt x="143" y="220"/>
                    <a:pt x="136" y="213"/>
                  </a:cubicBezTo>
                  <a:cubicBezTo>
                    <a:pt x="102" y="177"/>
                    <a:pt x="96" y="70"/>
                    <a:pt x="96" y="21"/>
                  </a:cubicBezTo>
                  <a:cubicBezTo>
                    <a:pt x="225" y="21"/>
                    <a:pt x="225" y="21"/>
                    <a:pt x="225" y="21"/>
                  </a:cubicBezTo>
                  <a:cubicBezTo>
                    <a:pt x="225" y="70"/>
                    <a:pt x="220" y="177"/>
                    <a:pt x="185" y="213"/>
                  </a:cubicBezTo>
                  <a:close/>
                  <a:moveTo>
                    <a:pt x="255" y="161"/>
                  </a:moveTo>
                  <a:cubicBezTo>
                    <a:pt x="246" y="170"/>
                    <a:pt x="235" y="179"/>
                    <a:pt x="225" y="186"/>
                  </a:cubicBezTo>
                  <a:cubicBezTo>
                    <a:pt x="237" y="153"/>
                    <a:pt x="242" y="112"/>
                    <a:pt x="245" y="77"/>
                  </a:cubicBezTo>
                  <a:cubicBezTo>
                    <a:pt x="261" y="72"/>
                    <a:pt x="275" y="74"/>
                    <a:pt x="283" y="81"/>
                  </a:cubicBezTo>
                  <a:cubicBezTo>
                    <a:pt x="297" y="97"/>
                    <a:pt x="284" y="134"/>
                    <a:pt x="255"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sp>
        <p:nvSpPr>
          <p:cNvPr id="31" name="Freeform 351"/>
          <p:cNvSpPr>
            <a:spLocks noChangeAspect="1" noEditPoints="1"/>
          </p:cNvSpPr>
          <p:nvPr/>
        </p:nvSpPr>
        <p:spPr bwMode="auto">
          <a:xfrm>
            <a:off x="4604783" y="1575300"/>
            <a:ext cx="420000" cy="420000"/>
          </a:xfrm>
          <a:custGeom>
            <a:avLst/>
            <a:gdLst>
              <a:gd name="T0" fmla="*/ 128 w 512"/>
              <a:gd name="T1" fmla="*/ 331 h 512"/>
              <a:gd name="T2" fmla="*/ 152 w 512"/>
              <a:gd name="T3" fmla="*/ 331 h 512"/>
              <a:gd name="T4" fmla="*/ 128 w 512"/>
              <a:gd name="T5" fmla="*/ 256 h 512"/>
              <a:gd name="T6" fmla="*/ 256 w 512"/>
              <a:gd name="T7" fmla="*/ 128 h 512"/>
              <a:gd name="T8" fmla="*/ 384 w 512"/>
              <a:gd name="T9" fmla="*/ 256 h 512"/>
              <a:gd name="T10" fmla="*/ 256 w 512"/>
              <a:gd name="T11" fmla="*/ 384 h 512"/>
              <a:gd name="T12" fmla="*/ 245 w 512"/>
              <a:gd name="T13" fmla="*/ 373 h 512"/>
              <a:gd name="T14" fmla="*/ 256 w 512"/>
              <a:gd name="T15" fmla="*/ 363 h 512"/>
              <a:gd name="T16" fmla="*/ 362 w 512"/>
              <a:gd name="T17" fmla="*/ 256 h 512"/>
              <a:gd name="T18" fmla="*/ 256 w 512"/>
              <a:gd name="T19" fmla="*/ 149 h 512"/>
              <a:gd name="T20" fmla="*/ 149 w 512"/>
              <a:gd name="T21" fmla="*/ 256 h 512"/>
              <a:gd name="T22" fmla="*/ 170 w 512"/>
              <a:gd name="T23" fmla="*/ 320 h 512"/>
              <a:gd name="T24" fmla="*/ 170 w 512"/>
              <a:gd name="T25" fmla="*/ 288 h 512"/>
              <a:gd name="T26" fmla="*/ 180 w 512"/>
              <a:gd name="T27" fmla="*/ 277 h 512"/>
              <a:gd name="T28" fmla="*/ 191 w 512"/>
              <a:gd name="T29" fmla="*/ 288 h 512"/>
              <a:gd name="T30" fmla="*/ 191 w 512"/>
              <a:gd name="T31" fmla="*/ 341 h 512"/>
              <a:gd name="T32" fmla="*/ 181 w 512"/>
              <a:gd name="T33" fmla="*/ 353 h 512"/>
              <a:gd name="T34" fmla="*/ 128 w 512"/>
              <a:gd name="T35" fmla="*/ 353 h 512"/>
              <a:gd name="T36" fmla="*/ 117 w 512"/>
              <a:gd name="T37" fmla="*/ 342 h 512"/>
              <a:gd name="T38" fmla="*/ 128 w 512"/>
              <a:gd name="T39" fmla="*/ 331 h 512"/>
              <a:gd name="T40" fmla="*/ 280 w 512"/>
              <a:gd name="T41" fmla="*/ 227 h 512"/>
              <a:gd name="T42" fmla="*/ 256 w 512"/>
              <a:gd name="T43" fmla="*/ 252 h 512"/>
              <a:gd name="T44" fmla="*/ 213 w 512"/>
              <a:gd name="T45" fmla="*/ 208 h 512"/>
              <a:gd name="T46" fmla="*/ 197 w 512"/>
              <a:gd name="T47" fmla="*/ 208 h 512"/>
              <a:gd name="T48" fmla="*/ 197 w 512"/>
              <a:gd name="T49" fmla="*/ 224 h 512"/>
              <a:gd name="T50" fmla="*/ 248 w 512"/>
              <a:gd name="T51" fmla="*/ 274 h 512"/>
              <a:gd name="T52" fmla="*/ 256 w 512"/>
              <a:gd name="T53" fmla="*/ 277 h 512"/>
              <a:gd name="T54" fmla="*/ 263 w 512"/>
              <a:gd name="T55" fmla="*/ 274 h 512"/>
              <a:gd name="T56" fmla="*/ 295 w 512"/>
              <a:gd name="T57" fmla="*/ 242 h 512"/>
              <a:gd name="T58" fmla="*/ 295 w 512"/>
              <a:gd name="T59" fmla="*/ 227 h 512"/>
              <a:gd name="T60" fmla="*/ 280 w 512"/>
              <a:gd name="T61" fmla="*/ 227 h 512"/>
              <a:gd name="T62" fmla="*/ 256 w 512"/>
              <a:gd name="T63" fmla="*/ 21 h 512"/>
              <a:gd name="T64" fmla="*/ 490 w 512"/>
              <a:gd name="T65" fmla="*/ 256 h 512"/>
              <a:gd name="T66" fmla="*/ 256 w 512"/>
              <a:gd name="T67" fmla="*/ 491 h 512"/>
              <a:gd name="T68" fmla="*/ 21 w 512"/>
              <a:gd name="T69" fmla="*/ 256 h 512"/>
              <a:gd name="T70" fmla="*/ 256 w 512"/>
              <a:gd name="T71" fmla="*/ 21 h 512"/>
              <a:gd name="T72" fmla="*/ 256 w 512"/>
              <a:gd name="T73" fmla="*/ 0 h 512"/>
              <a:gd name="T74" fmla="*/ 0 w 512"/>
              <a:gd name="T75" fmla="*/ 256 h 512"/>
              <a:gd name="T76" fmla="*/ 256 w 512"/>
              <a:gd name="T77" fmla="*/ 512 h 512"/>
              <a:gd name="T78" fmla="*/ 512 w 512"/>
              <a:gd name="T79" fmla="*/ 256 h 512"/>
              <a:gd name="T80" fmla="*/ 256 w 512"/>
              <a:gd name="T81"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2" h="512">
                <a:moveTo>
                  <a:pt x="128" y="331"/>
                </a:moveTo>
                <a:cubicBezTo>
                  <a:pt x="152" y="331"/>
                  <a:pt x="152" y="331"/>
                  <a:pt x="152" y="331"/>
                </a:cubicBezTo>
                <a:cubicBezTo>
                  <a:pt x="136" y="310"/>
                  <a:pt x="128" y="283"/>
                  <a:pt x="128" y="256"/>
                </a:cubicBezTo>
                <a:cubicBezTo>
                  <a:pt x="128" y="186"/>
                  <a:pt x="185" y="128"/>
                  <a:pt x="256" y="128"/>
                </a:cubicBezTo>
                <a:cubicBezTo>
                  <a:pt x="326" y="128"/>
                  <a:pt x="384" y="186"/>
                  <a:pt x="384" y="256"/>
                </a:cubicBezTo>
                <a:cubicBezTo>
                  <a:pt x="384" y="327"/>
                  <a:pt x="326" y="384"/>
                  <a:pt x="256" y="384"/>
                </a:cubicBezTo>
                <a:cubicBezTo>
                  <a:pt x="250" y="384"/>
                  <a:pt x="245" y="379"/>
                  <a:pt x="245" y="373"/>
                </a:cubicBezTo>
                <a:cubicBezTo>
                  <a:pt x="245" y="367"/>
                  <a:pt x="250" y="363"/>
                  <a:pt x="256" y="363"/>
                </a:cubicBezTo>
                <a:cubicBezTo>
                  <a:pt x="314" y="363"/>
                  <a:pt x="362" y="315"/>
                  <a:pt x="362" y="256"/>
                </a:cubicBezTo>
                <a:cubicBezTo>
                  <a:pt x="362" y="197"/>
                  <a:pt x="314" y="149"/>
                  <a:pt x="256" y="149"/>
                </a:cubicBezTo>
                <a:cubicBezTo>
                  <a:pt x="197" y="149"/>
                  <a:pt x="149" y="197"/>
                  <a:pt x="149" y="256"/>
                </a:cubicBezTo>
                <a:cubicBezTo>
                  <a:pt x="149" y="279"/>
                  <a:pt x="156" y="302"/>
                  <a:pt x="170" y="320"/>
                </a:cubicBezTo>
                <a:cubicBezTo>
                  <a:pt x="170" y="288"/>
                  <a:pt x="170" y="288"/>
                  <a:pt x="170" y="288"/>
                </a:cubicBezTo>
                <a:cubicBezTo>
                  <a:pt x="170" y="282"/>
                  <a:pt x="174" y="277"/>
                  <a:pt x="180" y="277"/>
                </a:cubicBezTo>
                <a:cubicBezTo>
                  <a:pt x="186" y="277"/>
                  <a:pt x="191" y="282"/>
                  <a:pt x="191" y="288"/>
                </a:cubicBezTo>
                <a:cubicBezTo>
                  <a:pt x="191" y="341"/>
                  <a:pt x="191" y="341"/>
                  <a:pt x="191" y="341"/>
                </a:cubicBezTo>
                <a:cubicBezTo>
                  <a:pt x="191" y="347"/>
                  <a:pt x="187" y="353"/>
                  <a:pt x="181" y="353"/>
                </a:cubicBezTo>
                <a:cubicBezTo>
                  <a:pt x="128" y="353"/>
                  <a:pt x="128" y="353"/>
                  <a:pt x="128" y="353"/>
                </a:cubicBezTo>
                <a:cubicBezTo>
                  <a:pt x="122" y="353"/>
                  <a:pt x="117" y="348"/>
                  <a:pt x="117" y="342"/>
                </a:cubicBezTo>
                <a:cubicBezTo>
                  <a:pt x="117" y="336"/>
                  <a:pt x="122" y="331"/>
                  <a:pt x="128" y="331"/>
                </a:cubicBezTo>
                <a:close/>
                <a:moveTo>
                  <a:pt x="280" y="227"/>
                </a:moveTo>
                <a:cubicBezTo>
                  <a:pt x="256" y="252"/>
                  <a:pt x="256" y="252"/>
                  <a:pt x="256" y="252"/>
                </a:cubicBezTo>
                <a:cubicBezTo>
                  <a:pt x="213" y="208"/>
                  <a:pt x="213" y="208"/>
                  <a:pt x="213" y="208"/>
                </a:cubicBezTo>
                <a:cubicBezTo>
                  <a:pt x="208" y="204"/>
                  <a:pt x="202" y="204"/>
                  <a:pt x="197" y="208"/>
                </a:cubicBezTo>
                <a:cubicBezTo>
                  <a:pt x="193" y="213"/>
                  <a:pt x="193" y="219"/>
                  <a:pt x="197" y="224"/>
                </a:cubicBezTo>
                <a:cubicBezTo>
                  <a:pt x="248" y="274"/>
                  <a:pt x="248" y="274"/>
                  <a:pt x="248" y="274"/>
                </a:cubicBezTo>
                <a:cubicBezTo>
                  <a:pt x="250" y="276"/>
                  <a:pt x="253" y="277"/>
                  <a:pt x="256" y="277"/>
                </a:cubicBezTo>
                <a:cubicBezTo>
                  <a:pt x="258" y="277"/>
                  <a:pt x="261" y="276"/>
                  <a:pt x="263" y="274"/>
                </a:cubicBezTo>
                <a:cubicBezTo>
                  <a:pt x="295" y="242"/>
                  <a:pt x="295" y="242"/>
                  <a:pt x="295" y="242"/>
                </a:cubicBezTo>
                <a:cubicBezTo>
                  <a:pt x="299" y="238"/>
                  <a:pt x="299" y="231"/>
                  <a:pt x="295" y="227"/>
                </a:cubicBezTo>
                <a:cubicBezTo>
                  <a:pt x="291" y="223"/>
                  <a:pt x="284" y="223"/>
                  <a:pt x="280" y="227"/>
                </a:cubicBezTo>
                <a:close/>
                <a:moveTo>
                  <a:pt x="256" y="21"/>
                </a:moveTo>
                <a:cubicBezTo>
                  <a:pt x="385" y="21"/>
                  <a:pt x="490" y="127"/>
                  <a:pt x="490" y="256"/>
                </a:cubicBezTo>
                <a:cubicBezTo>
                  <a:pt x="490" y="385"/>
                  <a:pt x="385" y="491"/>
                  <a:pt x="256" y="491"/>
                </a:cubicBezTo>
                <a:cubicBezTo>
                  <a:pt x="126" y="491"/>
                  <a:pt x="21" y="385"/>
                  <a:pt x="21" y="256"/>
                </a:cubicBezTo>
                <a:cubicBezTo>
                  <a:pt x="21" y="127"/>
                  <a:pt x="126" y="21"/>
                  <a:pt x="256" y="21"/>
                </a:cubicBezTo>
                <a:moveTo>
                  <a:pt x="256" y="0"/>
                </a:moveTo>
                <a:cubicBezTo>
                  <a:pt x="114" y="0"/>
                  <a:pt x="0" y="115"/>
                  <a:pt x="0" y="256"/>
                </a:cubicBezTo>
                <a:cubicBezTo>
                  <a:pt x="0" y="397"/>
                  <a:pt x="114" y="512"/>
                  <a:pt x="256" y="512"/>
                </a:cubicBezTo>
                <a:cubicBezTo>
                  <a:pt x="397" y="512"/>
                  <a:pt x="512" y="397"/>
                  <a:pt x="512" y="256"/>
                </a:cubicBezTo>
                <a:cubicBezTo>
                  <a:pt x="512" y="115"/>
                  <a:pt x="397" y="0"/>
                  <a:pt x="256" y="0"/>
                </a:cubicBezTo>
                <a:close/>
              </a:path>
            </a:pathLst>
          </a:custGeom>
          <a:solidFill>
            <a:srgbClr val="6A961C"/>
          </a:solidFill>
          <a:ln>
            <a:noFill/>
          </a:ln>
        </p:spPr>
        <p:txBody>
          <a:bodyPr vert="horz" wrap="square" lIns="76200" tIns="38100" rIns="76200" bIns="38100" numCol="1" anchor="t" anchorCtr="0" compatLnSpc="1">
            <a:prstTxWarp prst="textNoShape">
              <a:avLst/>
            </a:prstTxWarp>
          </a:bodyPr>
          <a:lstStyle/>
          <a:p>
            <a:endParaRPr lang="nb-NO" sz="1333">
              <a:latin typeface="+mj-lt"/>
            </a:endParaRPr>
          </a:p>
        </p:txBody>
      </p:sp>
      <p:cxnSp>
        <p:nvCxnSpPr>
          <p:cNvPr id="32" name="Straight Connector 35"/>
          <p:cNvCxnSpPr/>
          <p:nvPr/>
        </p:nvCxnSpPr>
        <p:spPr>
          <a:xfrm flipV="1">
            <a:off x="4563111" y="1568793"/>
            <a:ext cx="0" cy="810000"/>
          </a:xfrm>
          <a:prstGeom prst="line">
            <a:avLst/>
          </a:prstGeom>
          <a:ln w="12700">
            <a:solidFill>
              <a:srgbClr val="6A961C"/>
            </a:solidFill>
          </a:ln>
        </p:spPr>
        <p:style>
          <a:lnRef idx="1">
            <a:schemeClr val="accent1"/>
          </a:lnRef>
          <a:fillRef idx="0">
            <a:schemeClr val="accent1"/>
          </a:fillRef>
          <a:effectRef idx="0">
            <a:schemeClr val="accent1"/>
          </a:effectRef>
          <a:fontRef idx="minor">
            <a:schemeClr val="tx1"/>
          </a:fontRef>
        </p:style>
      </p:cxnSp>
      <p:grpSp>
        <p:nvGrpSpPr>
          <p:cNvPr id="33" name="Group 226"/>
          <p:cNvGrpSpPr>
            <a:grpSpLocks noChangeAspect="1"/>
          </p:cNvGrpSpPr>
          <p:nvPr/>
        </p:nvGrpSpPr>
        <p:grpSpPr bwMode="auto">
          <a:xfrm>
            <a:off x="4706538" y="4935963"/>
            <a:ext cx="420000" cy="420000"/>
            <a:chOff x="2710" y="770"/>
            <a:chExt cx="340" cy="340"/>
          </a:xfrm>
          <a:solidFill>
            <a:srgbClr val="ACCE88"/>
          </a:solidFill>
        </p:grpSpPr>
        <p:sp>
          <p:nvSpPr>
            <p:cNvPr id="34" name="Freeform 227"/>
            <p:cNvSpPr>
              <a:spLocks noEditPoints="1"/>
            </p:cNvSpPr>
            <p:nvPr/>
          </p:nvSpPr>
          <p:spPr bwMode="auto">
            <a:xfrm>
              <a:off x="2710" y="77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35" name="Freeform 228"/>
            <p:cNvSpPr>
              <a:spLocks noEditPoints="1"/>
            </p:cNvSpPr>
            <p:nvPr/>
          </p:nvSpPr>
          <p:spPr bwMode="auto">
            <a:xfrm>
              <a:off x="2773" y="869"/>
              <a:ext cx="214" cy="177"/>
            </a:xfrm>
            <a:custGeom>
              <a:avLst/>
              <a:gdLst>
                <a:gd name="T0" fmla="*/ 320 w 322"/>
                <a:gd name="T1" fmla="*/ 91 h 267"/>
                <a:gd name="T2" fmla="*/ 277 w 322"/>
                <a:gd name="T3" fmla="*/ 6 h 267"/>
                <a:gd name="T4" fmla="*/ 267 w 322"/>
                <a:gd name="T5" fmla="*/ 0 h 267"/>
                <a:gd name="T6" fmla="*/ 54 w 322"/>
                <a:gd name="T7" fmla="*/ 0 h 267"/>
                <a:gd name="T8" fmla="*/ 44 w 322"/>
                <a:gd name="T9" fmla="*/ 6 h 267"/>
                <a:gd name="T10" fmla="*/ 2 w 322"/>
                <a:gd name="T11" fmla="*/ 91 h 267"/>
                <a:gd name="T12" fmla="*/ 4 w 322"/>
                <a:gd name="T13" fmla="*/ 103 h 267"/>
                <a:gd name="T14" fmla="*/ 153 w 322"/>
                <a:gd name="T15" fmla="*/ 263 h 267"/>
                <a:gd name="T16" fmla="*/ 161 w 322"/>
                <a:gd name="T17" fmla="*/ 267 h 267"/>
                <a:gd name="T18" fmla="*/ 168 w 322"/>
                <a:gd name="T19" fmla="*/ 263 h 267"/>
                <a:gd name="T20" fmla="*/ 318 w 322"/>
                <a:gd name="T21" fmla="*/ 103 h 267"/>
                <a:gd name="T22" fmla="*/ 320 w 322"/>
                <a:gd name="T23" fmla="*/ 91 h 267"/>
                <a:gd name="T24" fmla="*/ 214 w 322"/>
                <a:gd name="T25" fmla="*/ 107 h 267"/>
                <a:gd name="T26" fmla="*/ 161 w 322"/>
                <a:gd name="T27" fmla="*/ 229 h 267"/>
                <a:gd name="T28" fmla="*/ 108 w 322"/>
                <a:gd name="T29" fmla="*/ 107 h 267"/>
                <a:gd name="T30" fmla="*/ 214 w 322"/>
                <a:gd name="T31" fmla="*/ 107 h 267"/>
                <a:gd name="T32" fmla="*/ 118 w 322"/>
                <a:gd name="T33" fmla="*/ 85 h 267"/>
                <a:gd name="T34" fmla="*/ 161 w 322"/>
                <a:gd name="T35" fmla="*/ 28 h 267"/>
                <a:gd name="T36" fmla="*/ 203 w 322"/>
                <a:gd name="T37" fmla="*/ 85 h 267"/>
                <a:gd name="T38" fmla="*/ 118 w 322"/>
                <a:gd name="T39" fmla="*/ 85 h 267"/>
                <a:gd name="T40" fmla="*/ 185 w 322"/>
                <a:gd name="T41" fmla="*/ 21 h 267"/>
                <a:gd name="T42" fmla="*/ 251 w 322"/>
                <a:gd name="T43" fmla="*/ 21 h 267"/>
                <a:gd name="T44" fmla="*/ 226 w 322"/>
                <a:gd name="T45" fmla="*/ 78 h 267"/>
                <a:gd name="T46" fmla="*/ 185 w 322"/>
                <a:gd name="T47" fmla="*/ 21 h 267"/>
                <a:gd name="T48" fmla="*/ 95 w 322"/>
                <a:gd name="T49" fmla="*/ 78 h 267"/>
                <a:gd name="T50" fmla="*/ 71 w 322"/>
                <a:gd name="T51" fmla="*/ 21 h 267"/>
                <a:gd name="T52" fmla="*/ 137 w 322"/>
                <a:gd name="T53" fmla="*/ 21 h 267"/>
                <a:gd name="T54" fmla="*/ 95 w 322"/>
                <a:gd name="T55" fmla="*/ 78 h 267"/>
                <a:gd name="T56" fmla="*/ 76 w 322"/>
                <a:gd name="T57" fmla="*/ 85 h 267"/>
                <a:gd name="T58" fmla="*/ 29 w 322"/>
                <a:gd name="T59" fmla="*/ 85 h 267"/>
                <a:gd name="T60" fmla="*/ 54 w 322"/>
                <a:gd name="T61" fmla="*/ 35 h 267"/>
                <a:gd name="T62" fmla="*/ 76 w 322"/>
                <a:gd name="T63" fmla="*/ 85 h 267"/>
                <a:gd name="T64" fmla="*/ 85 w 322"/>
                <a:gd name="T65" fmla="*/ 107 h 267"/>
                <a:gd name="T66" fmla="*/ 129 w 322"/>
                <a:gd name="T67" fmla="*/ 207 h 267"/>
                <a:gd name="T68" fmla="*/ 36 w 322"/>
                <a:gd name="T69" fmla="*/ 107 h 267"/>
                <a:gd name="T70" fmla="*/ 85 w 322"/>
                <a:gd name="T71" fmla="*/ 107 h 267"/>
                <a:gd name="T72" fmla="*/ 236 w 322"/>
                <a:gd name="T73" fmla="*/ 107 h 267"/>
                <a:gd name="T74" fmla="*/ 285 w 322"/>
                <a:gd name="T75" fmla="*/ 107 h 267"/>
                <a:gd name="T76" fmla="*/ 192 w 322"/>
                <a:gd name="T77" fmla="*/ 207 h 267"/>
                <a:gd name="T78" fmla="*/ 236 w 322"/>
                <a:gd name="T79" fmla="*/ 107 h 267"/>
                <a:gd name="T80" fmla="*/ 245 w 322"/>
                <a:gd name="T81" fmla="*/ 85 h 267"/>
                <a:gd name="T82" fmla="*/ 267 w 322"/>
                <a:gd name="T83" fmla="*/ 35 h 267"/>
                <a:gd name="T84" fmla="*/ 293 w 322"/>
                <a:gd name="T85" fmla="*/ 85 h 267"/>
                <a:gd name="T86" fmla="*/ 245 w 322"/>
                <a:gd name="T87" fmla="*/ 85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2" h="267">
                  <a:moveTo>
                    <a:pt x="320" y="91"/>
                  </a:moveTo>
                  <a:cubicBezTo>
                    <a:pt x="277" y="6"/>
                    <a:pt x="277" y="6"/>
                    <a:pt x="277" y="6"/>
                  </a:cubicBezTo>
                  <a:cubicBezTo>
                    <a:pt x="275" y="2"/>
                    <a:pt x="271" y="0"/>
                    <a:pt x="267" y="0"/>
                  </a:cubicBezTo>
                  <a:cubicBezTo>
                    <a:pt x="54" y="0"/>
                    <a:pt x="54" y="0"/>
                    <a:pt x="54" y="0"/>
                  </a:cubicBezTo>
                  <a:cubicBezTo>
                    <a:pt x="50" y="0"/>
                    <a:pt x="46" y="2"/>
                    <a:pt x="44" y="6"/>
                  </a:cubicBezTo>
                  <a:cubicBezTo>
                    <a:pt x="2" y="91"/>
                    <a:pt x="2" y="91"/>
                    <a:pt x="2" y="91"/>
                  </a:cubicBezTo>
                  <a:cubicBezTo>
                    <a:pt x="0" y="95"/>
                    <a:pt x="0" y="100"/>
                    <a:pt x="4" y="103"/>
                  </a:cubicBezTo>
                  <a:cubicBezTo>
                    <a:pt x="153" y="263"/>
                    <a:pt x="153" y="263"/>
                    <a:pt x="153" y="263"/>
                  </a:cubicBezTo>
                  <a:cubicBezTo>
                    <a:pt x="155" y="265"/>
                    <a:pt x="158" y="267"/>
                    <a:pt x="161" y="267"/>
                  </a:cubicBezTo>
                  <a:cubicBezTo>
                    <a:pt x="164" y="267"/>
                    <a:pt x="166" y="265"/>
                    <a:pt x="168" y="263"/>
                  </a:cubicBezTo>
                  <a:cubicBezTo>
                    <a:pt x="318" y="103"/>
                    <a:pt x="318" y="103"/>
                    <a:pt x="318" y="103"/>
                  </a:cubicBezTo>
                  <a:cubicBezTo>
                    <a:pt x="321" y="100"/>
                    <a:pt x="322" y="95"/>
                    <a:pt x="320" y="91"/>
                  </a:cubicBezTo>
                  <a:close/>
                  <a:moveTo>
                    <a:pt x="214" y="107"/>
                  </a:moveTo>
                  <a:cubicBezTo>
                    <a:pt x="161" y="229"/>
                    <a:pt x="161" y="229"/>
                    <a:pt x="161" y="229"/>
                  </a:cubicBezTo>
                  <a:cubicBezTo>
                    <a:pt x="108" y="107"/>
                    <a:pt x="108" y="107"/>
                    <a:pt x="108" y="107"/>
                  </a:cubicBezTo>
                  <a:lnTo>
                    <a:pt x="214" y="107"/>
                  </a:lnTo>
                  <a:close/>
                  <a:moveTo>
                    <a:pt x="118" y="85"/>
                  </a:moveTo>
                  <a:cubicBezTo>
                    <a:pt x="161" y="28"/>
                    <a:pt x="161" y="28"/>
                    <a:pt x="161" y="28"/>
                  </a:cubicBezTo>
                  <a:cubicBezTo>
                    <a:pt x="203" y="85"/>
                    <a:pt x="203" y="85"/>
                    <a:pt x="203" y="85"/>
                  </a:cubicBezTo>
                  <a:lnTo>
                    <a:pt x="118" y="85"/>
                  </a:lnTo>
                  <a:close/>
                  <a:moveTo>
                    <a:pt x="185" y="21"/>
                  </a:moveTo>
                  <a:cubicBezTo>
                    <a:pt x="251" y="21"/>
                    <a:pt x="251" y="21"/>
                    <a:pt x="251" y="21"/>
                  </a:cubicBezTo>
                  <a:cubicBezTo>
                    <a:pt x="226" y="78"/>
                    <a:pt x="226" y="78"/>
                    <a:pt x="226" y="78"/>
                  </a:cubicBezTo>
                  <a:lnTo>
                    <a:pt x="185" y="21"/>
                  </a:lnTo>
                  <a:close/>
                  <a:moveTo>
                    <a:pt x="95" y="78"/>
                  </a:moveTo>
                  <a:cubicBezTo>
                    <a:pt x="71" y="21"/>
                    <a:pt x="71" y="21"/>
                    <a:pt x="71" y="21"/>
                  </a:cubicBezTo>
                  <a:cubicBezTo>
                    <a:pt x="137" y="21"/>
                    <a:pt x="137" y="21"/>
                    <a:pt x="137" y="21"/>
                  </a:cubicBezTo>
                  <a:lnTo>
                    <a:pt x="95" y="78"/>
                  </a:lnTo>
                  <a:close/>
                  <a:moveTo>
                    <a:pt x="76" y="85"/>
                  </a:moveTo>
                  <a:cubicBezTo>
                    <a:pt x="29" y="85"/>
                    <a:pt x="29" y="85"/>
                    <a:pt x="29" y="85"/>
                  </a:cubicBezTo>
                  <a:cubicBezTo>
                    <a:pt x="54" y="35"/>
                    <a:pt x="54" y="35"/>
                    <a:pt x="54" y="35"/>
                  </a:cubicBezTo>
                  <a:lnTo>
                    <a:pt x="76" y="85"/>
                  </a:lnTo>
                  <a:close/>
                  <a:moveTo>
                    <a:pt x="85" y="107"/>
                  </a:moveTo>
                  <a:cubicBezTo>
                    <a:pt x="129" y="207"/>
                    <a:pt x="129" y="207"/>
                    <a:pt x="129" y="207"/>
                  </a:cubicBezTo>
                  <a:cubicBezTo>
                    <a:pt x="36" y="107"/>
                    <a:pt x="36" y="107"/>
                    <a:pt x="36" y="107"/>
                  </a:cubicBezTo>
                  <a:lnTo>
                    <a:pt x="85" y="107"/>
                  </a:lnTo>
                  <a:close/>
                  <a:moveTo>
                    <a:pt x="236" y="107"/>
                  </a:moveTo>
                  <a:cubicBezTo>
                    <a:pt x="285" y="107"/>
                    <a:pt x="285" y="107"/>
                    <a:pt x="285" y="107"/>
                  </a:cubicBezTo>
                  <a:cubicBezTo>
                    <a:pt x="192" y="207"/>
                    <a:pt x="192" y="207"/>
                    <a:pt x="192" y="207"/>
                  </a:cubicBezTo>
                  <a:lnTo>
                    <a:pt x="236" y="107"/>
                  </a:lnTo>
                  <a:close/>
                  <a:moveTo>
                    <a:pt x="245" y="85"/>
                  </a:moveTo>
                  <a:cubicBezTo>
                    <a:pt x="267" y="35"/>
                    <a:pt x="267" y="35"/>
                    <a:pt x="267" y="35"/>
                  </a:cubicBezTo>
                  <a:cubicBezTo>
                    <a:pt x="293" y="85"/>
                    <a:pt x="293" y="85"/>
                    <a:pt x="293" y="85"/>
                  </a:cubicBezTo>
                  <a:lnTo>
                    <a:pt x="245"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cxnSp>
        <p:nvCxnSpPr>
          <p:cNvPr id="36" name="Straight Connector 40"/>
          <p:cNvCxnSpPr/>
          <p:nvPr/>
        </p:nvCxnSpPr>
        <p:spPr>
          <a:xfrm flipV="1">
            <a:off x="4674236" y="4518437"/>
            <a:ext cx="0" cy="810000"/>
          </a:xfrm>
          <a:prstGeom prst="line">
            <a:avLst/>
          </a:prstGeom>
          <a:ln w="12700">
            <a:solidFill>
              <a:srgbClr val="ACCE88"/>
            </a:solidFill>
          </a:ln>
        </p:spPr>
        <p:style>
          <a:lnRef idx="1">
            <a:schemeClr val="accent1"/>
          </a:lnRef>
          <a:fillRef idx="0">
            <a:schemeClr val="accent1"/>
          </a:fillRef>
          <a:effectRef idx="0">
            <a:schemeClr val="accent1"/>
          </a:effectRef>
          <a:fontRef idx="minor">
            <a:schemeClr val="tx1"/>
          </a:fontRef>
        </p:style>
      </p:cxnSp>
      <p:cxnSp>
        <p:nvCxnSpPr>
          <p:cNvPr id="37" name="Straight Connector 42"/>
          <p:cNvCxnSpPr/>
          <p:nvPr/>
        </p:nvCxnSpPr>
        <p:spPr>
          <a:xfrm flipH="1">
            <a:off x="3515361" y="4249402"/>
            <a:ext cx="390000" cy="390000"/>
          </a:xfrm>
          <a:prstGeom prst="line">
            <a:avLst/>
          </a:prstGeom>
          <a:ln w="12700">
            <a:solidFill>
              <a:srgbClr val="93C253"/>
            </a:solidFill>
          </a:ln>
        </p:spPr>
        <p:style>
          <a:lnRef idx="1">
            <a:schemeClr val="accent1"/>
          </a:lnRef>
          <a:fillRef idx="0">
            <a:schemeClr val="accent1"/>
          </a:fillRef>
          <a:effectRef idx="0">
            <a:schemeClr val="accent1"/>
          </a:effectRef>
          <a:fontRef idx="minor">
            <a:schemeClr val="tx1"/>
          </a:fontRef>
        </p:style>
      </p:cxnSp>
      <p:cxnSp>
        <p:nvCxnSpPr>
          <p:cNvPr id="38" name="Straight Connector 43"/>
          <p:cNvCxnSpPr/>
          <p:nvPr/>
        </p:nvCxnSpPr>
        <p:spPr>
          <a:xfrm>
            <a:off x="2919534" y="4634234"/>
            <a:ext cx="600000" cy="0"/>
          </a:xfrm>
          <a:prstGeom prst="line">
            <a:avLst/>
          </a:prstGeom>
          <a:ln w="12700">
            <a:solidFill>
              <a:srgbClr val="93C253"/>
            </a:solidFill>
          </a:ln>
        </p:spPr>
        <p:style>
          <a:lnRef idx="1">
            <a:schemeClr val="accent1"/>
          </a:lnRef>
          <a:fillRef idx="0">
            <a:schemeClr val="accent1"/>
          </a:fillRef>
          <a:effectRef idx="0">
            <a:schemeClr val="accent1"/>
          </a:effectRef>
          <a:fontRef idx="minor">
            <a:schemeClr val="tx1"/>
          </a:fontRef>
        </p:style>
      </p:cxnSp>
      <p:cxnSp>
        <p:nvCxnSpPr>
          <p:cNvPr id="39" name="Straight Connector 45"/>
          <p:cNvCxnSpPr/>
          <p:nvPr/>
        </p:nvCxnSpPr>
        <p:spPr>
          <a:xfrm>
            <a:off x="2918299" y="3514780"/>
            <a:ext cx="630000" cy="0"/>
          </a:xfrm>
          <a:prstGeom prst="line">
            <a:avLst/>
          </a:prstGeom>
          <a:ln w="12700">
            <a:solidFill>
              <a:srgbClr val="81B523"/>
            </a:solidFill>
          </a:ln>
        </p:spPr>
        <p:style>
          <a:lnRef idx="1">
            <a:schemeClr val="accent1"/>
          </a:lnRef>
          <a:fillRef idx="0">
            <a:schemeClr val="accent1"/>
          </a:fillRef>
          <a:effectRef idx="0">
            <a:schemeClr val="accent1"/>
          </a:effectRef>
          <a:fontRef idx="minor">
            <a:schemeClr val="tx1"/>
          </a:fontRef>
        </p:style>
      </p:cxnSp>
      <p:grpSp>
        <p:nvGrpSpPr>
          <p:cNvPr id="40" name="Group 376"/>
          <p:cNvGrpSpPr>
            <a:grpSpLocks noChangeAspect="1"/>
          </p:cNvGrpSpPr>
          <p:nvPr/>
        </p:nvGrpSpPr>
        <p:grpSpPr bwMode="auto">
          <a:xfrm>
            <a:off x="2917543" y="3541120"/>
            <a:ext cx="420000" cy="420000"/>
            <a:chOff x="3466" y="2823"/>
            <a:chExt cx="340" cy="340"/>
          </a:xfrm>
          <a:solidFill>
            <a:srgbClr val="81B523"/>
          </a:solidFill>
        </p:grpSpPr>
        <p:sp>
          <p:nvSpPr>
            <p:cNvPr id="41" name="Freeform 377"/>
            <p:cNvSpPr>
              <a:spLocks noEditPoints="1"/>
            </p:cNvSpPr>
            <p:nvPr/>
          </p:nvSpPr>
          <p:spPr bwMode="auto">
            <a:xfrm>
              <a:off x="3530" y="2915"/>
              <a:ext cx="212" cy="156"/>
            </a:xfrm>
            <a:custGeom>
              <a:avLst/>
              <a:gdLst>
                <a:gd name="T0" fmla="*/ 320 w 320"/>
                <a:gd name="T1" fmla="*/ 224 h 235"/>
                <a:gd name="T2" fmla="*/ 309 w 320"/>
                <a:gd name="T3" fmla="*/ 235 h 235"/>
                <a:gd name="T4" fmla="*/ 10 w 320"/>
                <a:gd name="T5" fmla="*/ 235 h 235"/>
                <a:gd name="T6" fmla="*/ 0 w 320"/>
                <a:gd name="T7" fmla="*/ 224 h 235"/>
                <a:gd name="T8" fmla="*/ 0 w 320"/>
                <a:gd name="T9" fmla="*/ 11 h 235"/>
                <a:gd name="T10" fmla="*/ 10 w 320"/>
                <a:gd name="T11" fmla="*/ 0 h 235"/>
                <a:gd name="T12" fmla="*/ 21 w 320"/>
                <a:gd name="T13" fmla="*/ 11 h 235"/>
                <a:gd name="T14" fmla="*/ 21 w 320"/>
                <a:gd name="T15" fmla="*/ 214 h 235"/>
                <a:gd name="T16" fmla="*/ 309 w 320"/>
                <a:gd name="T17" fmla="*/ 214 h 235"/>
                <a:gd name="T18" fmla="*/ 320 w 320"/>
                <a:gd name="T19" fmla="*/ 224 h 235"/>
                <a:gd name="T20" fmla="*/ 53 w 320"/>
                <a:gd name="T21" fmla="*/ 192 h 235"/>
                <a:gd name="T22" fmla="*/ 64 w 320"/>
                <a:gd name="T23" fmla="*/ 182 h 235"/>
                <a:gd name="T24" fmla="*/ 64 w 320"/>
                <a:gd name="T25" fmla="*/ 139 h 235"/>
                <a:gd name="T26" fmla="*/ 53 w 320"/>
                <a:gd name="T27" fmla="*/ 128 h 235"/>
                <a:gd name="T28" fmla="*/ 42 w 320"/>
                <a:gd name="T29" fmla="*/ 139 h 235"/>
                <a:gd name="T30" fmla="*/ 42 w 320"/>
                <a:gd name="T31" fmla="*/ 182 h 235"/>
                <a:gd name="T32" fmla="*/ 53 w 320"/>
                <a:gd name="T33" fmla="*/ 192 h 235"/>
                <a:gd name="T34" fmla="*/ 96 w 320"/>
                <a:gd name="T35" fmla="*/ 192 h 235"/>
                <a:gd name="T36" fmla="*/ 106 w 320"/>
                <a:gd name="T37" fmla="*/ 182 h 235"/>
                <a:gd name="T38" fmla="*/ 106 w 320"/>
                <a:gd name="T39" fmla="*/ 107 h 235"/>
                <a:gd name="T40" fmla="*/ 96 w 320"/>
                <a:gd name="T41" fmla="*/ 96 h 235"/>
                <a:gd name="T42" fmla="*/ 85 w 320"/>
                <a:gd name="T43" fmla="*/ 107 h 235"/>
                <a:gd name="T44" fmla="*/ 85 w 320"/>
                <a:gd name="T45" fmla="*/ 182 h 235"/>
                <a:gd name="T46" fmla="*/ 96 w 320"/>
                <a:gd name="T47" fmla="*/ 192 h 235"/>
                <a:gd name="T48" fmla="*/ 138 w 320"/>
                <a:gd name="T49" fmla="*/ 192 h 235"/>
                <a:gd name="T50" fmla="*/ 149 w 320"/>
                <a:gd name="T51" fmla="*/ 182 h 235"/>
                <a:gd name="T52" fmla="*/ 149 w 320"/>
                <a:gd name="T53" fmla="*/ 11 h 235"/>
                <a:gd name="T54" fmla="*/ 138 w 320"/>
                <a:gd name="T55" fmla="*/ 0 h 235"/>
                <a:gd name="T56" fmla="*/ 128 w 320"/>
                <a:gd name="T57" fmla="*/ 11 h 235"/>
                <a:gd name="T58" fmla="*/ 128 w 320"/>
                <a:gd name="T59" fmla="*/ 182 h 235"/>
                <a:gd name="T60" fmla="*/ 138 w 320"/>
                <a:gd name="T61" fmla="*/ 192 h 235"/>
                <a:gd name="T62" fmla="*/ 181 w 320"/>
                <a:gd name="T63" fmla="*/ 192 h 235"/>
                <a:gd name="T64" fmla="*/ 192 w 320"/>
                <a:gd name="T65" fmla="*/ 182 h 235"/>
                <a:gd name="T66" fmla="*/ 192 w 320"/>
                <a:gd name="T67" fmla="*/ 64 h 235"/>
                <a:gd name="T68" fmla="*/ 181 w 320"/>
                <a:gd name="T69" fmla="*/ 54 h 235"/>
                <a:gd name="T70" fmla="*/ 170 w 320"/>
                <a:gd name="T71" fmla="*/ 64 h 235"/>
                <a:gd name="T72" fmla="*/ 170 w 320"/>
                <a:gd name="T73" fmla="*/ 182 h 235"/>
                <a:gd name="T74" fmla="*/ 181 w 320"/>
                <a:gd name="T75" fmla="*/ 192 h 235"/>
                <a:gd name="T76" fmla="*/ 224 w 320"/>
                <a:gd name="T77" fmla="*/ 192 h 235"/>
                <a:gd name="T78" fmla="*/ 234 w 320"/>
                <a:gd name="T79" fmla="*/ 182 h 235"/>
                <a:gd name="T80" fmla="*/ 234 w 320"/>
                <a:gd name="T81" fmla="*/ 32 h 235"/>
                <a:gd name="T82" fmla="*/ 224 w 320"/>
                <a:gd name="T83" fmla="*/ 22 h 235"/>
                <a:gd name="T84" fmla="*/ 213 w 320"/>
                <a:gd name="T85" fmla="*/ 32 h 235"/>
                <a:gd name="T86" fmla="*/ 213 w 320"/>
                <a:gd name="T87" fmla="*/ 182 h 235"/>
                <a:gd name="T88" fmla="*/ 224 w 320"/>
                <a:gd name="T89" fmla="*/ 192 h 235"/>
                <a:gd name="T90" fmla="*/ 266 w 320"/>
                <a:gd name="T91" fmla="*/ 192 h 235"/>
                <a:gd name="T92" fmla="*/ 277 w 320"/>
                <a:gd name="T93" fmla="*/ 182 h 235"/>
                <a:gd name="T94" fmla="*/ 277 w 320"/>
                <a:gd name="T95" fmla="*/ 118 h 235"/>
                <a:gd name="T96" fmla="*/ 266 w 320"/>
                <a:gd name="T97" fmla="*/ 107 h 235"/>
                <a:gd name="T98" fmla="*/ 256 w 320"/>
                <a:gd name="T99" fmla="*/ 118 h 235"/>
                <a:gd name="T100" fmla="*/ 256 w 320"/>
                <a:gd name="T101" fmla="*/ 182 h 235"/>
                <a:gd name="T102" fmla="*/ 266 w 320"/>
                <a:gd name="T103" fmla="*/ 19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0" h="235">
                  <a:moveTo>
                    <a:pt x="320" y="224"/>
                  </a:moveTo>
                  <a:cubicBezTo>
                    <a:pt x="320" y="230"/>
                    <a:pt x="315" y="235"/>
                    <a:pt x="309" y="235"/>
                  </a:cubicBezTo>
                  <a:cubicBezTo>
                    <a:pt x="10" y="235"/>
                    <a:pt x="10" y="235"/>
                    <a:pt x="10" y="235"/>
                  </a:cubicBezTo>
                  <a:cubicBezTo>
                    <a:pt x="4" y="235"/>
                    <a:pt x="0" y="230"/>
                    <a:pt x="0" y="224"/>
                  </a:cubicBezTo>
                  <a:cubicBezTo>
                    <a:pt x="0" y="11"/>
                    <a:pt x="0" y="11"/>
                    <a:pt x="0" y="11"/>
                  </a:cubicBezTo>
                  <a:cubicBezTo>
                    <a:pt x="0" y="5"/>
                    <a:pt x="4" y="0"/>
                    <a:pt x="10" y="0"/>
                  </a:cubicBezTo>
                  <a:cubicBezTo>
                    <a:pt x="16" y="0"/>
                    <a:pt x="21" y="5"/>
                    <a:pt x="21" y="11"/>
                  </a:cubicBezTo>
                  <a:cubicBezTo>
                    <a:pt x="21" y="214"/>
                    <a:pt x="21" y="214"/>
                    <a:pt x="21" y="214"/>
                  </a:cubicBezTo>
                  <a:cubicBezTo>
                    <a:pt x="309" y="214"/>
                    <a:pt x="309" y="214"/>
                    <a:pt x="309" y="214"/>
                  </a:cubicBezTo>
                  <a:cubicBezTo>
                    <a:pt x="315" y="214"/>
                    <a:pt x="320" y="218"/>
                    <a:pt x="320" y="224"/>
                  </a:cubicBezTo>
                  <a:close/>
                  <a:moveTo>
                    <a:pt x="53" y="192"/>
                  </a:moveTo>
                  <a:cubicBezTo>
                    <a:pt x="59" y="192"/>
                    <a:pt x="64" y="188"/>
                    <a:pt x="64" y="182"/>
                  </a:cubicBezTo>
                  <a:cubicBezTo>
                    <a:pt x="64" y="139"/>
                    <a:pt x="64" y="139"/>
                    <a:pt x="64" y="139"/>
                  </a:cubicBezTo>
                  <a:cubicBezTo>
                    <a:pt x="64" y="133"/>
                    <a:pt x="59" y="128"/>
                    <a:pt x="53" y="128"/>
                  </a:cubicBezTo>
                  <a:cubicBezTo>
                    <a:pt x="47" y="128"/>
                    <a:pt x="42" y="133"/>
                    <a:pt x="42" y="139"/>
                  </a:cubicBezTo>
                  <a:cubicBezTo>
                    <a:pt x="42" y="182"/>
                    <a:pt x="42" y="182"/>
                    <a:pt x="42" y="182"/>
                  </a:cubicBezTo>
                  <a:cubicBezTo>
                    <a:pt x="42" y="188"/>
                    <a:pt x="47" y="192"/>
                    <a:pt x="53" y="192"/>
                  </a:cubicBezTo>
                  <a:close/>
                  <a:moveTo>
                    <a:pt x="96" y="192"/>
                  </a:moveTo>
                  <a:cubicBezTo>
                    <a:pt x="102" y="192"/>
                    <a:pt x="106" y="188"/>
                    <a:pt x="106" y="182"/>
                  </a:cubicBezTo>
                  <a:cubicBezTo>
                    <a:pt x="106" y="107"/>
                    <a:pt x="106" y="107"/>
                    <a:pt x="106" y="107"/>
                  </a:cubicBezTo>
                  <a:cubicBezTo>
                    <a:pt x="106" y="101"/>
                    <a:pt x="102" y="96"/>
                    <a:pt x="96" y="96"/>
                  </a:cubicBezTo>
                  <a:cubicBezTo>
                    <a:pt x="90" y="96"/>
                    <a:pt x="85" y="101"/>
                    <a:pt x="85" y="107"/>
                  </a:cubicBezTo>
                  <a:cubicBezTo>
                    <a:pt x="85" y="182"/>
                    <a:pt x="85" y="182"/>
                    <a:pt x="85" y="182"/>
                  </a:cubicBezTo>
                  <a:cubicBezTo>
                    <a:pt x="85" y="188"/>
                    <a:pt x="90" y="192"/>
                    <a:pt x="96" y="192"/>
                  </a:cubicBezTo>
                  <a:close/>
                  <a:moveTo>
                    <a:pt x="138" y="192"/>
                  </a:moveTo>
                  <a:cubicBezTo>
                    <a:pt x="144" y="192"/>
                    <a:pt x="149" y="188"/>
                    <a:pt x="149" y="182"/>
                  </a:cubicBezTo>
                  <a:cubicBezTo>
                    <a:pt x="149" y="11"/>
                    <a:pt x="149" y="11"/>
                    <a:pt x="149" y="11"/>
                  </a:cubicBezTo>
                  <a:cubicBezTo>
                    <a:pt x="149" y="5"/>
                    <a:pt x="144" y="0"/>
                    <a:pt x="138" y="0"/>
                  </a:cubicBezTo>
                  <a:cubicBezTo>
                    <a:pt x="132" y="0"/>
                    <a:pt x="128" y="5"/>
                    <a:pt x="128" y="11"/>
                  </a:cubicBezTo>
                  <a:cubicBezTo>
                    <a:pt x="128" y="182"/>
                    <a:pt x="128" y="182"/>
                    <a:pt x="128" y="182"/>
                  </a:cubicBezTo>
                  <a:cubicBezTo>
                    <a:pt x="128" y="188"/>
                    <a:pt x="132" y="192"/>
                    <a:pt x="138" y="192"/>
                  </a:cubicBezTo>
                  <a:close/>
                  <a:moveTo>
                    <a:pt x="181" y="192"/>
                  </a:moveTo>
                  <a:cubicBezTo>
                    <a:pt x="187" y="192"/>
                    <a:pt x="192" y="188"/>
                    <a:pt x="192" y="182"/>
                  </a:cubicBezTo>
                  <a:cubicBezTo>
                    <a:pt x="192" y="64"/>
                    <a:pt x="192" y="64"/>
                    <a:pt x="192" y="64"/>
                  </a:cubicBezTo>
                  <a:cubicBezTo>
                    <a:pt x="192" y="58"/>
                    <a:pt x="187" y="54"/>
                    <a:pt x="181" y="54"/>
                  </a:cubicBezTo>
                  <a:cubicBezTo>
                    <a:pt x="175" y="54"/>
                    <a:pt x="170" y="58"/>
                    <a:pt x="170" y="64"/>
                  </a:cubicBezTo>
                  <a:cubicBezTo>
                    <a:pt x="170" y="182"/>
                    <a:pt x="170" y="182"/>
                    <a:pt x="170" y="182"/>
                  </a:cubicBezTo>
                  <a:cubicBezTo>
                    <a:pt x="170" y="188"/>
                    <a:pt x="175" y="192"/>
                    <a:pt x="181" y="192"/>
                  </a:cubicBezTo>
                  <a:close/>
                  <a:moveTo>
                    <a:pt x="224" y="192"/>
                  </a:moveTo>
                  <a:cubicBezTo>
                    <a:pt x="230" y="192"/>
                    <a:pt x="234" y="188"/>
                    <a:pt x="234" y="182"/>
                  </a:cubicBezTo>
                  <a:cubicBezTo>
                    <a:pt x="234" y="32"/>
                    <a:pt x="234" y="32"/>
                    <a:pt x="234" y="32"/>
                  </a:cubicBezTo>
                  <a:cubicBezTo>
                    <a:pt x="234" y="26"/>
                    <a:pt x="230" y="22"/>
                    <a:pt x="224" y="22"/>
                  </a:cubicBezTo>
                  <a:cubicBezTo>
                    <a:pt x="218" y="22"/>
                    <a:pt x="213" y="26"/>
                    <a:pt x="213" y="32"/>
                  </a:cubicBezTo>
                  <a:cubicBezTo>
                    <a:pt x="213" y="182"/>
                    <a:pt x="213" y="182"/>
                    <a:pt x="213" y="182"/>
                  </a:cubicBezTo>
                  <a:cubicBezTo>
                    <a:pt x="213" y="188"/>
                    <a:pt x="218" y="192"/>
                    <a:pt x="224" y="192"/>
                  </a:cubicBezTo>
                  <a:close/>
                  <a:moveTo>
                    <a:pt x="266" y="192"/>
                  </a:moveTo>
                  <a:cubicBezTo>
                    <a:pt x="272" y="192"/>
                    <a:pt x="277" y="188"/>
                    <a:pt x="277" y="182"/>
                  </a:cubicBezTo>
                  <a:cubicBezTo>
                    <a:pt x="277" y="118"/>
                    <a:pt x="277" y="118"/>
                    <a:pt x="277" y="118"/>
                  </a:cubicBezTo>
                  <a:cubicBezTo>
                    <a:pt x="277" y="112"/>
                    <a:pt x="272" y="107"/>
                    <a:pt x="266" y="107"/>
                  </a:cubicBezTo>
                  <a:cubicBezTo>
                    <a:pt x="260" y="107"/>
                    <a:pt x="256" y="112"/>
                    <a:pt x="256" y="118"/>
                  </a:cubicBezTo>
                  <a:cubicBezTo>
                    <a:pt x="256" y="182"/>
                    <a:pt x="256" y="182"/>
                    <a:pt x="256" y="182"/>
                  </a:cubicBezTo>
                  <a:cubicBezTo>
                    <a:pt x="256" y="188"/>
                    <a:pt x="260" y="192"/>
                    <a:pt x="266"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42" name="Freeform 378"/>
            <p:cNvSpPr>
              <a:spLocks noEditPoints="1"/>
            </p:cNvSpPr>
            <p:nvPr/>
          </p:nvSpPr>
          <p:spPr bwMode="auto">
            <a:xfrm>
              <a:off x="3466" y="2823"/>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cxnSp>
        <p:nvCxnSpPr>
          <p:cNvPr id="43" name="Straight Connector 50"/>
          <p:cNvCxnSpPr/>
          <p:nvPr/>
        </p:nvCxnSpPr>
        <p:spPr>
          <a:xfrm flipH="1" flipV="1">
            <a:off x="3435062" y="2350854"/>
            <a:ext cx="390000" cy="390000"/>
          </a:xfrm>
          <a:prstGeom prst="line">
            <a:avLst/>
          </a:prstGeom>
          <a:ln w="12700">
            <a:solidFill>
              <a:srgbClr val="76A61F"/>
            </a:solidFill>
          </a:ln>
        </p:spPr>
        <p:style>
          <a:lnRef idx="1">
            <a:schemeClr val="accent1"/>
          </a:lnRef>
          <a:fillRef idx="0">
            <a:schemeClr val="accent1"/>
          </a:fillRef>
          <a:effectRef idx="0">
            <a:schemeClr val="accent1"/>
          </a:effectRef>
          <a:fontRef idx="minor">
            <a:schemeClr val="tx1"/>
          </a:fontRef>
        </p:style>
      </p:cxnSp>
      <p:cxnSp>
        <p:nvCxnSpPr>
          <p:cNvPr id="44" name="Straight Connector 51"/>
          <p:cNvCxnSpPr/>
          <p:nvPr/>
        </p:nvCxnSpPr>
        <p:spPr>
          <a:xfrm>
            <a:off x="2894906" y="2350854"/>
            <a:ext cx="540000" cy="0"/>
          </a:xfrm>
          <a:prstGeom prst="line">
            <a:avLst/>
          </a:prstGeom>
          <a:ln w="12700">
            <a:solidFill>
              <a:srgbClr val="76A61F"/>
            </a:solidFill>
          </a:ln>
        </p:spPr>
        <p:style>
          <a:lnRef idx="1">
            <a:schemeClr val="accent1"/>
          </a:lnRef>
          <a:fillRef idx="0">
            <a:schemeClr val="accent1"/>
          </a:fillRef>
          <a:effectRef idx="0">
            <a:schemeClr val="accent1"/>
          </a:effectRef>
          <a:fontRef idx="minor">
            <a:schemeClr val="tx1"/>
          </a:fontRef>
        </p:style>
      </p:cxnSp>
      <p:grpSp>
        <p:nvGrpSpPr>
          <p:cNvPr id="45" name="Group 853"/>
          <p:cNvGrpSpPr>
            <a:grpSpLocks noChangeAspect="1"/>
          </p:cNvGrpSpPr>
          <p:nvPr/>
        </p:nvGrpSpPr>
        <p:grpSpPr bwMode="auto">
          <a:xfrm>
            <a:off x="2917543" y="2375553"/>
            <a:ext cx="420000" cy="420000"/>
            <a:chOff x="7360" y="3435"/>
            <a:chExt cx="340" cy="340"/>
          </a:xfrm>
          <a:solidFill>
            <a:srgbClr val="76A61F"/>
          </a:solidFill>
        </p:grpSpPr>
        <p:sp>
          <p:nvSpPr>
            <p:cNvPr id="46" name="Freeform 854"/>
            <p:cNvSpPr>
              <a:spLocks noEditPoints="1"/>
            </p:cNvSpPr>
            <p:nvPr/>
          </p:nvSpPr>
          <p:spPr bwMode="auto">
            <a:xfrm>
              <a:off x="7423" y="3512"/>
              <a:ext cx="213" cy="199"/>
            </a:xfrm>
            <a:custGeom>
              <a:avLst/>
              <a:gdLst>
                <a:gd name="T0" fmla="*/ 299 w 321"/>
                <a:gd name="T1" fmla="*/ 32 h 300"/>
                <a:gd name="T2" fmla="*/ 293 w 321"/>
                <a:gd name="T3" fmla="*/ 23 h 300"/>
                <a:gd name="T4" fmla="*/ 283 w 321"/>
                <a:gd name="T5" fmla="*/ 24 h 300"/>
                <a:gd name="T6" fmla="*/ 168 w 321"/>
                <a:gd name="T7" fmla="*/ 4 h 300"/>
                <a:gd name="T8" fmla="*/ 153 w 321"/>
                <a:gd name="T9" fmla="*/ 4 h 300"/>
                <a:gd name="T10" fmla="*/ 38 w 321"/>
                <a:gd name="T11" fmla="*/ 24 h 300"/>
                <a:gd name="T12" fmla="*/ 28 w 321"/>
                <a:gd name="T13" fmla="*/ 23 h 300"/>
                <a:gd name="T14" fmla="*/ 22 w 321"/>
                <a:gd name="T15" fmla="*/ 32 h 300"/>
                <a:gd name="T16" fmla="*/ 156 w 321"/>
                <a:gd name="T17" fmla="*/ 298 h 300"/>
                <a:gd name="T18" fmla="*/ 157 w 321"/>
                <a:gd name="T19" fmla="*/ 299 h 300"/>
                <a:gd name="T20" fmla="*/ 158 w 321"/>
                <a:gd name="T21" fmla="*/ 299 h 300"/>
                <a:gd name="T22" fmla="*/ 161 w 321"/>
                <a:gd name="T23" fmla="*/ 300 h 300"/>
                <a:gd name="T24" fmla="*/ 161 w 321"/>
                <a:gd name="T25" fmla="*/ 300 h 300"/>
                <a:gd name="T26" fmla="*/ 161 w 321"/>
                <a:gd name="T27" fmla="*/ 300 h 300"/>
                <a:gd name="T28" fmla="*/ 163 w 321"/>
                <a:gd name="T29" fmla="*/ 299 h 300"/>
                <a:gd name="T30" fmla="*/ 164 w 321"/>
                <a:gd name="T31" fmla="*/ 299 h 300"/>
                <a:gd name="T32" fmla="*/ 166 w 321"/>
                <a:gd name="T33" fmla="*/ 298 h 300"/>
                <a:gd name="T34" fmla="*/ 299 w 321"/>
                <a:gd name="T35" fmla="*/ 32 h 300"/>
                <a:gd name="T36" fmla="*/ 252 w 321"/>
                <a:gd name="T37" fmla="*/ 55 h 300"/>
                <a:gd name="T38" fmla="*/ 92 w 321"/>
                <a:gd name="T39" fmla="*/ 215 h 300"/>
                <a:gd name="T40" fmla="*/ 82 w 321"/>
                <a:gd name="T41" fmla="*/ 201 h 300"/>
                <a:gd name="T42" fmla="*/ 228 w 321"/>
                <a:gd name="T43" fmla="*/ 55 h 300"/>
                <a:gd name="T44" fmla="*/ 252 w 321"/>
                <a:gd name="T45" fmla="*/ 55 h 300"/>
                <a:gd name="T46" fmla="*/ 42 w 321"/>
                <a:gd name="T47" fmla="*/ 49 h 300"/>
                <a:gd name="T48" fmla="*/ 161 w 321"/>
                <a:gd name="T49" fmla="*/ 26 h 300"/>
                <a:gd name="T50" fmla="*/ 203 w 321"/>
                <a:gd name="T51" fmla="*/ 50 h 300"/>
                <a:gd name="T52" fmla="*/ 71 w 321"/>
                <a:gd name="T53" fmla="*/ 183 h 300"/>
                <a:gd name="T54" fmla="*/ 42 w 321"/>
                <a:gd name="T55" fmla="*/ 49 h 300"/>
                <a:gd name="T56" fmla="*/ 161 w 321"/>
                <a:gd name="T57" fmla="*/ 277 h 300"/>
                <a:gd name="T58" fmla="*/ 106 w 321"/>
                <a:gd name="T59" fmla="*/ 231 h 300"/>
                <a:gd name="T60" fmla="*/ 280 w 321"/>
                <a:gd name="T61" fmla="*/ 57 h 300"/>
                <a:gd name="T62" fmla="*/ 161 w 321"/>
                <a:gd name="T63" fmla="*/ 27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1" h="300">
                  <a:moveTo>
                    <a:pt x="299" y="32"/>
                  </a:moveTo>
                  <a:cubicBezTo>
                    <a:pt x="299" y="28"/>
                    <a:pt x="297" y="25"/>
                    <a:pt x="293" y="23"/>
                  </a:cubicBezTo>
                  <a:cubicBezTo>
                    <a:pt x="290" y="22"/>
                    <a:pt x="286" y="22"/>
                    <a:pt x="283" y="24"/>
                  </a:cubicBezTo>
                  <a:cubicBezTo>
                    <a:pt x="283" y="24"/>
                    <a:pt x="222" y="58"/>
                    <a:pt x="168" y="4"/>
                  </a:cubicBezTo>
                  <a:cubicBezTo>
                    <a:pt x="164" y="0"/>
                    <a:pt x="157" y="0"/>
                    <a:pt x="153" y="4"/>
                  </a:cubicBezTo>
                  <a:cubicBezTo>
                    <a:pt x="100" y="58"/>
                    <a:pt x="40" y="25"/>
                    <a:pt x="38" y="24"/>
                  </a:cubicBezTo>
                  <a:cubicBezTo>
                    <a:pt x="35" y="22"/>
                    <a:pt x="31" y="22"/>
                    <a:pt x="28" y="23"/>
                  </a:cubicBezTo>
                  <a:cubicBezTo>
                    <a:pt x="25" y="25"/>
                    <a:pt x="22" y="28"/>
                    <a:pt x="22" y="32"/>
                  </a:cubicBezTo>
                  <a:cubicBezTo>
                    <a:pt x="0" y="216"/>
                    <a:pt x="154" y="298"/>
                    <a:pt x="156" y="298"/>
                  </a:cubicBezTo>
                  <a:cubicBezTo>
                    <a:pt x="156" y="299"/>
                    <a:pt x="157" y="299"/>
                    <a:pt x="157" y="299"/>
                  </a:cubicBezTo>
                  <a:cubicBezTo>
                    <a:pt x="157" y="299"/>
                    <a:pt x="158" y="299"/>
                    <a:pt x="158" y="299"/>
                  </a:cubicBezTo>
                  <a:cubicBezTo>
                    <a:pt x="159" y="300"/>
                    <a:pt x="160" y="300"/>
                    <a:pt x="161" y="300"/>
                  </a:cubicBezTo>
                  <a:cubicBezTo>
                    <a:pt x="161" y="300"/>
                    <a:pt x="161" y="300"/>
                    <a:pt x="161" y="300"/>
                  </a:cubicBezTo>
                  <a:cubicBezTo>
                    <a:pt x="161" y="300"/>
                    <a:pt x="161" y="300"/>
                    <a:pt x="161" y="300"/>
                  </a:cubicBezTo>
                  <a:cubicBezTo>
                    <a:pt x="162" y="300"/>
                    <a:pt x="162" y="300"/>
                    <a:pt x="163" y="299"/>
                  </a:cubicBezTo>
                  <a:cubicBezTo>
                    <a:pt x="164" y="299"/>
                    <a:pt x="164" y="299"/>
                    <a:pt x="164" y="299"/>
                  </a:cubicBezTo>
                  <a:cubicBezTo>
                    <a:pt x="165" y="299"/>
                    <a:pt x="165" y="299"/>
                    <a:pt x="166" y="298"/>
                  </a:cubicBezTo>
                  <a:cubicBezTo>
                    <a:pt x="167" y="298"/>
                    <a:pt x="321" y="216"/>
                    <a:pt x="299" y="32"/>
                  </a:cubicBezTo>
                  <a:close/>
                  <a:moveTo>
                    <a:pt x="252" y="55"/>
                  </a:moveTo>
                  <a:cubicBezTo>
                    <a:pt x="92" y="215"/>
                    <a:pt x="92" y="215"/>
                    <a:pt x="92" y="215"/>
                  </a:cubicBezTo>
                  <a:cubicBezTo>
                    <a:pt x="89" y="210"/>
                    <a:pt x="85" y="206"/>
                    <a:pt x="82" y="201"/>
                  </a:cubicBezTo>
                  <a:cubicBezTo>
                    <a:pt x="228" y="55"/>
                    <a:pt x="228" y="55"/>
                    <a:pt x="228" y="55"/>
                  </a:cubicBezTo>
                  <a:cubicBezTo>
                    <a:pt x="236" y="56"/>
                    <a:pt x="244" y="56"/>
                    <a:pt x="252" y="55"/>
                  </a:cubicBezTo>
                  <a:close/>
                  <a:moveTo>
                    <a:pt x="42" y="49"/>
                  </a:moveTo>
                  <a:cubicBezTo>
                    <a:pt x="66" y="57"/>
                    <a:pt x="115" y="66"/>
                    <a:pt x="161" y="26"/>
                  </a:cubicBezTo>
                  <a:cubicBezTo>
                    <a:pt x="175" y="38"/>
                    <a:pt x="189" y="46"/>
                    <a:pt x="203" y="50"/>
                  </a:cubicBezTo>
                  <a:cubicBezTo>
                    <a:pt x="71" y="183"/>
                    <a:pt x="71" y="183"/>
                    <a:pt x="71" y="183"/>
                  </a:cubicBezTo>
                  <a:cubicBezTo>
                    <a:pt x="51" y="148"/>
                    <a:pt x="38" y="104"/>
                    <a:pt x="42" y="49"/>
                  </a:cubicBezTo>
                  <a:close/>
                  <a:moveTo>
                    <a:pt x="161" y="277"/>
                  </a:moveTo>
                  <a:cubicBezTo>
                    <a:pt x="151" y="271"/>
                    <a:pt x="129" y="256"/>
                    <a:pt x="106" y="231"/>
                  </a:cubicBezTo>
                  <a:cubicBezTo>
                    <a:pt x="280" y="57"/>
                    <a:pt x="280" y="57"/>
                    <a:pt x="280" y="57"/>
                  </a:cubicBezTo>
                  <a:cubicBezTo>
                    <a:pt x="285" y="195"/>
                    <a:pt x="185" y="263"/>
                    <a:pt x="161"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47" name="Freeform 855"/>
            <p:cNvSpPr>
              <a:spLocks noEditPoints="1"/>
            </p:cNvSpPr>
            <p:nvPr/>
          </p:nvSpPr>
          <p:spPr bwMode="auto">
            <a:xfrm>
              <a:off x="7360" y="3435"/>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nb-NO" sz="1333">
                <a:latin typeface="+mj-lt"/>
              </a:endParaRPr>
            </a:p>
          </p:txBody>
        </p:sp>
      </p:grpSp>
      <p:grpSp>
        <p:nvGrpSpPr>
          <p:cNvPr id="48" name="Group 56"/>
          <p:cNvGrpSpPr/>
          <p:nvPr/>
        </p:nvGrpSpPr>
        <p:grpSpPr>
          <a:xfrm>
            <a:off x="2922334" y="4660633"/>
            <a:ext cx="420000" cy="420000"/>
            <a:chOff x="1471420" y="4132204"/>
            <a:chExt cx="324000" cy="324000"/>
          </a:xfrm>
        </p:grpSpPr>
        <p:sp>
          <p:nvSpPr>
            <p:cNvPr id="49" name="Freeform 218"/>
            <p:cNvSpPr>
              <a:spLocks noEditPoints="1"/>
            </p:cNvSpPr>
            <p:nvPr/>
          </p:nvSpPr>
          <p:spPr bwMode="gray">
            <a:xfrm>
              <a:off x="1525261" y="4186045"/>
              <a:ext cx="216318" cy="216318"/>
            </a:xfrm>
            <a:custGeom>
              <a:avLst/>
              <a:gdLst>
                <a:gd name="T0" fmla="*/ 256 w 256"/>
                <a:gd name="T1" fmla="*/ 138 h 277"/>
                <a:gd name="T2" fmla="*/ 128 w 256"/>
                <a:gd name="T3" fmla="*/ 266 h 277"/>
                <a:gd name="T4" fmla="*/ 53 w 256"/>
                <a:gd name="T5" fmla="*/ 242 h 277"/>
                <a:gd name="T6" fmla="*/ 53 w 256"/>
                <a:gd name="T7" fmla="*/ 266 h 277"/>
                <a:gd name="T8" fmla="*/ 43 w 256"/>
                <a:gd name="T9" fmla="*/ 277 h 277"/>
                <a:gd name="T10" fmla="*/ 32 w 256"/>
                <a:gd name="T11" fmla="*/ 266 h 277"/>
                <a:gd name="T12" fmla="*/ 32 w 256"/>
                <a:gd name="T13" fmla="*/ 213 h 277"/>
                <a:gd name="T14" fmla="*/ 43 w 256"/>
                <a:gd name="T15" fmla="*/ 202 h 277"/>
                <a:gd name="T16" fmla="*/ 96 w 256"/>
                <a:gd name="T17" fmla="*/ 202 h 277"/>
                <a:gd name="T18" fmla="*/ 107 w 256"/>
                <a:gd name="T19" fmla="*/ 213 h 277"/>
                <a:gd name="T20" fmla="*/ 96 w 256"/>
                <a:gd name="T21" fmla="*/ 224 h 277"/>
                <a:gd name="T22" fmla="*/ 64 w 256"/>
                <a:gd name="T23" fmla="*/ 224 h 277"/>
                <a:gd name="T24" fmla="*/ 128 w 256"/>
                <a:gd name="T25" fmla="*/ 245 h 277"/>
                <a:gd name="T26" fmla="*/ 235 w 256"/>
                <a:gd name="T27" fmla="*/ 138 h 277"/>
                <a:gd name="T28" fmla="*/ 245 w 256"/>
                <a:gd name="T29" fmla="*/ 128 h 277"/>
                <a:gd name="T30" fmla="*/ 256 w 256"/>
                <a:gd name="T31" fmla="*/ 138 h 277"/>
                <a:gd name="T32" fmla="*/ 128 w 256"/>
                <a:gd name="T33" fmla="*/ 32 h 277"/>
                <a:gd name="T34" fmla="*/ 192 w 256"/>
                <a:gd name="T35" fmla="*/ 53 h 277"/>
                <a:gd name="T36" fmla="*/ 160 w 256"/>
                <a:gd name="T37" fmla="*/ 53 h 277"/>
                <a:gd name="T38" fmla="*/ 149 w 256"/>
                <a:gd name="T39" fmla="*/ 64 h 277"/>
                <a:gd name="T40" fmla="*/ 160 w 256"/>
                <a:gd name="T41" fmla="*/ 74 h 277"/>
                <a:gd name="T42" fmla="*/ 213 w 256"/>
                <a:gd name="T43" fmla="*/ 74 h 277"/>
                <a:gd name="T44" fmla="*/ 224 w 256"/>
                <a:gd name="T45" fmla="*/ 64 h 277"/>
                <a:gd name="T46" fmla="*/ 224 w 256"/>
                <a:gd name="T47" fmla="*/ 10 h 277"/>
                <a:gd name="T48" fmla="*/ 213 w 256"/>
                <a:gd name="T49" fmla="*/ 0 h 277"/>
                <a:gd name="T50" fmla="*/ 203 w 256"/>
                <a:gd name="T51" fmla="*/ 10 h 277"/>
                <a:gd name="T52" fmla="*/ 203 w 256"/>
                <a:gd name="T53" fmla="*/ 35 h 277"/>
                <a:gd name="T54" fmla="*/ 128 w 256"/>
                <a:gd name="T55" fmla="*/ 10 h 277"/>
                <a:gd name="T56" fmla="*/ 0 w 256"/>
                <a:gd name="T57" fmla="*/ 138 h 277"/>
                <a:gd name="T58" fmla="*/ 11 w 256"/>
                <a:gd name="T59" fmla="*/ 149 h 277"/>
                <a:gd name="T60" fmla="*/ 21 w 256"/>
                <a:gd name="T61" fmla="*/ 138 h 277"/>
                <a:gd name="T62" fmla="*/ 128 w 256"/>
                <a:gd name="T63" fmla="*/ 3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277">
                  <a:moveTo>
                    <a:pt x="256" y="138"/>
                  </a:moveTo>
                  <a:cubicBezTo>
                    <a:pt x="256" y="209"/>
                    <a:pt x="199" y="266"/>
                    <a:pt x="128" y="266"/>
                  </a:cubicBezTo>
                  <a:cubicBezTo>
                    <a:pt x="101" y="266"/>
                    <a:pt x="75" y="258"/>
                    <a:pt x="53" y="242"/>
                  </a:cubicBezTo>
                  <a:cubicBezTo>
                    <a:pt x="53" y="266"/>
                    <a:pt x="53" y="266"/>
                    <a:pt x="53" y="266"/>
                  </a:cubicBezTo>
                  <a:cubicBezTo>
                    <a:pt x="53" y="272"/>
                    <a:pt x="49" y="277"/>
                    <a:pt x="43" y="277"/>
                  </a:cubicBezTo>
                  <a:cubicBezTo>
                    <a:pt x="37" y="277"/>
                    <a:pt x="32" y="272"/>
                    <a:pt x="32" y="266"/>
                  </a:cubicBezTo>
                  <a:cubicBezTo>
                    <a:pt x="32" y="213"/>
                    <a:pt x="32" y="213"/>
                    <a:pt x="32" y="213"/>
                  </a:cubicBezTo>
                  <a:cubicBezTo>
                    <a:pt x="32" y="207"/>
                    <a:pt x="37" y="202"/>
                    <a:pt x="43" y="202"/>
                  </a:cubicBezTo>
                  <a:cubicBezTo>
                    <a:pt x="96" y="202"/>
                    <a:pt x="96" y="202"/>
                    <a:pt x="96" y="202"/>
                  </a:cubicBezTo>
                  <a:cubicBezTo>
                    <a:pt x="102" y="202"/>
                    <a:pt x="107" y="207"/>
                    <a:pt x="107" y="213"/>
                  </a:cubicBezTo>
                  <a:cubicBezTo>
                    <a:pt x="107" y="219"/>
                    <a:pt x="102" y="224"/>
                    <a:pt x="96" y="224"/>
                  </a:cubicBezTo>
                  <a:cubicBezTo>
                    <a:pt x="64" y="224"/>
                    <a:pt x="64" y="224"/>
                    <a:pt x="64" y="224"/>
                  </a:cubicBezTo>
                  <a:cubicBezTo>
                    <a:pt x="82" y="237"/>
                    <a:pt x="105" y="245"/>
                    <a:pt x="128" y="245"/>
                  </a:cubicBezTo>
                  <a:cubicBezTo>
                    <a:pt x="187" y="245"/>
                    <a:pt x="235" y="197"/>
                    <a:pt x="235" y="138"/>
                  </a:cubicBezTo>
                  <a:cubicBezTo>
                    <a:pt x="235" y="132"/>
                    <a:pt x="239" y="128"/>
                    <a:pt x="245" y="128"/>
                  </a:cubicBezTo>
                  <a:cubicBezTo>
                    <a:pt x="251" y="128"/>
                    <a:pt x="256" y="132"/>
                    <a:pt x="256" y="138"/>
                  </a:cubicBezTo>
                  <a:close/>
                  <a:moveTo>
                    <a:pt x="128" y="32"/>
                  </a:moveTo>
                  <a:cubicBezTo>
                    <a:pt x="151" y="32"/>
                    <a:pt x="174" y="39"/>
                    <a:pt x="192" y="53"/>
                  </a:cubicBezTo>
                  <a:cubicBezTo>
                    <a:pt x="160" y="53"/>
                    <a:pt x="160" y="53"/>
                    <a:pt x="160" y="53"/>
                  </a:cubicBezTo>
                  <a:cubicBezTo>
                    <a:pt x="154" y="53"/>
                    <a:pt x="149" y="58"/>
                    <a:pt x="149" y="64"/>
                  </a:cubicBezTo>
                  <a:cubicBezTo>
                    <a:pt x="149" y="70"/>
                    <a:pt x="154" y="74"/>
                    <a:pt x="160" y="74"/>
                  </a:cubicBezTo>
                  <a:cubicBezTo>
                    <a:pt x="213" y="74"/>
                    <a:pt x="213" y="74"/>
                    <a:pt x="213" y="74"/>
                  </a:cubicBezTo>
                  <a:cubicBezTo>
                    <a:pt x="219" y="74"/>
                    <a:pt x="224" y="70"/>
                    <a:pt x="224" y="64"/>
                  </a:cubicBezTo>
                  <a:cubicBezTo>
                    <a:pt x="224" y="10"/>
                    <a:pt x="224" y="10"/>
                    <a:pt x="224" y="10"/>
                  </a:cubicBezTo>
                  <a:cubicBezTo>
                    <a:pt x="224" y="4"/>
                    <a:pt x="219" y="0"/>
                    <a:pt x="213" y="0"/>
                  </a:cubicBezTo>
                  <a:cubicBezTo>
                    <a:pt x="207" y="0"/>
                    <a:pt x="203" y="4"/>
                    <a:pt x="203" y="10"/>
                  </a:cubicBezTo>
                  <a:cubicBezTo>
                    <a:pt x="203" y="35"/>
                    <a:pt x="203" y="35"/>
                    <a:pt x="203" y="35"/>
                  </a:cubicBezTo>
                  <a:cubicBezTo>
                    <a:pt x="181" y="19"/>
                    <a:pt x="155" y="10"/>
                    <a:pt x="128" y="10"/>
                  </a:cubicBezTo>
                  <a:cubicBezTo>
                    <a:pt x="57" y="10"/>
                    <a:pt x="0" y="68"/>
                    <a:pt x="0" y="138"/>
                  </a:cubicBezTo>
                  <a:cubicBezTo>
                    <a:pt x="0" y="144"/>
                    <a:pt x="5" y="149"/>
                    <a:pt x="11" y="149"/>
                  </a:cubicBezTo>
                  <a:cubicBezTo>
                    <a:pt x="17" y="149"/>
                    <a:pt x="21" y="144"/>
                    <a:pt x="21" y="138"/>
                  </a:cubicBezTo>
                  <a:cubicBezTo>
                    <a:pt x="21" y="80"/>
                    <a:pt x="69" y="32"/>
                    <a:pt x="128" y="32"/>
                  </a:cubicBezTo>
                  <a:close/>
                </a:path>
              </a:pathLst>
            </a:custGeom>
            <a:solidFill>
              <a:srgbClr val="93C253"/>
            </a:solidFill>
            <a:ln w="9525">
              <a:noFill/>
              <a:round/>
              <a:headEnd/>
              <a:tailEnd/>
            </a:ln>
          </p:spPr>
          <p:txBody>
            <a:bodyPr vert="horz" wrap="square" lIns="76200" tIns="38100" rIns="76200" bIns="38100" numCol="1" anchor="t" anchorCtr="0" compatLnSpc="1">
              <a:prstTxWarp prst="textNoShape">
                <a:avLst/>
              </a:prstTxWarp>
            </a:bodyPr>
            <a:lstStyle/>
            <a:p>
              <a:endParaRPr lang="nb-NO" sz="1333">
                <a:latin typeface="+mj-lt"/>
              </a:endParaRPr>
            </a:p>
          </p:txBody>
        </p:sp>
        <p:sp>
          <p:nvSpPr>
            <p:cNvPr id="50" name="Freeform 219"/>
            <p:cNvSpPr>
              <a:spLocks noEditPoints="1"/>
            </p:cNvSpPr>
            <p:nvPr/>
          </p:nvSpPr>
          <p:spPr bwMode="gray">
            <a:xfrm>
              <a:off x="1471420" y="4132204"/>
              <a:ext cx="324000" cy="324000"/>
            </a:xfrm>
            <a:custGeom>
              <a:avLst/>
              <a:gdLst>
                <a:gd name="T0" fmla="*/ 256 w 512"/>
                <a:gd name="T1" fmla="*/ 22 h 512"/>
                <a:gd name="T2" fmla="*/ 491 w 512"/>
                <a:gd name="T3" fmla="*/ 256 h 512"/>
                <a:gd name="T4" fmla="*/ 256 w 512"/>
                <a:gd name="T5" fmla="*/ 491 h 512"/>
                <a:gd name="T6" fmla="*/ 21 w 512"/>
                <a:gd name="T7" fmla="*/ 256 h 512"/>
                <a:gd name="T8" fmla="*/ 256 w 512"/>
                <a:gd name="T9" fmla="*/ 22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2"/>
                  </a:moveTo>
                  <a:cubicBezTo>
                    <a:pt x="385" y="22"/>
                    <a:pt x="491" y="127"/>
                    <a:pt x="491" y="256"/>
                  </a:cubicBezTo>
                  <a:cubicBezTo>
                    <a:pt x="491" y="386"/>
                    <a:pt x="385" y="491"/>
                    <a:pt x="256" y="491"/>
                  </a:cubicBezTo>
                  <a:cubicBezTo>
                    <a:pt x="127" y="491"/>
                    <a:pt x="21" y="386"/>
                    <a:pt x="21" y="256"/>
                  </a:cubicBezTo>
                  <a:cubicBezTo>
                    <a:pt x="21" y="127"/>
                    <a:pt x="127" y="22"/>
                    <a:pt x="256" y="22"/>
                  </a:cubicBezTo>
                  <a:moveTo>
                    <a:pt x="256" y="0"/>
                  </a:moveTo>
                  <a:cubicBezTo>
                    <a:pt x="115" y="0"/>
                    <a:pt x="0" y="115"/>
                    <a:pt x="0" y="256"/>
                  </a:cubicBezTo>
                  <a:cubicBezTo>
                    <a:pt x="0" y="398"/>
                    <a:pt x="115" y="512"/>
                    <a:pt x="256" y="512"/>
                  </a:cubicBezTo>
                  <a:cubicBezTo>
                    <a:pt x="397" y="512"/>
                    <a:pt x="512" y="398"/>
                    <a:pt x="512" y="256"/>
                  </a:cubicBezTo>
                  <a:cubicBezTo>
                    <a:pt x="512" y="115"/>
                    <a:pt x="397" y="0"/>
                    <a:pt x="256" y="0"/>
                  </a:cubicBezTo>
                  <a:close/>
                </a:path>
              </a:pathLst>
            </a:custGeom>
            <a:solidFill>
              <a:srgbClr val="93C253"/>
            </a:solidFill>
            <a:ln w="9525">
              <a:noFill/>
              <a:round/>
              <a:headEnd/>
              <a:tailEnd/>
            </a:ln>
          </p:spPr>
          <p:txBody>
            <a:bodyPr vert="horz" wrap="square" lIns="76200" tIns="38100" rIns="76200" bIns="38100" numCol="1" anchor="ctr" anchorCtr="1" compatLnSpc="1">
              <a:prstTxWarp prst="textNoShape">
                <a:avLst/>
              </a:prstTxWarp>
            </a:bodyPr>
            <a:lstStyle/>
            <a:p>
              <a:pPr algn="ctr"/>
              <a:endParaRPr lang="nb-NO" sz="1333">
                <a:latin typeface="+mj-lt"/>
              </a:endParaRPr>
            </a:p>
          </p:txBody>
        </p:sp>
        <p:sp>
          <p:nvSpPr>
            <p:cNvPr id="51" name="TextBox 59"/>
            <p:cNvSpPr txBox="1"/>
            <p:nvPr/>
          </p:nvSpPr>
          <p:spPr>
            <a:xfrm>
              <a:off x="1579420" y="4235903"/>
              <a:ext cx="108000" cy="108871"/>
            </a:xfrm>
            <a:prstGeom prst="rect">
              <a:avLst/>
            </a:prstGeom>
            <a:noFill/>
          </p:spPr>
          <p:txBody>
            <a:bodyPr wrap="square" lIns="0" tIns="0" rIns="0" bIns="0" rtlCol="0" anchor="ctr" anchorCtr="1">
              <a:spAutoFit/>
            </a:bodyPr>
            <a:lstStyle/>
            <a:p>
              <a:pPr algn="ctr">
                <a:spcBef>
                  <a:spcPts val="500"/>
                </a:spcBef>
                <a:buSzPct val="100000"/>
              </a:pPr>
              <a:r>
                <a:rPr lang="nb-NO" sz="917" b="1">
                  <a:solidFill>
                    <a:srgbClr val="93C253"/>
                  </a:solidFill>
                  <a:latin typeface="+mj-lt"/>
                </a:rPr>
                <a:t>$</a:t>
              </a:r>
            </a:p>
          </p:txBody>
        </p:sp>
      </p:grpSp>
      <p:sp>
        <p:nvSpPr>
          <p:cNvPr id="52" name="Rectangle 36"/>
          <p:cNvSpPr/>
          <p:nvPr/>
        </p:nvSpPr>
        <p:spPr bwMode="gray">
          <a:xfrm>
            <a:off x="5063432" y="1515729"/>
            <a:ext cx="1687500" cy="423386"/>
          </a:xfrm>
          <a:prstGeom prst="rect">
            <a:avLst/>
          </a:prstGeom>
        </p:spPr>
        <p:txBody>
          <a:bodyPr wrap="square" lIns="0" tIns="0" rIns="0" bIns="0" anchor="t">
            <a:spAutoFit/>
          </a:bodyPr>
          <a:lstStyle/>
          <a:p>
            <a:r>
              <a:rPr lang="nb-NO" sz="917" b="1">
                <a:solidFill>
                  <a:srgbClr val="313131"/>
                </a:solidFill>
                <a:latin typeface="+mj-lt"/>
              </a:rPr>
              <a:t>24/7-drift</a:t>
            </a:r>
          </a:p>
          <a:p>
            <a:r>
              <a:rPr lang="nb-NO" sz="917">
                <a:solidFill>
                  <a:srgbClr val="313131"/>
                </a:solidFill>
                <a:latin typeface="+mj-lt"/>
              </a:rPr>
              <a:t>Uavbrutt ytelse</a:t>
            </a:r>
            <a:br>
              <a:rPr lang="nb-NO" sz="917">
                <a:solidFill>
                  <a:srgbClr val="313131"/>
                </a:solidFill>
                <a:latin typeface="+mj-lt"/>
              </a:rPr>
            </a:br>
            <a:r>
              <a:rPr lang="nb-NO" sz="917">
                <a:solidFill>
                  <a:srgbClr val="313131"/>
                </a:solidFill>
                <a:latin typeface="+mj-lt"/>
              </a:rPr>
              <a:t>– ingen køer ved topper</a:t>
            </a:r>
          </a:p>
        </p:txBody>
      </p:sp>
      <p:sp>
        <p:nvSpPr>
          <p:cNvPr id="53" name="Rectangle 22"/>
          <p:cNvSpPr/>
          <p:nvPr/>
        </p:nvSpPr>
        <p:spPr bwMode="gray">
          <a:xfrm>
            <a:off x="6388608" y="2285727"/>
            <a:ext cx="1993392" cy="423386"/>
          </a:xfrm>
          <a:prstGeom prst="rect">
            <a:avLst/>
          </a:prstGeom>
        </p:spPr>
        <p:txBody>
          <a:bodyPr wrap="square" lIns="0" tIns="0" rIns="0" bIns="0" anchor="t">
            <a:spAutoFit/>
          </a:bodyPr>
          <a:lstStyle/>
          <a:p>
            <a:r>
              <a:rPr lang="nb-NO" sz="917" b="1">
                <a:solidFill>
                  <a:srgbClr val="313131"/>
                </a:solidFill>
                <a:latin typeface="+mj-lt"/>
              </a:rPr>
              <a:t>Kostnadsreduksjon</a:t>
            </a:r>
            <a:r>
              <a:rPr lang="nb-NO" sz="917" b="1">
                <a:solidFill>
                  <a:srgbClr val="53565A"/>
                </a:solidFill>
                <a:latin typeface="+mj-lt"/>
              </a:rPr>
              <a:t/>
            </a:r>
            <a:br>
              <a:rPr lang="nb-NO" sz="917" b="1">
                <a:solidFill>
                  <a:srgbClr val="53565A"/>
                </a:solidFill>
                <a:latin typeface="+mj-lt"/>
              </a:rPr>
            </a:br>
            <a:r>
              <a:rPr lang="nb-NO" sz="917">
                <a:solidFill>
                  <a:srgbClr val="313131"/>
                </a:solidFill>
                <a:latin typeface="+mj-lt"/>
              </a:rPr>
              <a:t>Netto reduksjon for hver automatisert prosess er typisk </a:t>
            </a:r>
            <a:r>
              <a:rPr lang="nb-NO" sz="917">
                <a:solidFill>
                  <a:srgbClr val="313131"/>
                </a:solidFill>
              </a:rPr>
              <a:t>30-60%</a:t>
            </a:r>
            <a:endParaRPr lang="nb-NO" sz="917">
              <a:solidFill>
                <a:srgbClr val="313131"/>
              </a:solidFill>
              <a:latin typeface="+mj-lt"/>
            </a:endParaRPr>
          </a:p>
        </p:txBody>
      </p:sp>
      <p:sp>
        <p:nvSpPr>
          <p:cNvPr id="54" name="Rektangel 2"/>
          <p:cNvSpPr/>
          <p:nvPr/>
        </p:nvSpPr>
        <p:spPr>
          <a:xfrm>
            <a:off x="6351336" y="3348911"/>
            <a:ext cx="2001084" cy="515719"/>
          </a:xfrm>
          <a:prstGeom prst="rect">
            <a:avLst/>
          </a:prstGeom>
        </p:spPr>
        <p:txBody>
          <a:bodyPr wrap="square">
            <a:spAutoFit/>
          </a:bodyPr>
          <a:lstStyle/>
          <a:p>
            <a:r>
              <a:rPr lang="nb-NO" sz="917" b="1">
                <a:solidFill>
                  <a:srgbClr val="313131"/>
                </a:solidFill>
              </a:rPr>
              <a:t>Økt hastighet</a:t>
            </a:r>
            <a:br>
              <a:rPr lang="nb-NO" sz="917" b="1">
                <a:solidFill>
                  <a:srgbClr val="313131"/>
                </a:solidFill>
              </a:rPr>
            </a:br>
            <a:r>
              <a:rPr lang="nb-NO" sz="917">
                <a:solidFill>
                  <a:srgbClr val="313131"/>
                </a:solidFill>
              </a:rPr>
              <a:t>Gjennomløpstid reduseres med typisk opp til 80%</a:t>
            </a:r>
          </a:p>
        </p:txBody>
      </p:sp>
      <p:sp>
        <p:nvSpPr>
          <p:cNvPr id="55" name="Rektangel 66"/>
          <p:cNvSpPr/>
          <p:nvPr/>
        </p:nvSpPr>
        <p:spPr>
          <a:xfrm>
            <a:off x="6371548" y="4376671"/>
            <a:ext cx="1979843" cy="515719"/>
          </a:xfrm>
          <a:prstGeom prst="rect">
            <a:avLst/>
          </a:prstGeom>
        </p:spPr>
        <p:txBody>
          <a:bodyPr wrap="square">
            <a:spAutoFit/>
          </a:bodyPr>
          <a:lstStyle/>
          <a:p>
            <a:r>
              <a:rPr lang="nb-NO" sz="917" b="1">
                <a:solidFill>
                  <a:srgbClr val="313131"/>
                </a:solidFill>
              </a:rPr>
              <a:t>Kvalitetsforbedring</a:t>
            </a:r>
            <a:r>
              <a:rPr lang="nb-NO" sz="917" b="1">
                <a:solidFill>
                  <a:srgbClr val="53565A"/>
                </a:solidFill>
              </a:rPr>
              <a:t/>
            </a:r>
            <a:br>
              <a:rPr lang="nb-NO" sz="917" b="1">
                <a:solidFill>
                  <a:srgbClr val="53565A"/>
                </a:solidFill>
              </a:rPr>
            </a:br>
            <a:r>
              <a:rPr lang="nb-NO" sz="917">
                <a:solidFill>
                  <a:srgbClr val="313131"/>
                </a:solidFill>
              </a:rPr>
              <a:t>Unngår menneskelige feil og fokusere på avvik</a:t>
            </a:r>
          </a:p>
        </p:txBody>
      </p:sp>
      <p:sp>
        <p:nvSpPr>
          <p:cNvPr id="56" name="Rectangle 41"/>
          <p:cNvSpPr/>
          <p:nvPr/>
        </p:nvSpPr>
        <p:spPr bwMode="gray">
          <a:xfrm>
            <a:off x="5228038" y="5044507"/>
            <a:ext cx="1687500" cy="423386"/>
          </a:xfrm>
          <a:prstGeom prst="rect">
            <a:avLst/>
          </a:prstGeom>
        </p:spPr>
        <p:txBody>
          <a:bodyPr wrap="square" lIns="0" tIns="0" rIns="0" bIns="0" anchor="t">
            <a:spAutoFit/>
          </a:bodyPr>
          <a:lstStyle/>
          <a:p>
            <a:r>
              <a:rPr lang="nb-NO" sz="917" b="1">
                <a:solidFill>
                  <a:srgbClr val="313131"/>
                </a:solidFill>
                <a:latin typeface="+mj-lt"/>
              </a:rPr>
              <a:t>Verdifullt arbeid</a:t>
            </a:r>
          </a:p>
          <a:p>
            <a:r>
              <a:rPr lang="nb-NO" sz="917">
                <a:solidFill>
                  <a:srgbClr val="313131"/>
                </a:solidFill>
                <a:latin typeface="+mj-lt"/>
              </a:rPr>
              <a:t>Medarbeidere kaster ikke bort tiden på rutineoppgaver</a:t>
            </a:r>
          </a:p>
        </p:txBody>
      </p:sp>
      <p:sp>
        <p:nvSpPr>
          <p:cNvPr id="57" name="Rektangel 69"/>
          <p:cNvSpPr/>
          <p:nvPr/>
        </p:nvSpPr>
        <p:spPr>
          <a:xfrm>
            <a:off x="757642" y="4567706"/>
            <a:ext cx="2159903" cy="515719"/>
          </a:xfrm>
          <a:prstGeom prst="rect">
            <a:avLst/>
          </a:prstGeom>
        </p:spPr>
        <p:txBody>
          <a:bodyPr wrap="square">
            <a:spAutoFit/>
          </a:bodyPr>
          <a:lstStyle/>
          <a:p>
            <a:pPr algn="r"/>
            <a:r>
              <a:rPr lang="nb-NO" sz="917" b="1">
                <a:solidFill>
                  <a:srgbClr val="313131"/>
                </a:solidFill>
              </a:rPr>
              <a:t>Kort tilbakebetalingstid</a:t>
            </a:r>
            <a:r>
              <a:rPr lang="nb-NO" sz="917" b="1">
                <a:solidFill>
                  <a:srgbClr val="53565A"/>
                </a:solidFill>
              </a:rPr>
              <a:t/>
            </a:r>
            <a:br>
              <a:rPr lang="nb-NO" sz="917" b="1">
                <a:solidFill>
                  <a:srgbClr val="53565A"/>
                </a:solidFill>
              </a:rPr>
            </a:br>
            <a:r>
              <a:rPr lang="nb-NO" sz="917">
                <a:solidFill>
                  <a:srgbClr val="313131"/>
                </a:solidFill>
              </a:rPr>
              <a:t>Implementeringskostnader for RPA betales ofte tilbake på &lt; 12 måneder</a:t>
            </a:r>
          </a:p>
        </p:txBody>
      </p:sp>
      <p:sp>
        <p:nvSpPr>
          <p:cNvPr id="58" name="Rektangel 70"/>
          <p:cNvSpPr/>
          <p:nvPr/>
        </p:nvSpPr>
        <p:spPr>
          <a:xfrm>
            <a:off x="1091615" y="3428302"/>
            <a:ext cx="1786231" cy="515719"/>
          </a:xfrm>
          <a:prstGeom prst="rect">
            <a:avLst/>
          </a:prstGeom>
        </p:spPr>
        <p:txBody>
          <a:bodyPr wrap="square">
            <a:spAutoFit/>
          </a:bodyPr>
          <a:lstStyle/>
          <a:p>
            <a:pPr algn="r"/>
            <a:r>
              <a:rPr lang="nb-NO" sz="917" b="1" err="1">
                <a:solidFill>
                  <a:srgbClr val="313131"/>
                </a:solidFill>
              </a:rPr>
              <a:t>Skalerbarhet</a:t>
            </a:r>
            <a:endParaRPr lang="nb-NO" sz="917" b="1">
              <a:solidFill>
                <a:srgbClr val="313131"/>
              </a:solidFill>
            </a:endParaRPr>
          </a:p>
          <a:p>
            <a:pPr algn="r"/>
            <a:r>
              <a:rPr lang="nb-NO" sz="917">
                <a:solidFill>
                  <a:srgbClr val="313131"/>
                </a:solidFill>
              </a:rPr>
              <a:t>Kapasitet kan økes uten lang oppbyggingsfase</a:t>
            </a:r>
          </a:p>
        </p:txBody>
      </p:sp>
      <p:sp>
        <p:nvSpPr>
          <p:cNvPr id="59" name="Rektangel 71"/>
          <p:cNvSpPr/>
          <p:nvPr/>
        </p:nvSpPr>
        <p:spPr>
          <a:xfrm>
            <a:off x="671567" y="2260638"/>
            <a:ext cx="2243550" cy="656846"/>
          </a:xfrm>
          <a:prstGeom prst="rect">
            <a:avLst/>
          </a:prstGeom>
        </p:spPr>
        <p:txBody>
          <a:bodyPr wrap="square">
            <a:spAutoFit/>
          </a:bodyPr>
          <a:lstStyle/>
          <a:p>
            <a:pPr algn="r"/>
            <a:r>
              <a:rPr lang="nb-NO" sz="917" b="1">
                <a:solidFill>
                  <a:srgbClr val="313131"/>
                </a:solidFill>
              </a:rPr>
              <a:t>Forbedret internkontroll</a:t>
            </a:r>
          </a:p>
          <a:p>
            <a:pPr algn="r"/>
            <a:r>
              <a:rPr lang="nb-NO" sz="917">
                <a:solidFill>
                  <a:srgbClr val="313131"/>
                </a:solidFill>
              </a:rPr>
              <a:t>Unngår menneskelig svindel, og enkelt å gjennomføre kontroll- og etterlevelsessjekker</a:t>
            </a:r>
          </a:p>
        </p:txBody>
      </p:sp>
    </p:spTree>
    <p:extLst>
      <p:ext uri="{BB962C8B-B14F-4D97-AF65-F5344CB8AC3E}">
        <p14:creationId xmlns:p14="http://schemas.microsoft.com/office/powerpoint/2010/main" val="9460380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CECF-CC0C-4685-96C4-2D2ADB2840C8}"/>
              </a:ext>
            </a:extLst>
          </p:cNvPr>
          <p:cNvSpPr>
            <a:spLocks noGrp="1"/>
          </p:cNvSpPr>
          <p:nvPr>
            <p:ph type="title"/>
          </p:nvPr>
        </p:nvSpPr>
        <p:spPr>
          <a:xfrm>
            <a:off x="628650" y="365125"/>
            <a:ext cx="7886700" cy="1325563"/>
          </a:xfrm>
        </p:spPr>
        <p:txBody>
          <a:bodyPr>
            <a:normAutofit/>
          </a:bodyPr>
          <a:lstStyle/>
          <a:p>
            <a:r>
              <a:rPr lang="en-US" err="1"/>
              <a:t>Nettskjema</a:t>
            </a:r>
            <a:endParaRPr lang="nb-NO"/>
          </a:p>
        </p:txBody>
      </p:sp>
      <p:graphicFrame>
        <p:nvGraphicFramePr>
          <p:cNvPr id="14" name="Content Placeholder 2">
            <a:extLst>
              <a:ext uri="{FF2B5EF4-FFF2-40B4-BE49-F238E27FC236}">
                <a16:creationId xmlns:a16="http://schemas.microsoft.com/office/drawing/2014/main" id="{BBFDB44B-A1FF-4BBE-A73A-476DDAC257C7}"/>
              </a:ext>
            </a:extLst>
          </p:cNvPr>
          <p:cNvGraphicFramePr>
            <a:graphicFrameLocks noGrp="1"/>
          </p:cNvGraphicFramePr>
          <p:nvPr>
            <p:ph idx="1"/>
            <p:extLst>
              <p:ext uri="{D42A27DB-BD31-4B8C-83A1-F6EECF244321}">
                <p14:modId xmlns:p14="http://schemas.microsoft.com/office/powerpoint/2010/main" val="197259144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59935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B146403-F3D6-484B-B2ED-97F9565D037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319FF-2950-FD4A-93D2-B05F3610493F}"/>
              </a:ext>
            </a:extLst>
          </p:cNvPr>
          <p:cNvSpPr>
            <a:spLocks noGrp="1"/>
          </p:cNvSpPr>
          <p:nvPr>
            <p:ph type="title"/>
          </p:nvPr>
        </p:nvSpPr>
        <p:spPr>
          <a:xfrm>
            <a:off x="395653" y="4756638"/>
            <a:ext cx="8354891" cy="930447"/>
          </a:xfrm>
        </p:spPr>
        <p:txBody>
          <a:bodyPr vert="horz" lIns="91440" tIns="45720" rIns="91440" bIns="45720" rtlCol="0" anchor="b">
            <a:normAutofit/>
          </a:bodyPr>
          <a:lstStyle/>
          <a:p>
            <a:pPr algn="ctr" defTabSz="914400"/>
            <a:r>
              <a:rPr lang="en-US" sz="4300">
                <a:solidFill>
                  <a:srgbClr val="FFFFFF"/>
                </a:solidFill>
              </a:rPr>
              <a:t>Tjenestedesign og prosess-forenkling</a:t>
            </a:r>
          </a:p>
        </p:txBody>
      </p:sp>
      <p:pic>
        <p:nvPicPr>
          <p:cNvPr id="7" name="Picture 6">
            <a:extLst>
              <a:ext uri="{FF2B5EF4-FFF2-40B4-BE49-F238E27FC236}">
                <a16:creationId xmlns:a16="http://schemas.microsoft.com/office/drawing/2014/main" id="{05171B33-A5A2-DB45-B2A3-DE56B73D0EAC}"/>
              </a:ext>
            </a:extLst>
          </p:cNvPr>
          <p:cNvPicPr>
            <a:picLocks noChangeAspect="1"/>
          </p:cNvPicPr>
          <p:nvPr/>
        </p:nvPicPr>
        <p:blipFill>
          <a:blip r:embed="rId3"/>
          <a:stretch>
            <a:fillRect/>
          </a:stretch>
        </p:blipFill>
        <p:spPr>
          <a:xfrm>
            <a:off x="240030" y="1257991"/>
            <a:ext cx="4091937" cy="2097117"/>
          </a:xfrm>
          <a:prstGeom prst="rect">
            <a:avLst/>
          </a:prstGeom>
        </p:spPr>
      </p:pic>
      <p:pic>
        <p:nvPicPr>
          <p:cNvPr id="3" name="Picture 2">
            <a:extLst>
              <a:ext uri="{FF2B5EF4-FFF2-40B4-BE49-F238E27FC236}">
                <a16:creationId xmlns:a16="http://schemas.microsoft.com/office/drawing/2014/main" id="{AEB53275-D12C-5F43-8EC2-4375D4ECE113}"/>
              </a:ext>
            </a:extLst>
          </p:cNvPr>
          <p:cNvPicPr>
            <a:picLocks noChangeAspect="1"/>
          </p:cNvPicPr>
          <p:nvPr/>
        </p:nvPicPr>
        <p:blipFill>
          <a:blip r:embed="rId4"/>
          <a:stretch>
            <a:fillRect/>
          </a:stretch>
        </p:blipFill>
        <p:spPr>
          <a:xfrm>
            <a:off x="4812032" y="1907586"/>
            <a:ext cx="4091938" cy="797927"/>
          </a:xfrm>
          <a:prstGeom prst="rect">
            <a:avLst/>
          </a:prstGeom>
        </p:spPr>
      </p:pic>
      <p:cxnSp>
        <p:nvCxnSpPr>
          <p:cNvPr id="16"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44680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7D2268E04C1F34D8EFE4A7B7259E1A4" ma:contentTypeVersion="6" ma:contentTypeDescription="Opprett et nytt dokument." ma:contentTypeScope="" ma:versionID="be84cb5e741abbfc8a12a26fe8df129a">
  <xsd:schema xmlns:xsd="http://www.w3.org/2001/XMLSchema" xmlns:xs="http://www.w3.org/2001/XMLSchema" xmlns:p="http://schemas.microsoft.com/office/2006/metadata/properties" xmlns:ns2="1d805a27-c621-4434-a408-4caca4023378" xmlns:ns3="0a7c0c5e-2b2d-497e-ae85-6fcde7e82f53" targetNamespace="http://schemas.microsoft.com/office/2006/metadata/properties" ma:root="true" ma:fieldsID="56c4210a601afce0761dfa0f7e9dbd2a" ns2:_="" ns3:_="">
    <xsd:import namespace="1d805a27-c621-4434-a408-4caca4023378"/>
    <xsd:import namespace="0a7c0c5e-2b2d-497e-ae85-6fcde7e82f53"/>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805a27-c621-4434-a408-4caca40233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7c0c5e-2b2d-497e-ae85-6fcde7e82f53"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BFBCFC7-24D4-41B3-B7DE-3DE4984E6EF9}">
  <ds:schemaRefs>
    <ds:schemaRef ds:uri="http://schemas.microsoft.com/sharepoint/v3/contenttype/forms"/>
  </ds:schemaRefs>
</ds:datastoreItem>
</file>

<file path=customXml/itemProps2.xml><?xml version="1.0" encoding="utf-8"?>
<ds:datastoreItem xmlns:ds="http://schemas.openxmlformats.org/officeDocument/2006/customXml" ds:itemID="{547469A7-4480-4124-8A08-9488D0826D1B}">
  <ds:schemaRefs>
    <ds:schemaRef ds:uri="0a7c0c5e-2b2d-497e-ae85-6fcde7e82f53"/>
    <ds:schemaRef ds:uri="1d805a27-c621-4434-a408-4caca40233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A7B492F-E0A0-4269-A566-0CE10AC5DBD2}">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1d805a27-c621-4434-a408-4caca4023378"/>
    <ds:schemaRef ds:uri="http://purl.org/dc/terms/"/>
    <ds:schemaRef ds:uri="http://schemas.openxmlformats.org/package/2006/metadata/core-properties"/>
    <ds:schemaRef ds:uri="http://purl.org/dc/dcmitype/"/>
    <ds:schemaRef ds:uri="0a7c0c5e-2b2d-497e-ae85-6fcde7e82f5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669</Words>
  <Application>Microsoft Office PowerPoint</Application>
  <PresentationFormat>On-screen Show (4:3)</PresentationFormat>
  <Paragraphs>152</Paragraphs>
  <Slides>16</Slides>
  <Notes>3</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Calibri Light</vt:lpstr>
      <vt:lpstr>Century Gothic</vt:lpstr>
      <vt:lpstr>Roboto</vt:lpstr>
      <vt:lpstr>Wingdings</vt:lpstr>
      <vt:lpstr>ヒラギノ角ゴ Pro W3</vt:lpstr>
      <vt:lpstr>Office-tema</vt:lpstr>
      <vt:lpstr>Prosessforbedring - Digital verktøykasse</vt:lpstr>
      <vt:lpstr>Målet med presentasjonen</vt:lpstr>
      <vt:lpstr>Små, raske og freidige  digitaliserings-prosesser (SRF’er) </vt:lpstr>
      <vt:lpstr>De ulike verktøyene</vt:lpstr>
      <vt:lpstr>ChatBot</vt:lpstr>
      <vt:lpstr>PowerPoint Presentation</vt:lpstr>
      <vt:lpstr>PowerPoint Presentation</vt:lpstr>
      <vt:lpstr>PowerPoint Presentation</vt:lpstr>
      <vt:lpstr>PowerPoint Presentation</vt:lpstr>
      <vt:lpstr>PowerPoint Presentation</vt:lpstr>
      <vt:lpstr>PowerPoint Presentation</vt:lpstr>
      <vt:lpstr>Status for RPA- prosesser per 1. oktober 2019</vt:lpstr>
      <vt:lpstr>Hva kan Robotic Process Automation (RPA) brukes til?</vt:lpstr>
      <vt:lpstr>Fordeler med RPA</vt:lpstr>
      <vt:lpstr>Nettskjema</vt:lpstr>
      <vt:lpstr>Tjenestedesign og prosess-forenkling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Verktøykasse</dc:title>
  <dc:creator>Anders Vinger</dc:creator>
  <cp:lastModifiedBy>Elisabeth Smokvina</cp:lastModifiedBy>
  <cp:revision>1</cp:revision>
  <dcterms:created xsi:type="dcterms:W3CDTF">2019-08-23T11:11:39Z</dcterms:created>
  <dcterms:modified xsi:type="dcterms:W3CDTF">2019-10-02T10:33:29Z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0x01010007D2268E04C1F34D8EFE4A7B7259E1A4</vt:lpwstr>
  </property>
</Properties>
</file>