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0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11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12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tags/tag13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tags/tag14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5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7"/>
  </p:notesMasterIdLst>
  <p:sldIdLst>
    <p:sldId id="300" r:id="rId5"/>
    <p:sldId id="311" r:id="rId6"/>
    <p:sldId id="310" r:id="rId7"/>
    <p:sldId id="309" r:id="rId8"/>
    <p:sldId id="308" r:id="rId9"/>
    <p:sldId id="301" r:id="rId10"/>
    <p:sldId id="302" r:id="rId11"/>
    <p:sldId id="303" r:id="rId12"/>
    <p:sldId id="304" r:id="rId13"/>
    <p:sldId id="305" r:id="rId14"/>
    <p:sldId id="306" r:id="rId15"/>
    <p:sldId id="307" r:id="rId16"/>
  </p:sldIdLst>
  <p:sldSz cx="14630400" cy="8229600"/>
  <p:notesSz cx="6794500" cy="9931400"/>
  <p:custDataLst>
    <p:tags r:id="rId1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26.09.2019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26.09.2019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26.09.2019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26.09.2019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innføringsaktiviteter mot DFØ: gjennomgang </a:t>
              </a:r>
              <a:r>
                <a:rPr lang="nb-NO" sz="1400" b="0" dirty="0" err="1" smtClean="0"/>
                <a:t>DFØs</a:t>
              </a:r>
              <a:r>
                <a:rPr lang="nb-NO" sz="1400" b="0" dirty="0" smtClean="0"/>
                <a:t> aktivitetsplan, 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 samt planlegging </a:t>
              </a:r>
              <a:r>
                <a:rPr lang="nb-NO" sz="1400" b="0" smtClean="0"/>
                <a:t>av opplæring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</a:t>
              </a:r>
              <a:r>
                <a:rPr lang="nb-NO" sz="1400" b="0" dirty="0" smtClean="0"/>
                <a:t>leveransene fra DFØ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2.10.2019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ressursbehov </a:t>
            </a:r>
            <a:r>
              <a:rPr lang="nb-NO" sz="1400" b="0" dirty="0" smtClean="0"/>
              <a:t>til </a:t>
            </a:r>
            <a:r>
              <a:rPr lang="nb-NO" sz="1400" b="0" dirty="0" smtClean="0"/>
              <a:t>nasjonalt prosjekt har gjort at mottaksprosjekt </a:t>
            </a:r>
            <a:r>
              <a:rPr lang="nb-NO" sz="1400" b="0" smtClean="0"/>
              <a:t>har avgitt </a:t>
            </a:r>
            <a:r>
              <a:rPr lang="nb-NO" sz="1400" b="0" dirty="0" smtClean="0"/>
              <a:t>ressurser inn til nasjonalt prosjekt</a:t>
            </a:r>
            <a:endParaRPr lang="nb-NO" sz="1400" b="0" dirty="0" smtClean="0"/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9135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47089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M1/R1: </a:t>
            </a:r>
            <a:r>
              <a:rPr lang="nb-NO" b="0" dirty="0"/>
              <a:t>Manglende leveranser til mottaksprosjektet</a:t>
            </a:r>
            <a:endParaRPr lang="nb-NO" b="0" dirty="0" smtClean="0"/>
          </a:p>
          <a:p>
            <a:r>
              <a:rPr lang="nb-NO" b="0" dirty="0"/>
              <a:t>M1/R4: Mangel på helhetlig </a:t>
            </a:r>
            <a:r>
              <a:rPr lang="nb-NO" b="0" dirty="0" smtClean="0"/>
              <a:t>oversikt/arkitektur</a:t>
            </a:r>
          </a:p>
          <a:p>
            <a:r>
              <a:rPr lang="nb-NO" b="0" dirty="0" smtClean="0"/>
              <a:t> (Totalløsning)</a:t>
            </a:r>
          </a:p>
          <a:p>
            <a:r>
              <a:rPr lang="nb-NO" b="0" dirty="0" smtClean="0"/>
              <a:t>M2/R1: </a:t>
            </a:r>
            <a:r>
              <a:rPr lang="nb-NO" b="0" dirty="0" smtClean="0"/>
              <a:t>Risiko for at ansvar for integrasjoner faller</a:t>
            </a:r>
          </a:p>
          <a:p>
            <a:r>
              <a:rPr lang="nb-NO" b="0" dirty="0"/>
              <a:t>m</a:t>
            </a:r>
            <a:r>
              <a:rPr lang="nb-NO" b="0" dirty="0" smtClean="0"/>
              <a:t>ellom to stoler.</a:t>
            </a:r>
            <a:endParaRPr lang="nb-NO" b="0" dirty="0" smtClean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 smtClean="0"/>
              <a:t>M1/R1: </a:t>
            </a:r>
            <a:r>
              <a:rPr lang="nb-NO" b="0" dirty="0"/>
              <a:t>Denne ser vi </a:t>
            </a:r>
            <a:r>
              <a:rPr lang="nb-NO" b="0" dirty="0" smtClean="0"/>
              <a:t>kommer. Scope </a:t>
            </a:r>
            <a:r>
              <a:rPr lang="nb-NO" b="0" dirty="0"/>
              <a:t>er </a:t>
            </a:r>
            <a:r>
              <a:rPr lang="nb-NO" b="0" dirty="0" smtClean="0"/>
              <a:t>under</a:t>
            </a:r>
          </a:p>
          <a:p>
            <a:r>
              <a:rPr lang="nb-NO" b="0" dirty="0" smtClean="0"/>
              <a:t> revidering nasjonalt.</a:t>
            </a:r>
            <a:endParaRPr lang="nb-NO" b="0" dirty="0"/>
          </a:p>
          <a:p>
            <a:r>
              <a:rPr lang="nb-NO" b="0" dirty="0" smtClean="0"/>
              <a:t>M1/R4:Får inn forretningsarkitekt både fra DFØ og</a:t>
            </a:r>
          </a:p>
          <a:p>
            <a:r>
              <a:rPr lang="nb-NO" b="0" dirty="0" smtClean="0"/>
              <a:t> BOTT</a:t>
            </a:r>
          </a:p>
          <a:p>
            <a:r>
              <a:rPr lang="nb-NO" b="0" dirty="0" smtClean="0"/>
              <a:t>M2/R1:Kontinuerlige avklaringer mellom nasjonalt </a:t>
            </a:r>
          </a:p>
          <a:p>
            <a:r>
              <a:rPr lang="nb-NO" b="0" dirty="0" smtClean="0"/>
              <a:t>og mottak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066" y="4754539"/>
            <a:ext cx="3824894" cy="33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innføringsaktiviteter mot DFØ: gjennomgang </a:t>
              </a:r>
              <a:r>
                <a:rPr lang="nb-NO" sz="1400" b="0" dirty="0" err="1" smtClean="0"/>
                <a:t>DFØs</a:t>
              </a:r>
              <a:r>
                <a:rPr lang="nb-NO" sz="1400" b="0" dirty="0" smtClean="0"/>
                <a:t> aktivitetsplan, 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 samt planlegging av opplæring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6.9.2019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83559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0189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 dirty="0"/>
              <a:t>: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24.06.2019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 </a:t>
            </a:r>
            <a:r>
              <a:rPr lang="nb-NO" sz="1400" b="0" dirty="0" err="1" smtClean="0"/>
              <a:t>pgav</a:t>
            </a:r>
            <a:r>
              <a:rPr lang="nb-NO" sz="1400" b="0" dirty="0" smtClean="0"/>
              <a:t> sykefravær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/>
              <a:t>:  </a:t>
            </a:r>
            <a:r>
              <a:rPr lang="nb-NO" b="0" smtClean="0"/>
              <a:t>Involvering </a:t>
            </a:r>
            <a:r>
              <a:rPr lang="nb-NO" b="0" dirty="0" smtClean="0"/>
              <a:t>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13.05.2019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087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10.04.2019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8911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07.03.2019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80</a:t>
            </a:r>
            <a:r>
              <a:rPr lang="nb-NO" sz="1400" b="0" dirty="0"/>
              <a:t> </a:t>
            </a:r>
            <a:r>
              <a:rPr lang="nb-NO" sz="1400" b="0" dirty="0" smtClean="0"/>
              <a:t>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80%</a:t>
            </a:r>
            <a:endParaRPr lang="nb-NO" sz="236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40 %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10 %</a:t>
            </a:r>
            <a:endParaRPr lang="nb-NO" sz="1400" b="0" dirty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9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 med BOTT Økonomidirektører og nasjonalt prosjekt i februar 2019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01.02.2019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737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8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Første styringsgruppemøte gjennomført 12/11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Utarbeidelse av interessentanalyse og kommunikasjonsplan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Informasjon om prosjektet i ulike nettverk i november/desember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arbeid med </a:t>
              </a:r>
              <a:r>
                <a:rPr lang="nb-NO" sz="1400" b="0" dirty="0" smtClean="0"/>
                <a:t>Gevinstrealiseringsplaner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DFØ/nasjonalt prosjekt i januar 2019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DFØ og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Avklaringer budskap/kommunikasjon mot programkontoret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</a:t>
              </a:r>
              <a:r>
                <a:rPr lang="nb-NO" sz="1400" b="0" dirty="0" smtClean="0"/>
                <a:t>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>
                <a:solidFill>
                  <a:prstClr val="black"/>
                </a:solidFill>
              </a:rPr>
              <a:t>18.12.2018</a:t>
            </a: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870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9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30.11.2018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Første styringsgruppemøte gjennomført 12/11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Utarbeidelse av interessentanalyse og kommunikasjonsplan</a:t>
            </a:r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Informasjon om prosjektet i ulike nettverk i </a:t>
            </a:r>
            <a:r>
              <a:rPr lang="nb-NO" sz="1400" b="0" dirty="0" smtClean="0"/>
              <a:t>november/desember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Direktørnettverk 3.desember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</a:t>
            </a:r>
            <a:r>
              <a:rPr lang="nb-NO" sz="1400" b="0" dirty="0"/>
              <a:t>6</a:t>
            </a:r>
            <a:r>
              <a:rPr lang="nb-NO" sz="1400" b="0" dirty="0" smtClean="0"/>
              <a:t>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10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08.11.2018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styringsgruppemøte, mandag 12/11, og planlegge WS med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gjennomfører WS med fagressurser og lokale prosjektledere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oppstart </a:t>
            </a:r>
            <a:r>
              <a:rPr lang="nb-NO" sz="1400" b="0" smtClean="0"/>
              <a:t>med produktbeskrivelser.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6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 og planlegge WS med prosjektgruppe og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8/10, sentral linjeledelse inviteres til møtet.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så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Ressursestimater for 2019 under utarbeidelse.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8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God tilbakemeldinger på oppstarts-workshop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31.8. 2018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Gjennomført oppstarts-workshop med nøkkelpersoner i LOS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Etablere styringsgruppe og 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prosjektdokumentasjon (Plan for risikoanalyse, prosjektbeskrivelse og prosjektplaner).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Kick </a:t>
            </a:r>
            <a:r>
              <a:rPr lang="nb-NO" sz="1400" b="0" dirty="0" err="1" smtClean="0"/>
              <a:t>off</a:t>
            </a:r>
            <a:r>
              <a:rPr lang="nb-NO" sz="1400" b="0" dirty="0"/>
              <a:t> </a:t>
            </a:r>
            <a:r>
              <a:rPr lang="nb-NO" sz="1400" b="0" dirty="0" smtClean="0"/>
              <a:t>Nasjonalt prosjekt tirsdag 28/8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oppstarten av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Splitt på lønn gjennomføres for prosjektmedlemmer over 40% </a:t>
            </a:r>
            <a:r>
              <a:rPr lang="nb-NO" sz="1400" b="0" smtClean="0"/>
              <a:t>3 mnd.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Oppfølging av det nasjonale mot det lokale må avklares mot programmet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9e53b3df-7f6b-4bd7-ac4c-bde73eb5098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25156</TotalTime>
  <Words>2961</Words>
  <Application>Microsoft Office PowerPoint</Application>
  <PresentationFormat>Custom</PresentationFormat>
  <Paragraphs>1018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333</cp:revision>
  <cp:lastPrinted>2019-04-05T13:12:42Z</cp:lastPrinted>
  <dcterms:created xsi:type="dcterms:W3CDTF">2016-01-25T08:26:51Z</dcterms:created>
  <dcterms:modified xsi:type="dcterms:W3CDTF">2019-09-26T13:07:23Z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