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76" r:id="rId5"/>
    <p:sldId id="283" r:id="rId6"/>
    <p:sldId id="284" r:id="rId7"/>
    <p:sldId id="285" r:id="rId8"/>
    <p:sldId id="286" r:id="rId9"/>
    <p:sldId id="287" r:id="rId10"/>
    <p:sldId id="288" r:id="rId11"/>
    <p:sldId id="289" r:id="rId12"/>
  </p:sldIdLst>
  <p:sldSz cx="9144000" cy="5715000" type="screen16x1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0000"/>
    <a:srgbClr val="D00000"/>
    <a:srgbClr val="D60000"/>
    <a:srgbClr val="000000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8F51D3-9062-40D9-B2E4-A805F0BFE8E3}" v="7" dt="2019-03-04T14:11:02.7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8" d="100"/>
          <a:sy n="148" d="100"/>
        </p:scale>
        <p:origin x="534" y="120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se Paulsrud Mjørlund" userId="S::lisepm@uio.no::5daa7c22-82dc-4e59-a708-0e407567788a" providerId="AD" clId="Web-{E8BC1909-9D61-4993-B1BD-1C8C6006AE6E}"/>
    <pc:docChg chg="modSld">
      <pc:chgData name="Lise Paulsrud Mjørlund" userId="S::lisepm@uio.no::5daa7c22-82dc-4e59-a708-0e407567788a" providerId="AD" clId="Web-{E8BC1909-9D61-4993-B1BD-1C8C6006AE6E}" dt="2019-03-04T14:08:32.118" v="18" actId="20577"/>
      <pc:docMkLst>
        <pc:docMk/>
      </pc:docMkLst>
      <pc:sldChg chg="modSp">
        <pc:chgData name="Lise Paulsrud Mjørlund" userId="S::lisepm@uio.no::5daa7c22-82dc-4e59-a708-0e407567788a" providerId="AD" clId="Web-{E8BC1909-9D61-4993-B1BD-1C8C6006AE6E}" dt="2019-03-04T14:08:32.118" v="18" actId="20577"/>
        <pc:sldMkLst>
          <pc:docMk/>
          <pc:sldMk cId="56897238" sldId="281"/>
        </pc:sldMkLst>
        <pc:spChg chg="mod">
          <ac:chgData name="Lise Paulsrud Mjørlund" userId="S::lisepm@uio.no::5daa7c22-82dc-4e59-a708-0e407567788a" providerId="AD" clId="Web-{E8BC1909-9D61-4993-B1BD-1C8C6006AE6E}" dt="2019-03-04T14:08:16.539" v="9" actId="20577"/>
          <ac:spMkLst>
            <pc:docMk/>
            <pc:sldMk cId="56897238" sldId="281"/>
            <ac:spMk id="7" creationId="{00000000-0000-0000-0000-000000000000}"/>
          </ac:spMkLst>
        </pc:spChg>
        <pc:spChg chg="mod">
          <ac:chgData name="Lise Paulsrud Mjørlund" userId="S::lisepm@uio.no::5daa7c22-82dc-4e59-a708-0e407567788a" providerId="AD" clId="Web-{E8BC1909-9D61-4993-B1BD-1C8C6006AE6E}" dt="2019-03-04T14:07:59.960" v="1" actId="20577"/>
          <ac:spMkLst>
            <pc:docMk/>
            <pc:sldMk cId="56897238" sldId="281"/>
            <ac:spMk id="8" creationId="{00000000-0000-0000-0000-000000000000}"/>
          </ac:spMkLst>
        </pc:spChg>
        <pc:spChg chg="mod">
          <ac:chgData name="Lise Paulsrud Mjørlund" userId="S::lisepm@uio.no::5daa7c22-82dc-4e59-a708-0e407567788a" providerId="AD" clId="Web-{E8BC1909-9D61-4993-B1BD-1C8C6006AE6E}" dt="2019-03-04T14:08:05.632" v="2" actId="20577"/>
          <ac:spMkLst>
            <pc:docMk/>
            <pc:sldMk cId="56897238" sldId="281"/>
            <ac:spMk id="9" creationId="{00000000-0000-0000-0000-000000000000}"/>
          </ac:spMkLst>
        </pc:spChg>
        <pc:spChg chg="mod">
          <ac:chgData name="Lise Paulsrud Mjørlund" userId="S::lisepm@uio.no::5daa7c22-82dc-4e59-a708-0e407567788a" providerId="AD" clId="Web-{E8BC1909-9D61-4993-B1BD-1C8C6006AE6E}" dt="2019-03-04T14:08:32.118" v="18" actId="20577"/>
          <ac:spMkLst>
            <pc:docMk/>
            <pc:sldMk cId="56897238" sldId="281"/>
            <ac:spMk id="11" creationId="{00000000-0000-0000-0000-000000000000}"/>
          </ac:spMkLst>
        </pc:spChg>
      </pc:sldChg>
    </pc:docChg>
  </pc:docChgLst>
  <pc:docChgLst>
    <pc:chgData name="Lise Paulsrud Mjørlund" userId="S::lisepm@uio.no::5daa7c22-82dc-4e59-a708-0e407567788a" providerId="AD" clId="Web-{8D8F51D3-9062-40D9-B2E4-A805F0BFE8E3}"/>
    <pc:docChg chg="modSld">
      <pc:chgData name="Lise Paulsrud Mjørlund" userId="S::lisepm@uio.no::5daa7c22-82dc-4e59-a708-0e407567788a" providerId="AD" clId="Web-{8D8F51D3-9062-40D9-B2E4-A805F0BFE8E3}" dt="2019-03-04T14:11:05.972" v="9" actId="20577"/>
      <pc:docMkLst>
        <pc:docMk/>
      </pc:docMkLst>
      <pc:sldChg chg="modSp">
        <pc:chgData name="Lise Paulsrud Mjørlund" userId="S::lisepm@uio.no::5daa7c22-82dc-4e59-a708-0e407567788a" providerId="AD" clId="Web-{8D8F51D3-9062-40D9-B2E4-A805F0BFE8E3}" dt="2019-03-04T14:10:51.472" v="6" actId="14100"/>
        <pc:sldMkLst>
          <pc:docMk/>
          <pc:sldMk cId="56897238" sldId="281"/>
        </pc:sldMkLst>
        <pc:spChg chg="mod">
          <ac:chgData name="Lise Paulsrud Mjørlund" userId="S::lisepm@uio.no::5daa7c22-82dc-4e59-a708-0e407567788a" providerId="AD" clId="Web-{8D8F51D3-9062-40D9-B2E4-A805F0BFE8E3}" dt="2019-03-04T14:10:51.472" v="6" actId="14100"/>
          <ac:spMkLst>
            <pc:docMk/>
            <pc:sldMk cId="56897238" sldId="281"/>
            <ac:spMk id="22" creationId="{00000000-0000-0000-0000-000000000000}"/>
          </ac:spMkLst>
        </pc:spChg>
      </pc:sldChg>
      <pc:sldChg chg="modSp">
        <pc:chgData name="Lise Paulsrud Mjørlund" userId="S::lisepm@uio.no::5daa7c22-82dc-4e59-a708-0e407567788a" providerId="AD" clId="Web-{8D8F51D3-9062-40D9-B2E4-A805F0BFE8E3}" dt="2019-03-04T14:11:02.706" v="7" actId="20577"/>
        <pc:sldMkLst>
          <pc:docMk/>
          <pc:sldMk cId="22396719" sldId="283"/>
        </pc:sldMkLst>
        <pc:spChg chg="mod">
          <ac:chgData name="Lise Paulsrud Mjørlund" userId="S::lisepm@uio.no::5daa7c22-82dc-4e59-a708-0e407567788a" providerId="AD" clId="Web-{8D8F51D3-9062-40D9-B2E4-A805F0BFE8E3}" dt="2019-03-04T14:11:02.706" v="7" actId="20577"/>
          <ac:spMkLst>
            <pc:docMk/>
            <pc:sldMk cId="22396719" sldId="283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AA1E01-8CB3-4D53-90E8-9A4A2D7750FE}" type="datetimeFigureOut">
              <a:rPr lang="nb-NO" smtClean="0"/>
              <a:t>17.06.2019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6EED2C-CBD5-43F6-A48A-83A020742CD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89979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AD96F6-2701-4FA7-93D7-2234F8B8C5BF}" type="datetimeFigureOut">
              <a:rPr lang="nb-NO" smtClean="0"/>
              <a:t>17.06.2019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FE4793-8F41-48A4-AC3F-79AA8E3671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9832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76"/>
          <a:stretch/>
        </p:blipFill>
        <p:spPr>
          <a:xfrm>
            <a:off x="822664" y="337220"/>
            <a:ext cx="7781784" cy="5040560"/>
          </a:xfrm>
          <a:prstGeom prst="rect">
            <a:avLst/>
          </a:prstGeom>
        </p:spPr>
      </p:pic>
      <p:pic>
        <p:nvPicPr>
          <p:cNvPr id="8" name="Bild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289011"/>
            <a:ext cx="852136" cy="852136"/>
          </a:xfrm>
          <a:prstGeom prst="rect">
            <a:avLst/>
          </a:prstGeom>
        </p:spPr>
      </p:pic>
      <p:sp>
        <p:nvSpPr>
          <p:cNvPr id="10" name="Rektangel 9"/>
          <p:cNvSpPr/>
          <p:nvPr userDrawn="1"/>
        </p:nvSpPr>
        <p:spPr>
          <a:xfrm>
            <a:off x="0" y="5329949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/>
          <p:cNvSpPr/>
          <p:nvPr userDrawn="1"/>
        </p:nvSpPr>
        <p:spPr>
          <a:xfrm>
            <a:off x="-1589" y="0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6" y="191539"/>
            <a:ext cx="1512168" cy="99505"/>
          </a:xfrm>
          <a:prstGeom prst="rect">
            <a:avLst/>
          </a:prstGeom>
        </p:spPr>
      </p:pic>
      <p:sp>
        <p:nvSpPr>
          <p:cNvPr id="15" name="Tittel 1"/>
          <p:cNvSpPr>
            <a:spLocks noGrp="1"/>
          </p:cNvSpPr>
          <p:nvPr>
            <p:ph type="title"/>
          </p:nvPr>
        </p:nvSpPr>
        <p:spPr>
          <a:xfrm>
            <a:off x="457200" y="481236"/>
            <a:ext cx="8229600" cy="864096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4130398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481236"/>
            <a:ext cx="8229600" cy="864096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33364"/>
            <a:ext cx="8229600" cy="3471772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Rektangel 10"/>
          <p:cNvSpPr/>
          <p:nvPr userDrawn="1"/>
        </p:nvSpPr>
        <p:spPr>
          <a:xfrm>
            <a:off x="0" y="5329949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ektangel 11"/>
          <p:cNvSpPr/>
          <p:nvPr userDrawn="1"/>
        </p:nvSpPr>
        <p:spPr>
          <a:xfrm>
            <a:off x="-1589" y="0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3" name="Bild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6" y="191539"/>
            <a:ext cx="1512168" cy="9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193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5329949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/>
          <p:cNvSpPr/>
          <p:nvPr userDrawn="1"/>
        </p:nvSpPr>
        <p:spPr>
          <a:xfrm>
            <a:off x="-1589" y="0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0" name="Bild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6" y="191539"/>
            <a:ext cx="1512168" cy="9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737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481236"/>
            <a:ext cx="822960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33364"/>
            <a:ext cx="8229600" cy="34717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344217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251520" y="481236"/>
            <a:ext cx="8640960" cy="2016224"/>
          </a:xfrm>
        </p:spPr>
        <p:txBody>
          <a:bodyPr>
            <a:normAutofit/>
          </a:bodyPr>
          <a:lstStyle/>
          <a:p>
            <a:r>
              <a:rPr lang="nb-NO"/>
              <a:t>Program for </a:t>
            </a:r>
            <a:br>
              <a:rPr lang="nb-NO"/>
            </a:br>
            <a:r>
              <a:rPr lang="nb-NO"/>
              <a:t>administrativ forbedring </a:t>
            </a:r>
            <a:br>
              <a:rPr lang="nb-NO"/>
            </a:br>
            <a:r>
              <a:rPr lang="nb-NO"/>
              <a:t>og digitalisering</a:t>
            </a:r>
          </a:p>
        </p:txBody>
      </p:sp>
    </p:spTree>
    <p:extLst>
      <p:ext uri="{BB962C8B-B14F-4D97-AF65-F5344CB8AC3E}">
        <p14:creationId xmlns:p14="http://schemas.microsoft.com/office/powerpoint/2010/main" val="2949967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Digital modenhet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nb-NO" dirty="0"/>
          </a:p>
          <a:p>
            <a:pPr lvl="1"/>
            <a:r>
              <a:rPr lang="nb-NO" dirty="0" smtClean="0"/>
              <a:t>Programstyre 29.08.18: </a:t>
            </a:r>
          </a:p>
          <a:p>
            <a:pPr lvl="2"/>
            <a:r>
              <a:rPr lang="nb-NO" dirty="0"/>
              <a:t>Mange av disse verktøyene er omfattende og ambisiøse. Det er ikke verktøyet som er viktig, men prosessen og refleksjonen det starter for å forstå nå-situasjonen, sammenligne seg med andre og starte en diskusjon.</a:t>
            </a:r>
          </a:p>
          <a:p>
            <a:pPr lvl="2"/>
            <a:r>
              <a:rPr lang="nb-NO" dirty="0" smtClean="0"/>
              <a:t>Vi </a:t>
            </a:r>
            <a:r>
              <a:rPr lang="nb-NO" dirty="0"/>
              <a:t>tar opp igjen denne saken etter nyttår, og kan eventuelt benytte programstyret som en pilot.</a:t>
            </a:r>
          </a:p>
          <a:p>
            <a:r>
              <a:rPr lang="nb-NO" dirty="0" smtClean="0"/>
              <a:t>Hva nå?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396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 er gjort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Tiltak for å øke den digitale modenhet i organisasjonen:</a:t>
            </a:r>
          </a:p>
          <a:p>
            <a:pPr lvl="1"/>
            <a:r>
              <a:rPr lang="nb-NO" dirty="0" smtClean="0"/>
              <a:t>Kompetansetiltak gjennomført for dekaner og direktører.</a:t>
            </a:r>
          </a:p>
          <a:p>
            <a:pPr lvl="1"/>
            <a:r>
              <a:rPr lang="nb-NO" dirty="0" smtClean="0"/>
              <a:t>Konkret tiltak via:</a:t>
            </a:r>
          </a:p>
          <a:p>
            <a:pPr lvl="2"/>
            <a:r>
              <a:rPr lang="nb-NO" dirty="0" smtClean="0"/>
              <a:t>Program endringsledelse</a:t>
            </a:r>
          </a:p>
          <a:p>
            <a:pPr lvl="2"/>
            <a:r>
              <a:rPr lang="nb-NO" dirty="0" smtClean="0"/>
              <a:t>Prosessrammeverk</a:t>
            </a:r>
            <a:endParaRPr lang="nb-NO" dirty="0" smtClean="0"/>
          </a:p>
          <a:p>
            <a:pPr lvl="2"/>
            <a:r>
              <a:rPr lang="nb-NO" dirty="0" smtClean="0"/>
              <a:t>Prosjektopplæring</a:t>
            </a:r>
            <a:endParaRPr lang="nb-NO" dirty="0" smtClean="0"/>
          </a:p>
          <a:p>
            <a:pPr lvl="2"/>
            <a:r>
              <a:rPr lang="nb-NO" dirty="0" smtClean="0"/>
              <a:t>SRF - aktiviteter</a:t>
            </a:r>
            <a:endParaRPr lang="nb-NO" dirty="0" smtClean="0"/>
          </a:p>
          <a:p>
            <a:pPr lvl="2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18785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Forslag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Digitaliseringsdag ved UiO.</a:t>
            </a:r>
          </a:p>
          <a:p>
            <a:endParaRPr lang="nb-NO" dirty="0"/>
          </a:p>
          <a:p>
            <a:r>
              <a:rPr lang="nb-NO" dirty="0" smtClean="0"/>
              <a:t>Tentativt program:</a:t>
            </a:r>
          </a:p>
          <a:p>
            <a:pPr lvl="1"/>
            <a:r>
              <a:rPr lang="nb-NO" dirty="0" smtClean="0"/>
              <a:t>Felles: ekstern </a:t>
            </a:r>
            <a:r>
              <a:rPr lang="nb-NO" dirty="0" err="1" smtClean="0"/>
              <a:t>fordragsholder</a:t>
            </a:r>
            <a:r>
              <a:rPr lang="nb-NO" dirty="0" smtClean="0"/>
              <a:t> ala: Digitalisering betydning for organisasjon</a:t>
            </a:r>
          </a:p>
          <a:p>
            <a:pPr lvl="2"/>
            <a:r>
              <a:rPr lang="nb-NO" dirty="0" smtClean="0"/>
              <a:t>Torgeir Waterhouse</a:t>
            </a:r>
          </a:p>
          <a:p>
            <a:pPr lvl="2"/>
            <a:r>
              <a:rPr lang="nb-NO" dirty="0" smtClean="0"/>
              <a:t>Idar </a:t>
            </a:r>
            <a:r>
              <a:rPr lang="nb-NO" dirty="0" err="1" smtClean="0"/>
              <a:t>Kreutzer</a:t>
            </a:r>
            <a:r>
              <a:rPr lang="nb-NO" dirty="0" smtClean="0"/>
              <a:t> </a:t>
            </a:r>
          </a:p>
          <a:p>
            <a:pPr lvl="2"/>
            <a:r>
              <a:rPr lang="nb-NO" dirty="0" smtClean="0"/>
              <a:t>Bendik </a:t>
            </a:r>
            <a:r>
              <a:rPr lang="nb-NO" dirty="0" smtClean="0"/>
              <a:t>Bygstad, IFI</a:t>
            </a:r>
          </a:p>
          <a:p>
            <a:pPr lvl="2"/>
            <a:r>
              <a:rPr lang="nb-NO" dirty="0" smtClean="0"/>
              <a:t>Espen Andersen, IFI/BI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33330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Forslag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 smtClean="0"/>
              <a:t>Forskjellige spor: Domene orientert</a:t>
            </a:r>
          </a:p>
          <a:p>
            <a:pPr lvl="1"/>
            <a:r>
              <a:rPr lang="nb-NO" dirty="0" smtClean="0"/>
              <a:t>Digitalisering og IT organisasjonen</a:t>
            </a:r>
          </a:p>
          <a:p>
            <a:pPr lvl="1"/>
            <a:r>
              <a:rPr lang="nb-NO" dirty="0"/>
              <a:t>Digitalisering og </a:t>
            </a:r>
            <a:r>
              <a:rPr lang="nb-NO" dirty="0" smtClean="0"/>
              <a:t>forskningsadministrasjon</a:t>
            </a:r>
            <a:endParaRPr lang="nb-NO" dirty="0"/>
          </a:p>
          <a:p>
            <a:pPr lvl="1"/>
            <a:r>
              <a:rPr lang="nb-NO" dirty="0"/>
              <a:t>Digitalisering og </a:t>
            </a:r>
            <a:r>
              <a:rPr lang="nb-NO" dirty="0" smtClean="0"/>
              <a:t>studieadministrasjon</a:t>
            </a:r>
          </a:p>
          <a:p>
            <a:pPr lvl="1"/>
            <a:r>
              <a:rPr lang="nb-NO" dirty="0"/>
              <a:t>Digitalisering og </a:t>
            </a:r>
            <a:r>
              <a:rPr lang="nb-NO" dirty="0" smtClean="0"/>
              <a:t>økonomiadministrasjon</a:t>
            </a:r>
          </a:p>
          <a:p>
            <a:pPr lvl="1"/>
            <a:r>
              <a:rPr lang="nb-NO" dirty="0"/>
              <a:t>Digitalisering </a:t>
            </a:r>
            <a:r>
              <a:rPr lang="nb-NO" dirty="0" smtClean="0"/>
              <a:t>og kommunikasjon</a:t>
            </a:r>
          </a:p>
          <a:p>
            <a:pPr lvl="1"/>
            <a:r>
              <a:rPr lang="nb-NO" dirty="0"/>
              <a:t>Digitalisering og </a:t>
            </a:r>
            <a:r>
              <a:rPr lang="nb-NO" dirty="0" smtClean="0"/>
              <a:t>arkiv</a:t>
            </a:r>
            <a:endParaRPr lang="nb-NO" dirty="0"/>
          </a:p>
          <a:p>
            <a:pPr lvl="1"/>
            <a:r>
              <a:rPr lang="nb-NO" dirty="0"/>
              <a:t>Digitalisering og </a:t>
            </a:r>
            <a:r>
              <a:rPr lang="nb-NO" dirty="0" smtClean="0"/>
              <a:t>HR</a:t>
            </a:r>
          </a:p>
          <a:p>
            <a:pPr lvl="1"/>
            <a:r>
              <a:rPr lang="nb-NO" dirty="0"/>
              <a:t>Digitalisering </a:t>
            </a:r>
            <a:r>
              <a:rPr lang="nb-NO" dirty="0" smtClean="0"/>
              <a:t>og bibliotek</a:t>
            </a:r>
          </a:p>
          <a:p>
            <a:pPr lvl="1"/>
            <a:r>
              <a:rPr lang="nb-NO" dirty="0" smtClean="0"/>
              <a:t>Digitalisering </a:t>
            </a:r>
            <a:r>
              <a:rPr lang="nb-NO" dirty="0"/>
              <a:t>og </a:t>
            </a:r>
            <a:r>
              <a:rPr lang="nb-NO" dirty="0" smtClean="0"/>
              <a:t>eiendom</a:t>
            </a:r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r>
              <a:rPr lang="nb-NO" dirty="0" smtClean="0"/>
              <a:t>Hva skjer nå, og hva skjer fremover</a:t>
            </a:r>
            <a:endParaRPr lang="nb-NO" dirty="0"/>
          </a:p>
          <a:p>
            <a:pPr lvl="1"/>
            <a:endParaRPr lang="nb-NO" dirty="0"/>
          </a:p>
          <a:p>
            <a:pPr lvl="1"/>
            <a:endParaRPr lang="nb-NO" dirty="0" smtClean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92866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Forslag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Avsluttende felles gjennomgripende tema:</a:t>
            </a:r>
          </a:p>
          <a:p>
            <a:endParaRPr lang="nb-NO" dirty="0"/>
          </a:p>
          <a:p>
            <a:pPr lvl="1"/>
            <a:r>
              <a:rPr lang="nb-NO" dirty="0" smtClean="0"/>
              <a:t>Hvorfor </a:t>
            </a:r>
            <a:r>
              <a:rPr lang="nb-NO" dirty="0" smtClean="0"/>
              <a:t>standardisering?</a:t>
            </a:r>
            <a:endParaRPr lang="nb-NO" dirty="0" smtClean="0"/>
          </a:p>
          <a:p>
            <a:pPr lvl="1"/>
            <a:r>
              <a:rPr lang="nb-NO" dirty="0" smtClean="0"/>
              <a:t>Hvordan </a:t>
            </a:r>
            <a:r>
              <a:rPr lang="nb-NO" dirty="0" smtClean="0"/>
              <a:t>få til «beste praksis»?</a:t>
            </a:r>
            <a:endParaRPr lang="nb-NO" dirty="0" smtClean="0"/>
          </a:p>
          <a:p>
            <a:pPr lvl="1"/>
            <a:r>
              <a:rPr lang="nb-NO" dirty="0" smtClean="0"/>
              <a:t>Hva er prosess </a:t>
            </a:r>
            <a:r>
              <a:rPr lang="nb-NO" dirty="0" smtClean="0"/>
              <a:t>gjennomgang?</a:t>
            </a:r>
            <a:endParaRPr lang="nb-NO" dirty="0" smtClean="0"/>
          </a:p>
          <a:p>
            <a:pPr lvl="1"/>
            <a:r>
              <a:rPr lang="nb-NO" dirty="0" smtClean="0"/>
              <a:t>Konkrete eksempler fra </a:t>
            </a:r>
            <a:r>
              <a:rPr lang="nb-NO" dirty="0" smtClean="0"/>
              <a:t>SRF-konseptet </a:t>
            </a:r>
            <a:r>
              <a:rPr lang="nb-NO" dirty="0" smtClean="0"/>
              <a:t>og nye verktøy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63626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Videre arbeid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Ja eller nei til </a:t>
            </a:r>
            <a:r>
              <a:rPr lang="nb-NO" dirty="0" err="1" smtClean="0"/>
              <a:t>idè</a:t>
            </a:r>
            <a:r>
              <a:rPr lang="nb-NO" dirty="0" smtClean="0"/>
              <a:t> </a:t>
            </a:r>
            <a:r>
              <a:rPr lang="nb-NO" dirty="0" smtClean="0"/>
              <a:t>i dag!</a:t>
            </a:r>
          </a:p>
          <a:p>
            <a:r>
              <a:rPr lang="nb-NO" dirty="0" smtClean="0"/>
              <a:t>Nedsette programkomite</a:t>
            </a:r>
          </a:p>
          <a:p>
            <a:r>
              <a:rPr lang="nb-NO" dirty="0" smtClean="0"/>
              <a:t>Sette dato, booke lokale</a:t>
            </a:r>
          </a:p>
          <a:p>
            <a:r>
              <a:rPr lang="nb-NO" dirty="0" smtClean="0"/>
              <a:t>Utarbeide program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85618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Forslag til </a:t>
            </a:r>
            <a:r>
              <a:rPr lang="nb-NO" dirty="0" err="1" smtClean="0"/>
              <a:t>komitè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Lin Anett </a:t>
            </a:r>
            <a:r>
              <a:rPr lang="nb-NO" dirty="0" smtClean="0"/>
              <a:t>Haugsland, ADS</a:t>
            </a:r>
            <a:endParaRPr lang="nb-NO" dirty="0" smtClean="0"/>
          </a:p>
          <a:p>
            <a:r>
              <a:rPr lang="nb-NO" dirty="0" smtClean="0"/>
              <a:t>Linn Kristin </a:t>
            </a:r>
            <a:r>
              <a:rPr lang="nb-NO" dirty="0" smtClean="0"/>
              <a:t>Stølan, AKS</a:t>
            </a:r>
            <a:endParaRPr lang="nb-NO" dirty="0" smtClean="0"/>
          </a:p>
          <a:p>
            <a:r>
              <a:rPr lang="nb-NO" dirty="0" smtClean="0"/>
              <a:t>Cecilie </a:t>
            </a:r>
            <a:r>
              <a:rPr lang="nb-NO" dirty="0" smtClean="0"/>
              <a:t>Andresen, AP</a:t>
            </a:r>
            <a:endParaRPr lang="nb-NO" dirty="0" smtClean="0"/>
          </a:p>
          <a:p>
            <a:r>
              <a:rPr lang="nb-NO" dirty="0" smtClean="0"/>
              <a:t>Elisabeth </a:t>
            </a:r>
            <a:r>
              <a:rPr lang="nb-NO" dirty="0" smtClean="0"/>
              <a:t>Smokvina</a:t>
            </a:r>
            <a:r>
              <a:rPr lang="nb-NO" smtClean="0"/>
              <a:t>, Programkontor</a:t>
            </a:r>
            <a:endParaRPr lang="nb-NO" dirty="0" smtClean="0"/>
          </a:p>
          <a:p>
            <a:r>
              <a:rPr lang="nb-NO" dirty="0" smtClean="0"/>
              <a:t>Stina </a:t>
            </a:r>
            <a:r>
              <a:rPr lang="nb-NO" dirty="0" err="1" smtClean="0"/>
              <a:t>Mosling</a:t>
            </a:r>
            <a:r>
              <a:rPr lang="nb-NO" dirty="0" smtClean="0"/>
              <a:t> (KHM/HR)</a:t>
            </a:r>
          </a:p>
          <a:p>
            <a:r>
              <a:rPr lang="nb-NO" dirty="0" smtClean="0"/>
              <a:t>Knut Tor Stokke (MED, kontorsjef)</a:t>
            </a:r>
          </a:p>
          <a:p>
            <a:r>
              <a:rPr lang="nb-NO" dirty="0" smtClean="0"/>
              <a:t>Oddrun </a:t>
            </a:r>
            <a:r>
              <a:rPr lang="nb-NO" dirty="0" err="1" smtClean="0"/>
              <a:t>Rangsæther</a:t>
            </a:r>
            <a:r>
              <a:rPr lang="nb-NO" dirty="0" smtClean="0"/>
              <a:t> (JUS, ass. </a:t>
            </a:r>
            <a:r>
              <a:rPr lang="nb-NO" dirty="0" err="1" smtClean="0"/>
              <a:t>Fakdir</a:t>
            </a:r>
            <a:r>
              <a:rPr lang="nb-NO" dirty="0" smtClean="0"/>
              <a:t>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159533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2F385C3030C6A44BA4C38AC5C1CB8FC" ma:contentTypeVersion="8" ma:contentTypeDescription="Opprett et nytt dokument." ma:contentTypeScope="" ma:versionID="a91ed004b11cef0ce7ab8256ef30ae29">
  <xsd:schema xmlns:xsd="http://www.w3.org/2001/XMLSchema" xmlns:xs="http://www.w3.org/2001/XMLSchema" xmlns:p="http://schemas.microsoft.com/office/2006/metadata/properties" xmlns:ns2="9e53b3df-7f6b-4bd7-ac4c-bde73eb5098f" xmlns:ns3="ba7dc617-a4f4-4409-9cad-af25c0d7619f" targetNamespace="http://schemas.microsoft.com/office/2006/metadata/properties" ma:root="true" ma:fieldsID="cc70f24665dbd458cb20f0727880ca50" ns2:_="" ns3:_="">
    <xsd:import namespace="9e53b3df-7f6b-4bd7-ac4c-bde73eb5098f"/>
    <xsd:import namespace="ba7dc617-a4f4-4409-9cad-af25c0d761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53b3df-7f6b-4bd7-ac4c-bde73eb509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EventHashCode" ma:index="1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7dc617-a4f4-4409-9cad-af25c0d7619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6CB31DA-4CDE-4055-8B4E-1C52261DF32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53b3df-7f6b-4bd7-ac4c-bde73eb5098f"/>
    <ds:schemaRef ds:uri="ba7dc617-a4f4-4409-9cad-af25c0d7619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CD1DF4B-AC2D-4368-8839-1B49ADE11A9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9B867F7-0025-4D01-B085-AC7B6283D133}">
  <ds:schemaRefs>
    <ds:schemaRef ds:uri="http://schemas.openxmlformats.org/package/2006/metadata/core-properties"/>
    <ds:schemaRef ds:uri="http://schemas.microsoft.com/office/2006/metadata/properties"/>
    <ds:schemaRef ds:uri="http://purl.org/dc/dcmitype/"/>
    <ds:schemaRef ds:uri="http://www.w3.org/XML/1998/namespace"/>
    <ds:schemaRef ds:uri="http://purl.org/dc/elements/1.1/"/>
    <ds:schemaRef ds:uri="http://purl.org/dc/terms/"/>
    <ds:schemaRef ds:uri="http://schemas.microsoft.com/office/2006/documentManagement/types"/>
    <ds:schemaRef ds:uri="9e53b3df-7f6b-4bd7-ac4c-bde73eb5098f"/>
    <ds:schemaRef ds:uri="http://schemas.microsoft.com/office/infopath/2007/PartnerControls"/>
    <ds:schemaRef ds:uri="ba7dc617-a4f4-4409-9cad-af25c0d7619f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258</Words>
  <Application>Microsoft Office PowerPoint</Application>
  <PresentationFormat>On-screen Show (16:10)</PresentationFormat>
  <Paragraphs>59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Office-tema</vt:lpstr>
      <vt:lpstr>Program for  administrativ forbedring  og digitalisering</vt:lpstr>
      <vt:lpstr>Digital modenhet</vt:lpstr>
      <vt:lpstr>Hva er gjort</vt:lpstr>
      <vt:lpstr>Forslag</vt:lpstr>
      <vt:lpstr>Forslag</vt:lpstr>
      <vt:lpstr>Forslag</vt:lpstr>
      <vt:lpstr>Videre arbeid</vt:lpstr>
      <vt:lpstr>Forslag til komitè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Anders Lien</dc:creator>
  <cp:lastModifiedBy>Jan Thorsen</cp:lastModifiedBy>
  <cp:revision>7</cp:revision>
  <dcterms:created xsi:type="dcterms:W3CDTF">2018-11-26T13:02:02Z</dcterms:created>
  <dcterms:modified xsi:type="dcterms:W3CDTF">2019-06-17T08:14:31Z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0x01010082F385C3030C6A44BA4C38AC5C1CB8FC</vt:lpwstr>
  </property>
  <property fmtid="{D5CDD505-2E9C-101B-9397-08002B2CF9AE}" pid="3" name="AuthorIds_UIVersion_1024">
    <vt:lpwstr>21</vt:lpwstr>
  </property>
  <property fmtid="{D5CDD505-2E9C-101B-9397-08002B2CF9AE}" pid="4" name="AuthorIds_UIVersion_1536">
    <vt:lpwstr>21</vt:lpwstr>
  </property>
</Properties>
</file>