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7"/>
  </p:notesMasterIdLst>
  <p:sldIdLst>
    <p:sldId id="302" r:id="rId5"/>
    <p:sldId id="303" r:id="rId6"/>
  </p:sldIdLst>
  <p:sldSz cx="14630400" cy="8229600"/>
  <p:notesSz cx="6794500" cy="9931400"/>
  <p:custDataLst>
    <p:tags r:id="rId8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666" y="4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ul Silye" userId="S::frankps@uio.no::dd159982-473e-4672-8c94-c2bf35265547" providerId="AD" clId="Web-{F180C176-3219-4A87-996B-10632F43320D}"/>
    <pc:docChg chg="modSld">
      <pc:chgData name="Frank Paul Silye" userId="S::frankps@uio.no::dd159982-473e-4672-8c94-c2bf35265547" providerId="AD" clId="Web-{F180C176-3219-4A87-996B-10632F43320D}" dt="2018-12-12T08:18:05.092" v="13" actId="20577"/>
      <pc:docMkLst>
        <pc:docMk/>
      </pc:docMkLst>
      <pc:sldChg chg="modSp">
        <pc:chgData name="Frank Paul Silye" userId="S::frankps@uio.no::dd159982-473e-4672-8c94-c2bf35265547" providerId="AD" clId="Web-{F180C176-3219-4A87-996B-10632F43320D}" dt="2018-12-12T08:18:05.092" v="13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F180C176-3219-4A87-996B-10632F43320D}" dt="2018-12-12T08:17:50.248" v="9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F180C176-3219-4A87-996B-10632F43320D}" dt="2018-12-12T08:18:05.092" v="13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  <pc:docChgLst>
    <pc:chgData name="Frank Paul Silye" userId="S::frankps@uio.no::dd159982-473e-4672-8c94-c2bf35265547" providerId="AD" clId="Web-{BE3674BD-396D-4200-B4B7-7344F42040B5}"/>
    <pc:docChg chg="modSld">
      <pc:chgData name="Frank Paul Silye" userId="S::frankps@uio.no::dd159982-473e-4672-8c94-c2bf35265547" providerId="AD" clId="Web-{BE3674BD-396D-4200-B4B7-7344F42040B5}" dt="2018-12-12T08:34:16.159" v="14" actId="20577"/>
      <pc:docMkLst>
        <pc:docMk/>
      </pc:docMkLst>
      <pc:sldChg chg="modSp">
        <pc:chgData name="Frank Paul Silye" userId="S::frankps@uio.no::dd159982-473e-4672-8c94-c2bf35265547" providerId="AD" clId="Web-{BE3674BD-396D-4200-B4B7-7344F42040B5}" dt="2018-12-12T08:34:16.159" v="14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BE3674BD-396D-4200-B4B7-7344F42040B5}" dt="2018-12-12T08:34:13.237" v="8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BE3674BD-396D-4200-B4B7-7344F42040B5}" dt="2018-12-12T08:34:16.159" v="14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14.06.2019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14.06.2019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14.06.2019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14.06.2019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14.06.2019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14.06.2019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14.06.2019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14.06.2019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14.06.2019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14.06.2019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14.06.2019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14.06.2019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14.06.2019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14.06.2019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14.06.2019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177800" indent="-177800"/>
              <a:r>
                <a:rPr lang="nb-NO" sz="1400" b="0" dirty="0" smtClean="0"/>
                <a:t>Styringsgruppen har innstilt på en omorganisering av arkivtjenesten ved UiO. </a:t>
              </a:r>
            </a:p>
            <a:p>
              <a:pPr marL="177800" indent="-177800"/>
              <a:r>
                <a:rPr lang="nb-NO" sz="1400" b="0" dirty="0"/>
                <a:t>Diverse forankrings- og kommunikasjonsaktiviteter gjennomført i </a:t>
              </a:r>
              <a:r>
                <a:rPr lang="nb-NO" sz="1400" b="0" dirty="0" smtClean="0"/>
                <a:t>nettverk</a:t>
              </a:r>
              <a:r>
                <a:rPr lang="nb-NO" sz="1400" b="0" dirty="0" smtClean="0">
                  <a:cs typeface="Arial"/>
                </a:rPr>
                <a:t> </a:t>
              </a:r>
              <a:r>
                <a:rPr lang="nb-NO" sz="1400" b="0" dirty="0">
                  <a:cs typeface="Arial"/>
                </a:rPr>
                <a:t>og møter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Universitetsdirektøren tar den endelige beslutningen om omorganisering av arkivtjenesten før saken behandles i IDF-møte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workshops om tilrettelegging og permisjon, forslag til nye prosesser legges fram for styringsgruppen i juni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RPA for politiattester er under utvikling, </a:t>
              </a:r>
              <a:r>
                <a:rPr lang="nb-NO" sz="1400" b="0" dirty="0" smtClean="0"/>
                <a:t>forventet </a:t>
              </a:r>
              <a:r>
                <a:rPr lang="nb-NO" sz="1400" b="0" dirty="0"/>
                <a:t>klar til semesterstart.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for prosessen «innlevering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-avhandling»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13.05.2019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</a:t>
            </a:r>
            <a:r>
              <a:rPr lang="nb-NO" sz="1400" dirty="0" smtClean="0"/>
              <a:t>: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3440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773333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Rapporter for prosessgjennomgangene av følgende prosesser er ferdigstilt og lagt fram for styringsgruppen: Si-fra, politiattester, søknad permisjon (studenter), søknad om tilrettelegging til skoleeksamen.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Påbegynt gjennomgang av 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-innlevering.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Diverse forankrings- og kommunikasjonsaktiviteter gjennomført i nettverk</a:t>
              </a:r>
              <a:r>
                <a:rPr lang="nb-NO" sz="1400" b="0" dirty="0">
                  <a:cs typeface="Arial"/>
                </a:rPr>
                <a:t> og møter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Sende ut nyhetsbrev til alle studieadministrativt ansatte før sommerferien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Planlegge høstens aktiviteter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Forsinkelsen i anskaffelsen </a:t>
              </a:r>
              <a:r>
                <a:rPr lang="nb-NO" sz="1400" b="0" dirty="0" smtClean="0"/>
                <a:t>fra BOTT </a:t>
              </a:r>
              <a:r>
                <a:rPr lang="nb-NO" sz="1400" b="0" dirty="0" smtClean="0"/>
                <a:t>SA fører til forsinkelser i prosjektet. Oppstart </a:t>
              </a:r>
              <a:r>
                <a:rPr lang="nb-NO" sz="1400" b="0" dirty="0" smtClean="0"/>
                <a:t>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</a:t>
              </a:r>
              <a:r>
                <a:rPr lang="nb-NO" sz="1400" b="0" dirty="0" smtClean="0"/>
                <a:t>vil bli i løpet av våren 2020.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</a:p>
            <a:p>
              <a:r>
                <a:rPr lang="nb-NO" sz="1400" b="0" dirty="0" smtClean="0"/>
                <a:t>Aktivitetsnivået i delprosjekt 2 høsten 2019 må avklares. Forslag: Prosjektet jobber med kartlegging av prosessarkitektur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ansvar, samt fortsetter med prosessgjennomgang </a:t>
              </a:r>
              <a:r>
                <a:rPr lang="nb-NO" sz="1400" b="0" dirty="0"/>
                <a:t>på </a:t>
              </a:r>
              <a:r>
                <a:rPr lang="nb-NO" sz="1400" b="0" dirty="0" smtClean="0"/>
                <a:t>studie/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-området. </a:t>
              </a:r>
              <a:endParaRPr lang="nb-NO" sz="1400" b="0" dirty="0"/>
            </a:p>
            <a:p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24.06</a:t>
            </a:r>
            <a:r>
              <a:rPr lang="nb-NO" sz="2000" b="1" dirty="0" smtClean="0">
                <a:solidFill>
                  <a:schemeClr val="tx1"/>
                </a:solidFill>
              </a:rPr>
              <a:t>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</a:t>
            </a:r>
            <a:r>
              <a:rPr lang="nb-NO" sz="1400" dirty="0" smtClean="0"/>
              <a:t>:</a:t>
            </a:r>
          </a:p>
          <a:p>
            <a:pPr lvl="0"/>
            <a:r>
              <a:rPr lang="nb-NO" sz="1400" b="0" dirty="0" smtClean="0"/>
              <a:t>Må ses i sammenheng med aktivtetsnivået. </a:t>
            </a:r>
            <a:endParaRPr lang="nb-NO" sz="1400" b="0" dirty="0"/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</a:t>
            </a:r>
            <a:r>
              <a:rPr lang="nb-NO" sz="1400" dirty="0"/>
              <a:t>:</a:t>
            </a:r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r>
              <a:rPr lang="nb-NO" sz="1400" b="0" dirty="0" smtClean="0"/>
              <a:t>Prosjektet har diskutert endringer i milepælsplan </a:t>
            </a:r>
          </a:p>
          <a:p>
            <a:r>
              <a:rPr lang="nb-NO" sz="1400" b="0" dirty="0" smtClean="0"/>
              <a:t>(leveranser forvaltningsorganisasjon og gevinst-</a:t>
            </a:r>
          </a:p>
          <a:p>
            <a:r>
              <a:rPr lang="nb-NO" sz="1400" b="0" dirty="0" smtClean="0"/>
              <a:t>realisering) med </a:t>
            </a:r>
            <a:r>
              <a:rPr lang="nb-NO" sz="1400" b="0" dirty="0" smtClean="0"/>
              <a:t>s</a:t>
            </a:r>
            <a:r>
              <a:rPr lang="nb-NO" sz="1400" b="0" dirty="0" smtClean="0"/>
              <a:t>tyringsgruppa pga. utsettelsen. </a:t>
            </a:r>
            <a:endParaRPr lang="nb-NO" sz="1400" b="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80253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10" ma:contentTypeDescription="Opprett et nytt dokument." ma:contentTypeScope="" ma:versionID="67683b656d718559f6aebc48b1c53bed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23c7aa13aafadfaadd0d58555076d716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061EDA-178E-41AF-B6F0-C42D50991D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5e8111a-8e69-412d-b5df-ff22329a10dc"/>
    <ds:schemaRef ds:uri="http://schemas.microsoft.com/office/2006/documentManagement/types"/>
    <ds:schemaRef ds:uri="http://schemas.microsoft.com/office/infopath/2007/PartnerControls"/>
    <ds:schemaRef ds:uri="39ab58c8-a59c-464c-8003-29df23bf5fa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9200</TotalTime>
  <Words>431</Words>
  <Application>Microsoft Office PowerPoint</Application>
  <PresentationFormat>Custom</PresentationFormat>
  <Paragraphs>159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Camilla Haugland</cp:lastModifiedBy>
  <cp:revision>27</cp:revision>
  <cp:lastPrinted>2018-08-09T13:14:38Z</cp:lastPrinted>
  <dcterms:created xsi:type="dcterms:W3CDTF">2016-01-25T08:26:51Z</dcterms:created>
  <dcterms:modified xsi:type="dcterms:W3CDTF">2019-06-20T11:30:23Z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