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0" r:id="rId5"/>
    <p:sldId id="301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8" y="16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10.04.2019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10.04.2019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10.04.2019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10.04.2019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10.04.2019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10.04.2019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Innspill på høringsnotatet mottatt fra alle enheter. Innspillene skal gjennomgås og behandles på styringsgruppemøte 26.april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Studieadministrative prosesser prioritert for RPA: </a:t>
              </a:r>
              <a:r>
                <a:rPr lang="nb-NO" sz="1400" b="0" dirty="0" err="1" smtClean="0"/>
                <a:t>SiFra</a:t>
              </a:r>
              <a:r>
                <a:rPr lang="nb-NO" sz="1400" b="0" dirty="0" smtClean="0"/>
                <a:t>, permisjoner, tilrettelegging til eksamen og politiattester. Alle fordrer standardisert nettskjema til studentene, kryptering av sensitiv dokumentasjon og automatisk overføring til ePhorte. 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</a:t>
              </a:r>
              <a:r>
                <a:rPr lang="nb-NO" sz="1400" b="0"/>
                <a:t>i </a:t>
              </a:r>
              <a:r>
                <a:rPr lang="nb-NO" sz="1400" b="0" smtClean="0"/>
                <a:t>workshops og</a:t>
              </a:r>
              <a:r>
                <a:rPr lang="nb-NO" sz="1400" b="0" smtClean="0">
                  <a:cs typeface="Arial"/>
                </a:rPr>
                <a:t> </a:t>
              </a:r>
              <a:r>
                <a:rPr lang="nb-NO" sz="1400" b="0" dirty="0" smtClean="0">
                  <a:cs typeface="Arial"/>
                </a:rPr>
                <a:t>møter</a:t>
              </a: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høringsinnspill og utforming av endelig anbefaling fra styringsgruppen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Delprosjekt 2 vil skrive en anbefaling til avklaring rundt prosesseierskap for studieadministrative prosesser.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Heldagsseminar 10.4: Planlegging av aktiviteter etter beslutning arkivtjeneste og delprosjekt 3: Implementering. 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b="0" dirty="0" smtClean="0"/>
              <a:t>Gry Anita Hemsing går inn som prosjektleder for Strategi 2030 ut året. Det betyr at delprosjekt 2 tappes for en 100 % ressurs. </a:t>
            </a:r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pPr lvl="0"/>
            <a:r>
              <a:rPr lang="nb-NO" sz="1400" b="0" dirty="0"/>
              <a:t>Camilla Haugland blir operativ prosjektleder, mens Gry Anita fortsetter å ha jevnlige møter med prosjektgruppa</a:t>
            </a:r>
            <a:r>
              <a:rPr lang="nb-NO" sz="1400" b="0" dirty="0" smtClean="0"/>
              <a:t>. </a:t>
            </a:r>
          </a:p>
          <a:p>
            <a:pPr lvl="0"/>
            <a:r>
              <a:rPr lang="nb-NO" sz="1400" b="0" dirty="0" smtClean="0"/>
              <a:t>Aktiviteten i delprosjekt 2 skaleres etter ressurssituasjonen. </a:t>
            </a:r>
            <a:endParaRPr lang="nb-NO" sz="1400" b="0" dirty="0"/>
          </a:p>
          <a:p>
            <a:pPr lvl="0"/>
            <a:r>
              <a:rPr lang="nb-NO" sz="1400" b="0" dirty="0" smtClean="0"/>
              <a:t>Ordningen </a:t>
            </a:r>
            <a:r>
              <a:rPr lang="nb-NO" sz="1400" b="0" dirty="0"/>
              <a:t>evalueres i juni.  </a:t>
            </a:r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Høringsnotat for organisering av arkivtjenesten er sendt ut. Høringsfrist: 25. mars. 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studieadministrative prosesser som er egnet for RPA med USIT og programkontoret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lederfora, nettverk</a:t>
              </a:r>
              <a:r>
                <a:rPr lang="nb-NO" sz="1400" b="0" dirty="0">
                  <a:cs typeface="Arial"/>
                </a:rPr>
                <a:t> og </a:t>
              </a:r>
              <a:r>
                <a:rPr lang="nb-NO" sz="1400" b="0" dirty="0" smtClean="0">
                  <a:cs typeface="Arial"/>
                </a:rPr>
                <a:t>møter</a:t>
              </a:r>
            </a:p>
            <a:p>
              <a:endParaRPr lang="nb-NO" sz="1400" b="0" dirty="0"/>
            </a:p>
            <a:p>
              <a:r>
                <a:rPr lang="nb-NO" sz="1400" dirty="0"/>
                <a:t>Aktiviteter 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Workshops for prosessene «tilrettelegging til eksamen» og «permisjoner</a:t>
              </a:r>
              <a:r>
                <a:rPr lang="nb-NO" sz="1400" b="0" dirty="0" smtClean="0"/>
                <a:t>»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høringsinnspill og utforming av endelig anbefaling fra styringsgruppen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forankringsaktiviteter</a:t>
              </a:r>
              <a:r>
                <a:rPr lang="nb-NO" b="0" dirty="0" smtClean="0"/>
                <a:t> 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Ina </a:t>
              </a:r>
              <a:r>
                <a:rPr lang="nb-NO" sz="1400" b="0" dirty="0"/>
                <a:t>Høj Hinden deltar i BOTT anskaffelsesprosess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</a:t>
              </a:r>
              <a:r>
                <a:rPr lang="nb-NO" sz="1400" b="0" dirty="0" smtClean="0"/>
                <a:t>i </a:t>
              </a:r>
              <a:r>
                <a:rPr lang="nb-NO" sz="1400" b="0" dirty="0"/>
                <a:t>linja.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Det er ingen ting som brenner i øyeblikket. </a:t>
            </a:r>
            <a:endParaRPr lang="nb-NO" sz="1400" b="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602617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8" ma:contentTypeDescription="Opprett et nytt dokument." ma:contentTypeScope="" ma:versionID="1b22139414bc31bb6c7a82aaa6f1dbf5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7a248dae2ca72da7197712ebd1e66a94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15e8111a-8e69-412d-b5df-ff22329a10d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9ab58c8-a59c-464c-8003-29df23bf5fa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9E95F0-A1E9-4298-8A5A-53444531F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252</TotalTime>
  <Words>387</Words>
  <Application>Microsoft Office PowerPoint</Application>
  <PresentationFormat>Custom</PresentationFormat>
  <Paragraphs>155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18</cp:revision>
  <cp:lastPrinted>2018-08-09T13:14:38Z</cp:lastPrinted>
  <dcterms:created xsi:type="dcterms:W3CDTF">2016-01-25T08:26:51Z</dcterms:created>
  <dcterms:modified xsi:type="dcterms:W3CDTF">2019-04-10T07:21:29Z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