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7"/>
  </p:notesMasterIdLst>
  <p:sldIdLst>
    <p:sldId id="301" r:id="rId5"/>
    <p:sldId id="300" r:id="rId6"/>
  </p:sldIdLst>
  <p:sldSz cx="14630400" cy="8229600"/>
  <p:notesSz cx="6794500" cy="9931400"/>
  <p:custDataLst>
    <p:tags r:id="rId8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27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9C0-419F-86C8-E7D7C148E63D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9C0-419F-86C8-E7D7C148E63D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89C0-419F-86C8-E7D7C148E63D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89C0-419F-86C8-E7D7C148E63D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89C0-419F-86C8-E7D7C148E63D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89C0-419F-86C8-E7D7C148E63D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89C0-419F-86C8-E7D7C148E63D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89C0-419F-86C8-E7D7C148E63D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89C0-419F-86C8-E7D7C148E63D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89C0-419F-86C8-E7D7C148E63D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89C0-419F-86C8-E7D7C148E63D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89C0-419F-86C8-E7D7C148E63D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89C0-419F-86C8-E7D7C148E63D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89C0-419F-86C8-E7D7C148E63D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89C0-419F-86C8-E7D7C148E63D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89C0-419F-86C8-E7D7C148E63D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89C0-419F-86C8-E7D7C148E63D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89C0-419F-86C8-E7D7C148E63D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89C0-419F-86C8-E7D7C148E63D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89C0-419F-86C8-E7D7C148E63D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89C0-419F-86C8-E7D7C148E63D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89C0-419F-86C8-E7D7C148E63D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89C0-419F-86C8-E7D7C148E63D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89C0-419F-86C8-E7D7C148E63D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89C0-419F-86C8-E7D7C148E63D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89C0-419F-86C8-E7D7C148E63D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89C0-419F-86C8-E7D7C148E63D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89C0-419F-86C8-E7D7C148E63D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89C0-419F-86C8-E7D7C148E63D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89C0-419F-86C8-E7D7C148E63D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89C0-419F-86C8-E7D7C148E63D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89C0-419F-86C8-E7D7C148E63D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89C0-419F-86C8-E7D7C148E63D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89C0-419F-86C8-E7D7C148E63D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89C0-419F-86C8-E7D7C148E63D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89C0-419F-86C8-E7D7C148E63D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89C0-419F-86C8-E7D7C148E63D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89C0-419F-86C8-E7D7C148E63D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89C0-419F-86C8-E7D7C148E63D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89C0-419F-86C8-E7D7C148E63D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89C0-419F-86C8-E7D7C148E63D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89C0-419F-86C8-E7D7C148E63D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89C0-419F-86C8-E7D7C148E63D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89C0-419F-86C8-E7D7C148E63D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89C0-419F-86C8-E7D7C148E63D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89C0-419F-86C8-E7D7C148E63D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89C0-419F-86C8-E7D7C148E63D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89C0-419F-86C8-E7D7C148E63D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89C0-419F-86C8-E7D7C148E63D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89C0-419F-86C8-E7D7C148E63D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89C0-419F-86C8-E7D7C148E63D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89C0-419F-86C8-E7D7C148E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05.03.2019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05.03.2019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05.03.2019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  <a:endParaRPr lang="nb-NO" sz="140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Direktørnettverkssamlingene brukes til programmets aktiviteter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Utkast til gevinstrealiseringsstrategi og usikkerhetsstyring er utarbeidet og gjennomgås før presentasjon for programstyret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IDF-plan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Styresak til møtet 12.03.2019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/>
                <a:t>Kommunikasjonsturnè</a:t>
              </a:r>
              <a:r>
                <a:rPr lang="nb-NO" sz="1100" b="0" dirty="0"/>
                <a:t> 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Fem 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tre 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/>
                <a:t>produksjonssatt</a:t>
              </a:r>
              <a:endParaRPr lang="nb-NO" sz="900" dirty="0"/>
            </a:p>
            <a:p>
              <a:pPr lvl="1"/>
              <a:endParaRPr lang="nb-NO" sz="1000" dirty="0"/>
            </a:p>
            <a:p>
              <a:r>
                <a:rPr lang="nb-NO" sz="1100" dirty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gevinstrealisering/risikostyring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Budsjett 2020 må på plass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Etablere «</a:t>
              </a:r>
              <a:r>
                <a:rPr lang="nb-NO" sz="1100" b="0" dirty="0" err="1"/>
                <a:t>Task</a:t>
              </a:r>
              <a:r>
                <a:rPr lang="nb-NO" sz="1100" b="0" dirty="0"/>
                <a:t>-force» for robotisering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Nettsidene skal revideres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å få startet budsjettarbeidet 2020 tidlig, bør være på plass i løpet av mars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gevinstrealiseringsarbeidet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07.03.2019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9771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våren, for forankring og 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Kommunikasjonssturnè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34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Februar 2019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35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6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rute stort sett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Nettsidene under revidering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Utkast til gevinstrealiseringsstrategi og usikkerhetsstyring er utarbeidet og gjennomgås før presentasjon for programstyret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SRF-konseptet med verktøykasse er under organisering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900" dirty="0"/>
              <a:t>De to første </a:t>
            </a:r>
            <a:r>
              <a:rPr lang="nb-NO" sz="900" dirty="0" err="1"/>
              <a:t>roboter</a:t>
            </a:r>
            <a:r>
              <a:rPr lang="nb-NO" sz="900" dirty="0"/>
              <a:t> er </a:t>
            </a:r>
            <a:r>
              <a:rPr lang="nb-NO" sz="900" dirty="0" err="1" smtClean="0"/>
              <a:t>produksjonssatt</a:t>
            </a:r>
            <a:endParaRPr lang="nb-NO" sz="9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Styresak om status til UiO-styret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Planlegging av </a:t>
            </a:r>
            <a:r>
              <a:rPr lang="nb-NO" sz="1100" b="0" dirty="0" err="1" smtClean="0"/>
              <a:t>kommunikasjonsturnè</a:t>
            </a:r>
            <a:r>
              <a:rPr lang="nb-NO" sz="1100" b="0" dirty="0" smtClean="0"/>
              <a:t>, innhold og logistikk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Strategi for gevinstrealisering/risikostyring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2020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7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å få startet budsjettarbeidet 2020 tidlig, bør være på plass i løpet av mars 2020.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UiOs ambisjonsnivå på gevinstrealiseringsarbeidet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38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Gevinstrealiseringsstrategi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Usikkerhetsstyringsstrategi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Kommunikasjonsturen</a:t>
            </a:r>
          </a:p>
        </p:txBody>
      </p:sp>
      <p:graphicFrame>
        <p:nvGraphicFramePr>
          <p:cNvPr id="39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061460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Månedlige møter mellom programkontor og prosjektstøttekontoret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err="1" smtClean="0">
                          <a:solidFill>
                            <a:prstClr val="black"/>
                          </a:solidFill>
                        </a:rPr>
                        <a:t>Kommunikasjonsturnè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avtalt med alle 11 enheter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4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4004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3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369305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4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0001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78362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6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48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935581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9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50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362236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54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98726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6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7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24867</TotalTime>
  <Words>603</Words>
  <Application>Microsoft Office PowerPoint</Application>
  <PresentationFormat>Custom</PresentationFormat>
  <Paragraphs>215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282</cp:revision>
  <cp:lastPrinted>2018-08-07T07:00:45Z</cp:lastPrinted>
  <dcterms:created xsi:type="dcterms:W3CDTF">2016-01-25T08:26:51Z</dcterms:created>
  <dcterms:modified xsi:type="dcterms:W3CDTF">2019-03-05T12:05:05Z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