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8" y="16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S::frankps@uio.no::dd159982-473e-4672-8c94-c2bf35265547" providerId="AD" clId="Web-{F180C176-3219-4A87-996B-10632F43320D}"/>
    <pc:docChg chg="modSld">
      <pc:chgData name="Frank Paul Silye" userId="S::frankps@uio.no::dd159982-473e-4672-8c94-c2bf35265547" providerId="AD" clId="Web-{F180C176-3219-4A87-996B-10632F43320D}" dt="2018-12-12T08:18:05.092" v="13" actId="20577"/>
      <pc:docMkLst>
        <pc:docMk/>
      </pc:docMkLst>
      <pc:sldChg chg="modSp">
        <pc:chgData name="Frank Paul Silye" userId="S::frankps@uio.no::dd159982-473e-4672-8c94-c2bf35265547" providerId="AD" clId="Web-{F180C176-3219-4A87-996B-10632F43320D}" dt="2018-12-12T08:18:05.092" v="13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F180C176-3219-4A87-996B-10632F43320D}" dt="2018-12-12T08:17:50.248" v="9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F180C176-3219-4A87-996B-10632F43320D}" dt="2018-12-12T08:18:05.092" v="13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  <pc:docChgLst>
    <pc:chgData name="Frank Paul Silye" userId="S::frankps@uio.no::dd159982-473e-4672-8c94-c2bf35265547" providerId="AD" clId="Web-{BE3674BD-396D-4200-B4B7-7344F42040B5}"/>
    <pc:docChg chg="modSld">
      <pc:chgData name="Frank Paul Silye" userId="S::frankps@uio.no::dd159982-473e-4672-8c94-c2bf35265547" providerId="AD" clId="Web-{BE3674BD-396D-4200-B4B7-7344F42040B5}" dt="2018-12-12T08:34:16.159" v="14" actId="20577"/>
      <pc:docMkLst>
        <pc:docMk/>
      </pc:docMkLst>
      <pc:sldChg chg="modSp">
        <pc:chgData name="Frank Paul Silye" userId="S::frankps@uio.no::dd159982-473e-4672-8c94-c2bf35265547" providerId="AD" clId="Web-{BE3674BD-396D-4200-B4B7-7344F42040B5}" dt="2018-12-12T08:34:16.159" v="14" actId="20577"/>
        <pc:sldMkLst>
          <pc:docMk/>
          <pc:sldMk cId="4213728476" sldId="300"/>
        </pc:sldMkLst>
        <pc:spChg chg="mod">
          <ac:chgData name="Frank Paul Silye" userId="S::frankps@uio.no::dd159982-473e-4672-8c94-c2bf35265547" providerId="AD" clId="Web-{BE3674BD-396D-4200-B4B7-7344F42040B5}" dt="2018-12-12T08:34:13.237" v="8" actId="20577"/>
          <ac:spMkLst>
            <pc:docMk/>
            <pc:sldMk cId="4213728476" sldId="300"/>
            <ac:spMk id="7" creationId="{00000000-0000-0000-0000-000000000000}"/>
          </ac:spMkLst>
        </pc:spChg>
        <pc:spChg chg="mod">
          <ac:chgData name="Frank Paul Silye" userId="S::frankps@uio.no::dd159982-473e-4672-8c94-c2bf35265547" providerId="AD" clId="Web-{BE3674BD-396D-4200-B4B7-7344F42040B5}" dt="2018-12-12T08:34:16.159" v="14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04.03.2019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04.03.2019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04.03.2019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04.03.2019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04.03.2019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04.03.2019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04.03.2019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04.03.2019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04.03.2019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04.03.2019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Høringsnotat for organisering av arkivtjenesten er sendt ut. Høringsfrist: 25. mars. 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studieadministrative prosesser som er egnet for RPA med USIT og programkontoret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lederfora, nettverk</a:t>
              </a:r>
              <a:r>
                <a:rPr lang="nb-NO" sz="1400" b="0" dirty="0">
                  <a:cs typeface="Arial"/>
                </a:rPr>
                <a:t> og </a:t>
              </a:r>
              <a:r>
                <a:rPr lang="nb-NO" sz="1400" b="0" dirty="0" smtClean="0">
                  <a:cs typeface="Arial"/>
                </a:rPr>
                <a:t>møter</a:t>
              </a:r>
            </a:p>
            <a:p>
              <a:endParaRPr lang="nb-NO" sz="1400" b="0" dirty="0"/>
            </a:p>
            <a:p>
              <a:r>
                <a:rPr lang="nb-NO" sz="1400" dirty="0"/>
                <a:t>Aktiviteter 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Workshops for prosessene «tilrettelegging til eksamen» og «permisjoner</a:t>
              </a:r>
              <a:r>
                <a:rPr lang="nb-NO" sz="1400" b="0" dirty="0" smtClean="0"/>
                <a:t>»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høringsinnspill og utforming av endelig anbefaling fra styringsgruppen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forankringsaktiviteter</a:t>
              </a:r>
              <a:r>
                <a:rPr lang="nb-NO" b="0" dirty="0" smtClean="0"/>
                <a:t> 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Ina </a:t>
              </a:r>
              <a:r>
                <a:rPr lang="nb-NO" sz="1400" b="0" dirty="0"/>
                <a:t>Høj Hinden deltar i BOTT anskaffelsesprosess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</a:t>
              </a:r>
              <a:r>
                <a:rPr lang="nb-NO" sz="1400" b="0" dirty="0" smtClean="0"/>
                <a:t>i </a:t>
              </a:r>
              <a:r>
                <a:rPr lang="nb-NO" sz="1400" b="0" dirty="0"/>
                <a:t>linja.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Det er ingen ting som brenner i øyeblikket. </a:t>
            </a:r>
            <a:endParaRPr lang="nb-NO" sz="1400" b="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4" ma:contentTypeDescription="Opprett et nytt dokument." ma:contentTypeScope="" ma:versionID="fb821a243903316a1b637c774f925c17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e4e2514cca7669432ddd63648b0baa68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33CBEE-EF73-42DA-A226-8E44A49A8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5e8111a-8e69-412d-b5df-ff22329a10dc"/>
    <ds:schemaRef ds:uri="39ab58c8-a59c-464c-8003-29df23bf5fa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233</TotalTime>
  <Words>141</Words>
  <Application>Microsoft Office PowerPoint</Application>
  <PresentationFormat>Custom</PresentationFormat>
  <Paragraphs>78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Lena Andersen</cp:lastModifiedBy>
  <cp:revision>14</cp:revision>
  <cp:lastPrinted>2018-08-09T13:14:38Z</cp:lastPrinted>
  <dcterms:created xsi:type="dcterms:W3CDTF">2016-01-25T08:26:51Z</dcterms:created>
  <dcterms:modified xsi:type="dcterms:W3CDTF">2019-03-04T09:59:22Z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