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8"/>
  </p:notesMasterIdLst>
  <p:sldIdLst>
    <p:sldId id="302" r:id="rId5"/>
    <p:sldId id="301" r:id="rId6"/>
    <p:sldId id="300" r:id="rId7"/>
  </p:sldIdLst>
  <p:sldSz cx="14630400" cy="8229600"/>
  <p:notesSz cx="6794500" cy="9931400"/>
  <p:custDataLst>
    <p:tags r:id="rId9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50" y="36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01.03.2019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01.03.2019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01.03.2019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01.03.2019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01.03.2019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01.03.2019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01.03.2019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01.03.2019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01.03.2019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01.03.2019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01.03.2019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01.03.2019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01.03.2019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01.03.2019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01.03.2019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vedtatt av programstyret. </a:t>
              </a:r>
            </a:p>
            <a:p>
              <a:r>
                <a:rPr lang="nb-NO" sz="1400" b="0" dirty="0"/>
                <a:t>Prosjektet med styringsgruppe har besøkt NTNU, UNIT og UNINETT.</a:t>
              </a:r>
            </a:p>
            <a:p>
              <a:pPr fontAlgn="base"/>
              <a:r>
                <a:rPr lang="nb-NO" sz="1400" b="0" dirty="0" err="1"/>
                <a:t>Prosjektsstyringsgruppe</a:t>
              </a:r>
              <a:r>
                <a:rPr lang="nb-NO" sz="1400" b="0" dirty="0"/>
                <a:t> anbefaler for programmet at det startes med følgende delprosjekter i Fase 2: Innkjøp, brukerstøtte og drift av arbeidsstasjoner. Nettdrift anbefales tatt i linjen.</a:t>
              </a:r>
            </a:p>
            <a:p>
              <a:r>
                <a:rPr lang="nb-NO" sz="1400" b="0" dirty="0"/>
                <a:t>Workshop har blitt i direktørnettverket med temaene innkjøp, brukerstøtte og klientdrift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/>
                <a:t>Prosjektet jobber med prosjektbeskrivelser for innkjøp (inkl. SAM), brukerstøtte og drift av arbeidsstasjoner. I tillegg skal muligheter/hindringer, fremdriftsplaner etc. beskrives for utskrift og AV-drift. Prosjektet jobber med gevinstprofiler og –kart. </a:t>
              </a:r>
            </a:p>
            <a:p>
              <a:pPr fontAlgn="base"/>
              <a:r>
                <a:rPr lang="nb-NO" sz="1400" b="0" dirty="0"/>
                <a:t>Prosjektet møter i IT-ledernettverket for å diskutere bemanning av delprosjektene.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For innkjøp er vi avhengig av et godt samarbeid med Innkjøpsseksjonen og muligens leverandører.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Brukerstøtte: Ressurstilgang og finansiering av underliggende systemer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Tjenestedesign av prosesser som skal gjøres brukernære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Kostnadsberegninger av </a:t>
              </a:r>
              <a:r>
                <a:rPr lang="nb-NO" sz="1400" b="0"/>
                <a:t>alternative prosesser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01.03.2018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har deltakere ut Fase 1. 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må få avklart fremtidig form og ressurser.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30147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Prosjektet har akkurat gjennomført en workshoprunde for prosessene innkjøp, utskrift, klientdrift, brukerstøtte, nett og AV, hvor målet har vært å designe en ønsket </a:t>
              </a:r>
              <a:r>
                <a:rPr lang="nb-NO" sz="1400" b="0" dirty="0" err="1"/>
                <a:t>fremtidssituasjon</a:t>
              </a:r>
              <a:r>
                <a:rPr lang="nb-NO" sz="1400" b="0" dirty="0"/>
                <a:t>. Prosjektet jobber nå med en rapport på bakgrunn av det som har kommet fram i workshopene.</a:t>
              </a:r>
            </a:p>
            <a:p>
              <a:r>
                <a:rPr lang="nb-NO" sz="1400" b="0" dirty="0"/>
                <a:t>SAM-prosjektet ble igangsatt med en workshop den 25. januar.</a:t>
              </a:r>
            </a:p>
            <a:p>
              <a:r>
                <a:rPr lang="nb-NO" sz="1400" b="0" dirty="0"/>
                <a:t>Prosjektene har jobbet med kostnadstall fra </a:t>
              </a:r>
              <a:r>
                <a:rPr lang="nb-NO" sz="1400" b="0" dirty="0" err="1"/>
                <a:t>BencHEIT</a:t>
              </a:r>
              <a:r>
                <a:rPr lang="nb-NO" sz="1400" b="0" dirty="0"/>
                <a:t> for hver prosess: For UiO og for enhetene.</a:t>
              </a:r>
            </a:p>
            <a:p>
              <a:r>
                <a:rPr lang="nb-NO" sz="1400" b="0" dirty="0"/>
                <a:t>Prosjektet forbereder studietur til NTNU, UNINETT og UNIT i Trondheim.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r>
                <a:rPr lang="nb-NO" b="0" dirty="0"/>
                <a:t>Prosjektet jobber med å forberede workshop med direktør- og IT-ledernettverket i februar med tema fremtidig organisering av innkjøp og brukerstøtte</a:t>
              </a:r>
            </a:p>
            <a:p>
              <a:r>
                <a:rPr lang="nb-NO" b="0" dirty="0"/>
                <a:t>Prosjektet vil jobbe med utsatt gevinstrealiseringsplan og usikkerhetsstyringsdokument, samt styringsdokument for fase 2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25.01.2019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72115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anbefalt vedtatt av prosjektstyret med små endringer. Endringene blir implementert denne uken.</a:t>
              </a:r>
            </a:p>
            <a:p>
              <a:r>
                <a:rPr lang="nb-NO" sz="1400" b="0" dirty="0"/>
                <a:t>Workshop med prosjektgruppe og styringsgruppe om gevinstrealisering og usikkerhetsstyring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lvl="0"/>
              <a:r>
                <a:rPr lang="nb-NO" b="0" dirty="0"/>
                <a:t>Kostnader for hver prosess: For UiO, for USIT og for enhetene</a:t>
              </a:r>
            </a:p>
            <a:p>
              <a:pPr lvl="0"/>
              <a:r>
                <a:rPr lang="nb-NO" b="0" dirty="0"/>
                <a:t>Kriterier for valg av prosesser må bearbeides</a:t>
              </a:r>
            </a:p>
            <a:p>
              <a:pPr lvl="0"/>
              <a:r>
                <a:rPr lang="nb-NO" b="0" dirty="0"/>
                <a:t>Gevinstrealiseringsplan</a:t>
              </a:r>
            </a:p>
            <a:p>
              <a:pPr lvl="0"/>
              <a:r>
                <a:rPr lang="nb-NO" b="0" dirty="0"/>
                <a:t>Usikkerhetsstyringsdokument</a:t>
              </a:r>
            </a:p>
            <a:p>
              <a:pPr lvl="0"/>
              <a:r>
                <a:rPr lang="nb-NO" b="0" dirty="0"/>
                <a:t>Styringsdokument for fase 2</a:t>
              </a:r>
            </a:p>
            <a:p>
              <a:pPr lvl="0"/>
              <a:r>
                <a:rPr lang="nb-NO" b="0" dirty="0"/>
                <a:t>I gangsettelse av SAM: Oppstartsmøte og grovinstallasjon i midten av januar</a:t>
              </a:r>
            </a:p>
            <a:p>
              <a:pPr lvl="0"/>
              <a:r>
                <a:rPr lang="nb-NO" b="0" dirty="0"/>
                <a:t>Foreberede besøket hos UNIT og NTNU (14. og 15. februar)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14.12.2018</a:t>
            </a:r>
            <a:endParaRPr lang="nb-NO" sz="120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83aadccaa6fae7c311cdd4cbde2abeec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bd079118187bfc94f285f2a3dd80e0ea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62461-1F11-4638-AE63-29163BDE9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74c262a-430f-4bc2-b17f-366f4fa129ce"/>
    <ds:schemaRef ds:uri="http://purl.org/dc/elements/1.1/"/>
    <ds:schemaRef ds:uri="http://schemas.microsoft.com/office/2006/metadata/properties"/>
    <ds:schemaRef ds:uri="http://schemas.microsoft.com/office/2006/documentManagement/types"/>
    <ds:schemaRef ds:uri="1ea32e06-597e-4dfa-bbd8-3e0534c0d37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54</TotalTime>
  <Words>736</Words>
  <Application>Microsoft Office PowerPoint</Application>
  <PresentationFormat>Egendefinert</PresentationFormat>
  <Paragraphs>252</Paragraphs>
  <Slides>3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PPTmal_Direktoratet_EhelseV1</vt:lpstr>
      <vt:lpstr>think-cell Slide</vt:lpstr>
      <vt:lpstr>PowerPoint-presentasjon</vt:lpstr>
      <vt:lpstr>PowerPoint-presentasjon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Frank Paul Silye</cp:lastModifiedBy>
  <cp:revision>4</cp:revision>
  <cp:lastPrinted>2018-08-09T13:14:38Z</cp:lastPrinted>
  <dcterms:created xsi:type="dcterms:W3CDTF">2016-01-25T08:26:51Z</dcterms:created>
  <dcterms:modified xsi:type="dcterms:W3CDTF">2019-03-01T09:25:13Z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0x010100EACA171DCFB8CF4AA15F2F5BBE35616A</vt:lpwstr>
  </property>
</Properties>
</file>