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2" y="16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y Anita Hemsing" userId="c680a76b-ee8d-4eeb-885f-a53a0783cdeb" providerId="ADAL" clId="{55E2F120-18A7-DA4C-8EB7-B0874EF2E7D1}"/>
    <pc:docChg chg="modSld">
      <pc:chgData name="Gry Anita Hemsing" userId="c680a76b-ee8d-4eeb-885f-a53a0783cdeb" providerId="ADAL" clId="{55E2F120-18A7-DA4C-8EB7-B0874EF2E7D1}" dt="2018-11-01T09:59:49.041" v="20" actId="20577"/>
      <pc:docMkLst>
        <pc:docMk/>
      </pc:docMkLst>
      <pc:sldChg chg="modSp">
        <pc:chgData name="Gry Anita Hemsing" userId="c680a76b-ee8d-4eeb-885f-a53a0783cdeb" providerId="ADAL" clId="{55E2F120-18A7-DA4C-8EB7-B0874EF2E7D1}" dt="2018-11-01T09:59:49.041" v="20" actId="20577"/>
        <pc:sldMkLst>
          <pc:docMk/>
          <pc:sldMk cId="4213728476" sldId="300"/>
        </pc:sldMkLst>
        <pc:spChg chg="mod">
          <ac:chgData name="Gry Anita Hemsing" userId="c680a76b-ee8d-4eeb-885f-a53a0783cdeb" providerId="ADAL" clId="{55E2F120-18A7-DA4C-8EB7-B0874EF2E7D1}" dt="2018-11-01T09:59:49.041" v="20" actId="20577"/>
          <ac:spMkLst>
            <pc:docMk/>
            <pc:sldMk cId="4213728476" sldId="300"/>
            <ac:spMk id="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06.03.2019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06.03.2019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06.03.2019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06.03.2019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06.03.2019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06.03.2019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06.03.2019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06.03.2019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06.03.2019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06.03.2019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06.03.2019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06.03.2019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06.03.2019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06.03.2019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06.03.2019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Prosjektgruppen har kommet godt i gang med planlegging for videre arbeid</a:t>
              </a:r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Prosesskartlegging av 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/>
                <a:t>våren </a:t>
              </a:r>
              <a:r>
                <a:rPr lang="nb-NO" sz="1400" b="0" dirty="0" smtClean="0"/>
                <a:t>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ved UiO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av fagressurser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beslutninger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smtClean="0"/>
                <a:t>Økonomimodell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ved UiO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07.03.2019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632562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</a:t>
            </a:r>
            <a:r>
              <a:rPr lang="nb-NO" sz="1400" b="0" dirty="0"/>
              <a:t>2018 tilsier et </a:t>
            </a:r>
            <a:r>
              <a:rPr lang="nb-NO" sz="1400" b="0" dirty="0" err="1"/>
              <a:t>mindreforbruk</a:t>
            </a:r>
            <a:r>
              <a:rPr lang="nb-NO" sz="1400" b="0" dirty="0"/>
              <a:t> knyttet til ressursdisponeringer (budsjett 1,650 mill.kr.)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Budsjettet for 2019 er på 6 </a:t>
            </a:r>
            <a:r>
              <a:rPr lang="nb-NO" sz="1400" b="0" dirty="0" err="1"/>
              <a:t>mill</a:t>
            </a:r>
            <a:r>
              <a:rPr lang="nb-NO" sz="1400" b="0" dirty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Prosjektleder 80</a:t>
            </a:r>
            <a:r>
              <a:rPr lang="nb-NO" sz="1400" b="0" dirty="0"/>
              <a:t> </a:t>
            </a:r>
            <a:r>
              <a:rPr lang="nb-NO" sz="1400" b="0" dirty="0" smtClean="0"/>
              <a:t>%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 </a:t>
            </a:r>
            <a:r>
              <a:rPr lang="nb-NO" sz="1400" b="0" dirty="0" smtClean="0"/>
              <a:t> 1 prosjektmedlem 80%</a:t>
            </a:r>
            <a:endParaRPr lang="nb-NO" sz="236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40 %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 </a:t>
            </a:r>
            <a:r>
              <a:rPr lang="nb-NO" sz="1400" b="0" dirty="0" smtClean="0"/>
              <a:t> 1 prosjektmedlem 10 %</a:t>
            </a:r>
            <a:endParaRPr lang="nb-NO" sz="1400" b="0" dirty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551146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979509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</a:t>
            </a:r>
            <a:r>
              <a:rPr lang="nb-NO" sz="1400" dirty="0" smtClean="0"/>
              <a:t>:</a:t>
            </a:r>
            <a:endParaRPr lang="nb-NO" sz="1400" dirty="0"/>
          </a:p>
          <a:p>
            <a:pPr marL="228600" indent="-228600">
              <a:buFont typeface="+mj-lt"/>
              <a:buAutoNum type="arabicPeriod"/>
            </a:pPr>
            <a:r>
              <a:rPr lang="nb-NO" sz="1400" b="0" dirty="0"/>
              <a:t>Uklare rammebetingelser for UiO </a:t>
            </a:r>
            <a:r>
              <a:rPr lang="nb-NO" sz="1400" b="0" dirty="0" smtClean="0"/>
              <a:t>mottaks</a:t>
            </a:r>
          </a:p>
          <a:p>
            <a:r>
              <a:rPr lang="nb-NO" sz="1400" b="0" dirty="0"/>
              <a:t> </a:t>
            </a:r>
            <a:r>
              <a:rPr lang="nb-NO" sz="1400" b="0" dirty="0" smtClean="0"/>
              <a:t>    prosjekt </a:t>
            </a:r>
            <a:r>
              <a:rPr lang="nb-NO" sz="1400" b="0" dirty="0"/>
              <a:t>(hva skal vi gjøre og hva skal vi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ikke </a:t>
            </a:r>
            <a:r>
              <a:rPr lang="nb-NO" sz="1400" b="0" dirty="0"/>
              <a:t>gjøre</a:t>
            </a:r>
            <a:r>
              <a:rPr lang="nb-NO" sz="1400" b="0" dirty="0" smtClean="0"/>
              <a:t>)</a:t>
            </a:r>
          </a:p>
          <a:p>
            <a:r>
              <a:rPr lang="nb-NO" sz="1400" b="0" dirty="0" smtClean="0"/>
              <a:t>2.  Komplisert </a:t>
            </a:r>
            <a:r>
              <a:rPr lang="nb-NO" sz="1400" b="0" dirty="0"/>
              <a:t>prosjektorganisering</a:t>
            </a:r>
          </a:p>
          <a:p>
            <a:r>
              <a:rPr lang="nb-NO" b="0" dirty="0" smtClean="0"/>
              <a:t>		</a:t>
            </a:r>
          </a:p>
          <a:p>
            <a:r>
              <a:rPr lang="nb-NO" sz="1400" dirty="0" smtClean="0"/>
              <a:t>Risikoreduserende </a:t>
            </a:r>
            <a:r>
              <a:rPr lang="nb-NO" sz="1400" dirty="0"/>
              <a:t>tiltak:</a:t>
            </a:r>
            <a:endParaRPr lang="nb-NO" sz="1400" b="0" dirty="0"/>
          </a:p>
          <a:p>
            <a:pPr marL="342900" indent="-342900">
              <a:buFont typeface="+mj-lt"/>
              <a:buAutoNum type="arabicPeriod"/>
            </a:pPr>
            <a:r>
              <a:rPr lang="nb-NO" sz="1400" b="0" dirty="0"/>
              <a:t>Tydeliggjøre roller og ansvar mellom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linja.</a:t>
            </a:r>
          </a:p>
          <a:p>
            <a:r>
              <a:rPr lang="nb-NO" sz="1400" b="0" dirty="0" smtClean="0"/>
              <a:t>2.    Tydeliggjøre </a:t>
            </a:r>
            <a:r>
              <a:rPr lang="nb-NO" sz="1400" b="0" dirty="0"/>
              <a:t>roller og ansvar </a:t>
            </a:r>
            <a:r>
              <a:rPr lang="nb-NO" sz="1400" b="0" dirty="0" err="1"/>
              <a:t>ift</a:t>
            </a:r>
            <a:r>
              <a:rPr lang="nb-NO" sz="1400" b="0" dirty="0"/>
              <a:t>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ulike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  Styringsgrupper</a:t>
            </a:r>
            <a:r>
              <a:rPr lang="nb-NO" sz="1400" b="0" dirty="0"/>
              <a:t>.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6253107"/>
              </p:ext>
            </p:extLst>
          </p:nvPr>
        </p:nvGraphicFramePr>
        <p:xfrm>
          <a:off x="4154342" y="482330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F385C3030C6A44BA4C38AC5C1CB8FC" ma:contentTypeVersion="6" ma:contentTypeDescription="Create a new document." ma:contentTypeScope="" ma:versionID="9920070aab57dcf99379d1cb05ea8c56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556a96a9b6723924e8c47fe33a8e688f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717AFB-C79C-4154-B506-96BE486B078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ba7dc617-a4f4-4409-9cad-af25c0d7619f"/>
    <ds:schemaRef ds:uri="http://schemas.microsoft.com/office/infopath/2007/PartnerControls"/>
    <ds:schemaRef ds:uri="http://purl.org/dc/terms/"/>
    <ds:schemaRef ds:uri="9e53b3df-7f6b-4bd7-ac4c-bde73eb5098f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A9F5BA-8860-4466-B2E2-1EBB90E886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53b3df-7f6b-4bd7-ac4c-bde73eb5098f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24929</TotalTime>
  <Words>250</Words>
  <Application>Microsoft Office PowerPoint</Application>
  <PresentationFormat>Custom</PresentationFormat>
  <Paragraphs>96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Jan Thorsen</cp:lastModifiedBy>
  <cp:revision>296</cp:revision>
  <cp:lastPrinted>2018-08-09T13:14:38Z</cp:lastPrinted>
  <dcterms:created xsi:type="dcterms:W3CDTF">2016-01-25T08:26:51Z</dcterms:created>
  <dcterms:modified xsi:type="dcterms:W3CDTF">2019-03-06T12:18:22Z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0x01010082F385C3030C6A44BA4C38AC5C1CB8FC</vt:lpwstr>
  </property>
</Properties>
</file>