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630" y="9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S::frankps@uio.no::dd159982-473e-4672-8c94-c2bf35265547" providerId="AD" clId="Web-{F180C176-3219-4A87-996B-10632F43320D}"/>
    <pc:docChg chg="modSld">
      <pc:chgData name="Frank Paul Silye" userId="S::frankps@uio.no::dd159982-473e-4672-8c94-c2bf35265547" providerId="AD" clId="Web-{F180C176-3219-4A87-996B-10632F43320D}" dt="2018-12-12T08:18:05.092" v="13" actId="20577"/>
      <pc:docMkLst>
        <pc:docMk/>
      </pc:docMkLst>
      <pc:sldChg chg="modSp">
        <pc:chgData name="Frank Paul Silye" userId="S::frankps@uio.no::dd159982-473e-4672-8c94-c2bf35265547" providerId="AD" clId="Web-{F180C176-3219-4A87-996B-10632F43320D}" dt="2018-12-12T08:18:05.092" v="13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F180C176-3219-4A87-996B-10632F43320D}" dt="2018-12-12T08:17:50.248" v="9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F180C176-3219-4A87-996B-10632F43320D}" dt="2018-12-12T08:18:05.092" v="13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  <pc:docChgLst>
    <pc:chgData name="Frank Paul Silye" userId="S::frankps@uio.no::dd159982-473e-4672-8c94-c2bf35265547" providerId="AD" clId="Web-{BE3674BD-396D-4200-B4B7-7344F42040B5}"/>
    <pc:docChg chg="modSld">
      <pc:chgData name="Frank Paul Silye" userId="S::frankps@uio.no::dd159982-473e-4672-8c94-c2bf35265547" providerId="AD" clId="Web-{BE3674BD-396D-4200-B4B7-7344F42040B5}" dt="2018-12-12T08:34:16.159" v="14" actId="20577"/>
      <pc:docMkLst>
        <pc:docMk/>
      </pc:docMkLst>
      <pc:sldChg chg="modSp">
        <pc:chgData name="Frank Paul Silye" userId="S::frankps@uio.no::dd159982-473e-4672-8c94-c2bf35265547" providerId="AD" clId="Web-{BE3674BD-396D-4200-B4B7-7344F42040B5}" dt="2018-12-12T08:34:16.159" v="14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BE3674BD-396D-4200-B4B7-7344F42040B5}" dt="2018-12-12T08:34:13.237" v="8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BE3674BD-396D-4200-B4B7-7344F42040B5}" dt="2018-12-12T08:34:16.159" v="14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12.12.2018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12.12.2018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12.12.2018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12.12.2018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Delprosjektene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Planverk vedtatt i SG 19.11. </a:t>
              </a:r>
              <a:r>
                <a:rPr lang="nb-NO" sz="1400" b="0" dirty="0" smtClean="0"/>
                <a:t>og 12.12.18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Kriterier </a:t>
              </a:r>
              <a:r>
                <a:rPr lang="nb-NO" sz="1400" b="0" dirty="0"/>
                <a:t>for valg av prosesser til </a:t>
              </a:r>
              <a:r>
                <a:rPr lang="nb-NO" sz="1400" b="0" dirty="0" smtClean="0"/>
                <a:t>kartlegging i delprosjekt 2 vedtatt SG 12.12.18</a:t>
              </a:r>
              <a:endParaRPr lang="nb-NO" sz="1400" b="0" dirty="0">
                <a:cs typeface="Arial"/>
              </a:endParaRP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lederfora, nettverk</a:t>
              </a:r>
              <a:r>
                <a:rPr lang="nb-NO" sz="1400" b="0" dirty="0">
                  <a:cs typeface="Arial"/>
                </a:rPr>
                <a:t> og møter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Workshops avholdt med arkivansvarlige, arkivarer og e-sak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Workshops avholdt med personallederne for arkivarene</a:t>
              </a:r>
            </a:p>
            <a:p>
              <a:endParaRPr lang="nb-NO" sz="1400" b="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Felles prosjektsamling delprosjekt 1 og 2: Planlegge aktiviteter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utvikling av beslutningsdokumentet, delprosjekt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Kommunikasjons- og </a:t>
              </a:r>
              <a:r>
                <a:rPr lang="nb-NO" sz="1400" b="0" dirty="0" smtClean="0"/>
                <a:t>forankringsaktiviteter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robotiseringsteam, USIT og delprosjekt 2: arbeidsdeling og gjensidig forankring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Kvalitetssikring BOTT anskaffelsesdokumenter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Gry Anita Hemsing leder prosessen med å få på plass et felles rammeverk for mottak i alle BOTT-institusjonene.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Ina Høj Hinden deltar i BOTT anskaffelsesprosess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Camilla Haugland deltar i BOTT prosessforbedring masteropptak </a:t>
              </a:r>
            </a:p>
            <a:p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pPr marL="285750" indent="-285750">
                <a:buFont typeface="Arial"/>
                <a:buChar char="•"/>
              </a:pPr>
              <a:r>
                <a:rPr lang="nb-NO" sz="1400" b="0" dirty="0">
                  <a:cs typeface="Arial"/>
                </a:rPr>
                <a:t>Forholdet BOTT – </a:t>
              </a:r>
              <a:r>
                <a:rPr lang="nb-NO" sz="1400" b="0" dirty="0" smtClean="0">
                  <a:cs typeface="Arial"/>
                </a:rPr>
                <a:t>institusjonene: myndighet, arbeidsdeling, forvaltning mm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18.12.2018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4" ma:contentTypeDescription="Opprett et nytt dokument." ma:contentTypeScope="" ma:versionID="fb821a243903316a1b637c774f925c17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e4e2514cca7669432ddd63648b0baa68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openxmlformats.org/package/2006/metadata/core-properties"/>
    <ds:schemaRef ds:uri="15e8111a-8e69-412d-b5df-ff22329a10d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9ab58c8-a59c-464c-8003-29df23bf5fa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33CBEE-EF73-42DA-A226-8E44A49A8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19</TotalTime>
  <Words>142</Words>
  <Application>Microsoft Office PowerPoint</Application>
  <PresentationFormat>Egendefinert</PresentationFormat>
  <Paragraphs>85</Paragraphs>
  <Slides>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Gry Anita Hemsing</cp:lastModifiedBy>
  <cp:revision>4</cp:revision>
  <cp:lastPrinted>2018-08-09T13:14:38Z</cp:lastPrinted>
  <dcterms:created xsi:type="dcterms:W3CDTF">2016-01-25T08:26:51Z</dcterms:created>
  <dcterms:modified xsi:type="dcterms:W3CDTF">2018-12-12T16:31:50Z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