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56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13.12.2018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13.12.2018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13.12.2018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13.12.2018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13.12.2018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13.12.2018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13.12.2018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13.12.2018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13.12.2018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13.12.2018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13.12.2018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13.12.2018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13.12.2018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13.12.2018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13.12.2018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Første styringsgruppemøte gjennomført 12/11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Utarbeidelse av interessentanalyse og kommunikasjonsplan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Informasjon om prosjektet i ulike nettverk i november/desember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Oppstart </a:t>
              </a:r>
              <a:r>
                <a:rPr lang="nb-NO" sz="1400" b="0" dirty="0"/>
                <a:t>arbeid med </a:t>
              </a:r>
              <a:r>
                <a:rPr lang="nb-NO" sz="1400" b="0" dirty="0" smtClean="0"/>
                <a:t>Gevinstrealiseringsplaner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med DFØ/nasjonalt prosjekt i januar 2019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DFØ og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  <a:endParaRPr lang="nb-NO" sz="1400" b="0" dirty="0" smtClean="0"/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Avklaringer budskap/kommunikasjon mot programkontoret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Planer/avklaringer mot Nasjonalt </a:t>
              </a:r>
              <a:r>
                <a:rPr lang="nb-NO" sz="1400" b="0" dirty="0" smtClean="0"/>
                <a:t>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 </a:t>
            </a:r>
            <a:r>
              <a:rPr lang="nb-NO" sz="1400" b="1" dirty="0">
                <a:solidFill>
                  <a:prstClr val="black"/>
                </a:solidFill>
              </a:rPr>
              <a:t>18.12.2018</a:t>
            </a: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427843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</a:t>
            </a:r>
            <a:r>
              <a:rPr lang="nb-NO" sz="1400" dirty="0" smtClean="0"/>
              <a:t>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253107"/>
              </p:ext>
            </p:extLst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  <a:endParaRPr lang="nb-N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9e53b3df-7f6b-4bd7-ac4c-bde73eb5098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24917</TotalTime>
  <Words>249</Words>
  <Application>Microsoft Office PowerPoint</Application>
  <PresentationFormat>Custom</PresentationFormat>
  <Paragraphs>96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290</cp:revision>
  <cp:lastPrinted>2018-08-09T13:14:38Z</cp:lastPrinted>
  <dcterms:created xsi:type="dcterms:W3CDTF">2016-01-25T08:26:51Z</dcterms:created>
  <dcterms:modified xsi:type="dcterms:W3CDTF">2018-12-13T08:33:52Z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