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96" d="100"/>
          <a:sy n="96" d="100"/>
        </p:scale>
        <p:origin x="660" y="9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01.11.2018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01.11.2018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01.11.2018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01.11.2018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01.11.2018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01.11.2018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01.11.2018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01.11.2018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01.11.2018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28172" y="123240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endParaRPr lang="nb-NO" sz="1400" dirty="0"/>
          </a:p>
          <a:p>
            <a:r>
              <a:rPr lang="nb-NO" sz="1400" dirty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Kort om kvaliteten på leveransene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Kort om kvalitetshevende tiltak.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UiO SA</a:t>
            </a:r>
          </a:p>
          <a:p>
            <a:r>
              <a:rPr lang="nb-NO" sz="1100" b="1">
                <a:solidFill>
                  <a:prstClr val="black"/>
                </a:solidFill>
              </a:rPr>
              <a:t>8.11.2018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endParaRPr lang="nb-NO" sz="140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400" dirty="0"/>
              <a:t>Status: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Prosjektbeskrivelser vedtatt i SG </a:t>
            </a:r>
            <a:r>
              <a:rPr lang="nb-NO" sz="1400" b="0" dirty="0"/>
              <a:t>11.10.18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Diverse forankringsaktiviteter gjennomført i lederfora og nettverk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Workshop avholdt med arkivansvarlige, arkivarer og e-sak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Workshop avholdt på prosessen </a:t>
            </a:r>
            <a:r>
              <a:rPr lang="nb-NO" sz="1400" b="0" i="1" dirty="0" smtClean="0"/>
              <a:t>utbetaling av </a:t>
            </a:r>
            <a:r>
              <a:rPr lang="nb-NO" sz="1400" b="0" i="1" dirty="0" err="1" smtClean="0"/>
              <a:t>erasmussttipend</a:t>
            </a:r>
            <a:endParaRPr lang="nb-NO" sz="1400" b="0" i="1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Forholdet </a:t>
            </a:r>
            <a:r>
              <a:rPr lang="nb-NO" sz="1400" b="0" dirty="0" err="1" smtClean="0"/>
              <a:t>UiO:SA</a:t>
            </a:r>
            <a:r>
              <a:rPr lang="nb-NO" sz="1400" b="0" dirty="0" smtClean="0"/>
              <a:t> og Fellesløsninger avklart: Studieadministrasjon håndteres av </a:t>
            </a:r>
            <a:r>
              <a:rPr lang="nb-NO" sz="1400" b="0" dirty="0" err="1" smtClean="0"/>
              <a:t>UiO:SA</a:t>
            </a:r>
            <a:r>
              <a:rPr lang="nb-NO" sz="1400" b="0" dirty="0" smtClean="0"/>
              <a:t> </a:t>
            </a:r>
            <a:endParaRPr lang="nb-NO" sz="1400" b="0" dirty="0"/>
          </a:p>
          <a:p>
            <a:r>
              <a:rPr lang="nb-NO" sz="1400" dirty="0" smtClean="0"/>
              <a:t>Aktiviteter </a:t>
            </a:r>
            <a:r>
              <a:rPr lang="nb-NO" sz="1400" dirty="0"/>
              <a:t>i nærmeste fremtid: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Styringsgruppemøte </a:t>
            </a:r>
            <a:r>
              <a:rPr lang="nb-NO" sz="1400" b="0" dirty="0" smtClean="0"/>
              <a:t>19.11.18: Øvrig planverk skal vedtas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workshop 2 og 3 </a:t>
            </a:r>
            <a:r>
              <a:rPr lang="nb-NO" sz="1400" b="0" dirty="0"/>
              <a:t>med </a:t>
            </a:r>
            <a:r>
              <a:rPr lang="nb-NO" sz="1400" b="0" dirty="0" smtClean="0"/>
              <a:t>alle i arkivfunksjoner </a:t>
            </a:r>
            <a:r>
              <a:rPr lang="nb-NO" sz="1400" b="0" dirty="0" smtClean="0"/>
              <a:t>Gjennomføre workshop 1 og 2 med personalledere arkiv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Kommunikasjons- </a:t>
            </a:r>
            <a:r>
              <a:rPr lang="nb-NO" sz="1400" b="0" dirty="0"/>
              <a:t>og </a:t>
            </a:r>
            <a:r>
              <a:rPr lang="nb-NO" sz="1400" b="0" dirty="0" smtClean="0"/>
              <a:t>forankringsaktiviteter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Vedta kriterier for utvelgelse av </a:t>
            </a:r>
            <a:r>
              <a:rPr lang="nb-NO" sz="1400" b="0" dirty="0" err="1" smtClean="0"/>
              <a:t>studieadm</a:t>
            </a:r>
            <a:r>
              <a:rPr lang="nb-NO" sz="1400" b="0" dirty="0" smtClean="0"/>
              <a:t>. prosesser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endParaRPr lang="nb-NO" sz="1100" dirty="0"/>
          </a:p>
          <a:p>
            <a:r>
              <a:rPr lang="nb-NO" sz="1400" dirty="0"/>
              <a:t>Status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Løpende kommunikasjon med BOTT SA om ansvars- og oppgavefordeling i mottaksprosessen</a:t>
            </a:r>
            <a:endParaRPr lang="nb-NO" sz="1400" b="0" dirty="0"/>
          </a:p>
          <a:p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/>
              <a:t>Behov for avklaringer:</a:t>
            </a:r>
            <a:endParaRPr lang="nb-NO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Aktiviteter:</a:t>
            </a:r>
          </a:p>
          <a:p>
            <a:r>
              <a:rPr lang="nb-NO" sz="1200" dirty="0">
                <a:solidFill>
                  <a:schemeClr val="tx1"/>
                </a:solidFill>
              </a:rPr>
              <a:t>Se under. </a:t>
            </a: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106656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1" baseline="0" dirty="0">
                          <a:solidFill>
                            <a:prstClr val="black"/>
                          </a:solidFill>
                        </a:rPr>
                        <a:t>Kort beskrivelse av overordnet status i prosjektet</a:t>
                      </a: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>
                          <a:solidFill>
                            <a:prstClr val="black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Prosjektbeskrivelser er godkjent. Arbeid med øvrig planverk, forankring og gjennomføring av workshops er igangsatt. </a:t>
                      </a:r>
                      <a:endParaRPr lang="nb-NO" sz="14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67884" y="468308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endParaRPr lang="nb-NO" sz="1100" b="0" dirty="0"/>
          </a:p>
          <a:p>
            <a:endParaRPr lang="nb-NO" sz="1100" b="0" dirty="0" smtClean="0"/>
          </a:p>
          <a:p>
            <a:r>
              <a:rPr lang="nb-NO" sz="1100" b="0" dirty="0" smtClean="0"/>
              <a:t>Budsjettet er egen sak i dette programstyremøtet. </a:t>
            </a:r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603548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327928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9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528270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357534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Under utarbeidelse 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Under utarbeidelse</a:t>
            </a:r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748134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3717AFB-C79C-4154-B506-96BE486B0788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24713</TotalTime>
  <Words>227</Words>
  <Application>Microsoft Office PowerPoint</Application>
  <PresentationFormat>Egendefinert</PresentationFormat>
  <Paragraphs>102</Paragraphs>
  <Slides>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PowerPoint-presentasjon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Gry Anita Hemsing</cp:lastModifiedBy>
  <cp:revision>279</cp:revision>
  <cp:lastPrinted>2018-08-09T13:14:38Z</cp:lastPrinted>
  <dcterms:created xsi:type="dcterms:W3CDTF">2016-01-25T08:26:51Z</dcterms:created>
  <dcterms:modified xsi:type="dcterms:W3CDTF">2018-11-01T11:00:03Z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