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6967" autoAdjust="0"/>
  </p:normalViewPr>
  <p:slideViewPr>
    <p:cSldViewPr>
      <p:cViewPr varScale="1">
        <p:scale>
          <a:sx n="114" d="100"/>
          <a:sy n="114" d="100"/>
        </p:scale>
        <p:origin x="858" y="102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CA26FB2-06C0-4E1A-8652-67F803A5B0B2}" type="datetime1">
              <a:rPr lang="nb-NO" altLang="nb-NO"/>
              <a:pPr>
                <a:defRPr/>
              </a:pPr>
              <a:t>04.10.2018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6291333-8B08-4C36-952B-74E3CD8D48E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70561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FF8E781-6431-4349-9DFB-1502890C915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909527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Alle sier jo egentlig det </a:t>
            </a:r>
            <a:r>
              <a:rPr lang="nb-NO" dirty="0" smtClean="0"/>
              <a:t>samme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Tillegg effektivisering og gevinster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Her</a:t>
            </a:r>
            <a:r>
              <a:rPr lang="nb-NO" baseline="0" dirty="0" smtClean="0"/>
              <a:t> må vi være mer konkrete! Vi må tørre å si det vi faktisk skal gjøre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99770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Slagord er brukt opp</a:t>
            </a:r>
          </a:p>
          <a:p>
            <a:pPr lvl="1"/>
            <a:r>
              <a:rPr lang="nb-NO" dirty="0" smtClean="0"/>
              <a:t>En enklere hverdag (FrPs slagord)</a:t>
            </a:r>
          </a:p>
          <a:p>
            <a:pPr lvl="1"/>
            <a:r>
              <a:rPr lang="nb-NO" dirty="0" smtClean="0"/>
              <a:t>Enklere liv (Butikkjeden er akkurat slått konkurs)</a:t>
            </a:r>
          </a:p>
          <a:p>
            <a:pPr lvl="1"/>
            <a:r>
              <a:rPr lang="nb-NO" dirty="0" smtClean="0"/>
              <a:t>Det enkle er ofte det beste (Rema 1000)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98411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Dette blir alt for </a:t>
            </a:r>
            <a:r>
              <a:rPr lang="nb-NO" dirty="0" smtClean="0"/>
              <a:t>svevende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Budskapet</a:t>
            </a:r>
            <a:r>
              <a:rPr lang="nb-NO" baseline="0" dirty="0" smtClean="0"/>
              <a:t> om kontinuerlig forbedring er bra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Og at digitalisering ikke er et mål i seg selv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96645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4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8CF92-FCC2-4FBB-9F8C-8ED429043180}" type="datetime1">
              <a:rPr lang="nb-NO" altLang="nb-NO"/>
              <a:pPr>
                <a:defRPr/>
              </a:pPr>
              <a:t>04.10.2018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5ACD5-0D42-42F7-B111-2AEA8F2C363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916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50365-4E4D-4100-BCA3-55140E883697}" type="datetime1">
              <a:rPr lang="nb-NO" altLang="nb-NO"/>
              <a:pPr>
                <a:defRPr/>
              </a:pPr>
              <a:t>04.10.2018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916B1-5B0A-4BA8-8794-3D037D7341E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866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41EAC-7996-42D5-9087-B971990E891A}" type="datetime1">
              <a:rPr lang="nb-NO" altLang="nb-NO"/>
              <a:pPr>
                <a:defRPr/>
              </a:pPr>
              <a:t>04.10.2018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70C7C-F512-42E6-8D6D-37AF1A34489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0451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6DFD3-5BD6-4FCE-9ED6-13FEA292E7AC}" type="datetime1">
              <a:rPr lang="nb-NO" altLang="nb-NO"/>
              <a:pPr>
                <a:defRPr/>
              </a:pPr>
              <a:t>04.10.2018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7D392-29E3-4CFE-AAF3-CCFF333B8D9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228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B94B8-B9C8-4F1B-89ED-7C5D1D7619BF}" type="datetime1">
              <a:rPr lang="nb-NO" altLang="nb-NO"/>
              <a:pPr>
                <a:defRPr/>
              </a:pPr>
              <a:t>04.10.2018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4946C-0E64-4CCE-ACA9-014E45EFAC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300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3646F-E7A5-4583-9973-DF4B29E28F19}" type="datetime1">
              <a:rPr lang="nb-NO" altLang="nb-NO"/>
              <a:pPr>
                <a:defRPr/>
              </a:pPr>
              <a:t>04.10.2018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EC78-B924-4ED5-87EC-7C85B98860F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9025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1C27-5D1A-4AB4-B3F3-86F92E529483}" type="datetime1">
              <a:rPr lang="nb-NO" altLang="nb-NO"/>
              <a:pPr>
                <a:defRPr/>
              </a:pPr>
              <a:t>04.10.2018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6B3B4-F556-4108-A2D4-15BB0371DD5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220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91A82-8320-4BDC-8540-FB67DCED79BA}" type="datetime1">
              <a:rPr lang="nb-NO" altLang="nb-NO"/>
              <a:pPr>
                <a:defRPr/>
              </a:pPr>
              <a:t>04.10.2018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DAC4C-845E-4338-8CA4-94A3E81CFC1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221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E606A28-8D8C-4530-A8FA-718CEBE1EB13}" type="datetime1">
              <a:rPr lang="nb-NO" altLang="nb-NO"/>
              <a:pPr>
                <a:defRPr/>
              </a:pPr>
              <a:t>04.10.2018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6C22D38-D347-4E0B-8AE2-2CF1C622780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Programstyremøtet 04.10.2018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70200"/>
            <a:ext cx="7543800" cy="1460500"/>
          </a:xfrm>
        </p:spPr>
        <p:txBody>
          <a:bodyPr/>
          <a:lstStyle/>
          <a:p>
            <a:pPr eaLnBrk="1" hangingPunct="1"/>
            <a:endParaRPr lang="nb-NO" altLang="nb-NO" dirty="0" smtClean="0"/>
          </a:p>
          <a:p>
            <a:pPr eaLnBrk="1" hangingPunct="1"/>
            <a:r>
              <a:rPr lang="nb-NO" altLang="nb-NO" dirty="0" smtClean="0"/>
              <a:t>Hvordan lage et budskap?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nb-NO" altLang="nb-NO" dirty="0" smtClean="0"/>
              <a:t>Og få det frem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057300"/>
            <a:ext cx="4513684" cy="45136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04.10.2018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481237"/>
            <a:ext cx="4752528" cy="1470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13484"/>
            <a:ext cx="8100392" cy="1228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58" y="1942742"/>
            <a:ext cx="8275098" cy="6987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49" y="3934246"/>
            <a:ext cx="8460432" cy="1706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9741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9228"/>
            <a:ext cx="7921625" cy="1252885"/>
          </a:xfrm>
        </p:spPr>
        <p:txBody>
          <a:bodyPr/>
          <a:lstStyle/>
          <a:p>
            <a:r>
              <a:rPr lang="nb-NO" dirty="0" smtClean="0"/>
              <a:t>Men hva betyr det?</a:t>
            </a:r>
            <a:br>
              <a:rPr lang="nb-NO" dirty="0" smtClean="0"/>
            </a:br>
            <a:r>
              <a:rPr lang="nb-NO" sz="1800" dirty="0" smtClean="0"/>
              <a:t>Fornye</a:t>
            </a:r>
            <a:r>
              <a:rPr lang="nb-NO" sz="1800" dirty="0"/>
              <a:t>, forenkle og samordne administrative </a:t>
            </a:r>
            <a:r>
              <a:rPr lang="nb-NO" sz="1800" dirty="0" smtClean="0"/>
              <a:t>prosesser – </a:t>
            </a:r>
            <a:r>
              <a:rPr lang="nb-NO" sz="3200" dirty="0" err="1" smtClean="0"/>
              <a:t>vs</a:t>
            </a:r>
            <a:r>
              <a:rPr lang="nb-NO" sz="3200" dirty="0" smtClean="0"/>
              <a:t> </a:t>
            </a:r>
            <a:r>
              <a:rPr lang="nb-NO" sz="1800" b="0" dirty="0"/>
              <a:t>-</a:t>
            </a: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dirty="0" smtClean="0"/>
              <a:t>Effektivisere og </a:t>
            </a:r>
            <a:r>
              <a:rPr lang="nb-NO" sz="1800" dirty="0" err="1" smtClean="0"/>
              <a:t>gevinstrealisere</a:t>
            </a:r>
            <a:endParaRPr lang="nb-NO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Gjøre hverdagen </a:t>
            </a:r>
            <a:r>
              <a:rPr lang="nb-NO" sz="2000" dirty="0" smtClean="0"/>
              <a:t>enklere for hver enkelt?</a:t>
            </a:r>
          </a:p>
          <a:p>
            <a:r>
              <a:rPr lang="nb-NO" sz="2000" dirty="0" smtClean="0"/>
              <a:t>Styrke de </a:t>
            </a:r>
            <a:r>
              <a:rPr lang="nb-NO" sz="2000" dirty="0" smtClean="0"/>
              <a:t>administrative fagområdene?</a:t>
            </a:r>
          </a:p>
          <a:p>
            <a:r>
              <a:rPr lang="nb-NO" sz="2000" dirty="0" smtClean="0"/>
              <a:t>Innsparinger? Overtallighet?</a:t>
            </a:r>
            <a:endParaRPr lang="nb-NO" sz="2000" dirty="0" smtClean="0"/>
          </a:p>
          <a:p>
            <a:pPr lvl="1"/>
            <a:r>
              <a:rPr lang="nb-NO" sz="1400" b="1" dirty="0" smtClean="0"/>
              <a:t>Vi skal gå fra tunge manuelle prosesser til automatiserte</a:t>
            </a:r>
          </a:p>
          <a:p>
            <a:pPr lvl="1"/>
            <a:r>
              <a:rPr lang="nb-NO" sz="1400" b="1" dirty="0" smtClean="0"/>
              <a:t>Vi skal fra</a:t>
            </a:r>
            <a:endParaRPr lang="nb-NO" sz="14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04.10.2018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088" y="3161692"/>
            <a:ext cx="4204919" cy="23628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6790" y="3217540"/>
            <a:ext cx="1600035" cy="236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24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37220"/>
            <a:ext cx="7921625" cy="954088"/>
          </a:xfrm>
        </p:spPr>
        <p:txBody>
          <a:bodyPr/>
          <a:lstStyle/>
          <a:p>
            <a:r>
              <a:rPr lang="nb-NO" dirty="0" smtClean="0"/>
              <a:t>Hvordan får vi det til?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73324"/>
            <a:ext cx="7924800" cy="3429000"/>
          </a:xfrm>
        </p:spPr>
        <p:txBody>
          <a:bodyPr/>
          <a:lstStyle/>
          <a:p>
            <a:r>
              <a:rPr lang="nb-NO" dirty="0" smtClean="0"/>
              <a:t>Hvilken </a:t>
            </a:r>
            <a:r>
              <a:rPr lang="nb-NO" dirty="0" smtClean="0"/>
              <a:t>historie skal vi fortelle?</a:t>
            </a:r>
          </a:p>
          <a:p>
            <a:pPr lvl="1"/>
            <a:r>
              <a:rPr lang="nb-NO" dirty="0"/>
              <a:t>For å møte uro og bekymring</a:t>
            </a:r>
          </a:p>
          <a:p>
            <a:pPr lvl="2"/>
            <a:r>
              <a:rPr lang="nb-NO" dirty="0" err="1"/>
              <a:t>Whats</a:t>
            </a:r>
            <a:r>
              <a:rPr lang="nb-NO" dirty="0"/>
              <a:t> in it for </a:t>
            </a:r>
            <a:r>
              <a:rPr lang="nb-NO" dirty="0" err="1"/>
              <a:t>me</a:t>
            </a:r>
            <a:r>
              <a:rPr lang="nb-NO" dirty="0"/>
              <a:t>!</a:t>
            </a:r>
          </a:p>
          <a:p>
            <a:pPr lvl="2"/>
            <a:r>
              <a:rPr lang="nb-NO" dirty="0"/>
              <a:t>Rammekutt og styrking av primærvirksomheten</a:t>
            </a:r>
          </a:p>
          <a:p>
            <a:pPr lvl="1"/>
            <a:r>
              <a:rPr lang="nb-NO" dirty="0"/>
              <a:t>For å skape eierskap hos lederne våre</a:t>
            </a:r>
          </a:p>
          <a:p>
            <a:pPr lvl="1"/>
            <a:r>
              <a:rPr lang="nb-NO" dirty="0"/>
              <a:t>For å skape entusiasme – dette vil vi!</a:t>
            </a:r>
          </a:p>
          <a:p>
            <a:pPr lvl="1"/>
            <a:r>
              <a:rPr lang="nb-NO" dirty="0" smtClean="0"/>
              <a:t>Hvilke suksesshistorier kan vi vise til de siste fem årene</a:t>
            </a:r>
          </a:p>
          <a:p>
            <a:pPr lvl="2"/>
            <a:r>
              <a:rPr lang="nb-NO" dirty="0" smtClean="0"/>
              <a:t>Digital eksamen </a:t>
            </a:r>
            <a:endParaRPr lang="nb-NO" dirty="0"/>
          </a:p>
          <a:p>
            <a:pPr lvl="2"/>
            <a:r>
              <a:rPr lang="nb-NO" dirty="0" smtClean="0"/>
              <a:t>Fakturahåndtering</a:t>
            </a:r>
          </a:p>
          <a:p>
            <a:pPr lvl="2"/>
            <a:r>
              <a:rPr lang="nb-NO" dirty="0" smtClean="0"/>
              <a:t>Elektroniske reiseregninger mmm</a:t>
            </a:r>
            <a:endParaRPr lang="nb-NO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04.10.2018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05562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Sitater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OsloMet</a:t>
            </a:r>
            <a:r>
              <a:rPr lang="nb-NO" dirty="0"/>
              <a:t>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04.10.2018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353444"/>
            <a:ext cx="5598247" cy="7856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562923"/>
            <a:ext cx="617220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5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04.10.2018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  <p:sp>
        <p:nvSpPr>
          <p:cNvPr id="6" name="Rectangle 5"/>
          <p:cNvSpPr/>
          <p:nvPr/>
        </p:nvSpPr>
        <p:spPr>
          <a:xfrm>
            <a:off x="1835696" y="3649588"/>
            <a:ext cx="52245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Kjør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diskusjon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!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212" y="667209"/>
            <a:ext cx="646747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15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12. UiO-norsk-symboler-med-rod-bakgrunn (1)</Template>
  <TotalTime>1642</TotalTime>
  <Words>202</Words>
  <Application>Microsoft Office PowerPoint</Application>
  <PresentationFormat>On-screen Show (16:10)</PresentationFormat>
  <Paragraphs>47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ヒラギノ角ゴ Pro W3</vt:lpstr>
      <vt:lpstr>UIONorsk16-10</vt:lpstr>
      <vt:lpstr>Programstyremøtet 04.10.2018</vt:lpstr>
      <vt:lpstr>PowerPoint Presentation</vt:lpstr>
      <vt:lpstr>Men hva betyr det? Fornye, forenkle og samordne administrative prosesser – vs - Effektivisere og gevinstrealisere</vt:lpstr>
      <vt:lpstr>Hvordan får vi det til?</vt:lpstr>
      <vt:lpstr>Sitater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Risikovurdering av Styreportalen</dc:title>
  <dc:creator>Jan Thorsen</dc:creator>
  <cp:lastModifiedBy>Jan Thorsen</cp:lastModifiedBy>
  <cp:revision>27</cp:revision>
  <dcterms:created xsi:type="dcterms:W3CDTF">2018-08-22T06:25:49Z</dcterms:created>
  <dcterms:modified xsi:type="dcterms:W3CDTF">2018-10-04T07:40:10Z</dcterms:modified>
</cp:coreProperties>
</file>