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9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2" y="16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29.08.2018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29.08.2018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29.08.2018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29.08.2018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29.08.2018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29.08.2018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29.08.2018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29.08.2018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29.08.2018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29.08.2018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29.08.2018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29.08.2018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29.08.2018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29.08.2018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9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29.08.2018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28172" y="123240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Kvalitet: </a:t>
            </a:r>
            <a:endParaRPr lang="nb-NO" sz="1400" dirty="0" smtClean="0"/>
          </a:p>
          <a:p>
            <a:endParaRPr lang="nb-NO" sz="1400" dirty="0"/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Kort om kvaliteten på leveransene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Kort om kvalitetshevende tiltak.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UiO SA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31.08. 2018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</a:t>
            </a:r>
            <a:r>
              <a:rPr lang="nb-NO" sz="1400" dirty="0" smtClean="0"/>
              <a:t>:</a:t>
            </a:r>
          </a:p>
          <a:p>
            <a:endParaRPr lang="nb-NO" sz="1400" dirty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Prosjektrådgiver slutter i stilling på UiO 31.08.18</a:t>
            </a:r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Erstattes foreløpig av intern ressurs fra </a:t>
            </a:r>
            <a:r>
              <a:rPr lang="nb-NO" sz="1400" b="0" dirty="0" err="1" smtClean="0"/>
              <a:t>eSak</a:t>
            </a: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Fremdrift: </a:t>
            </a:r>
            <a:endParaRPr lang="nb-NO" sz="1400" dirty="0" smtClean="0"/>
          </a:p>
          <a:p>
            <a:endParaRPr lang="nb-NO" sz="1400" dirty="0"/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Planlegger </a:t>
            </a:r>
            <a:r>
              <a:rPr lang="nb-NO" sz="1400" b="0" dirty="0" smtClean="0"/>
              <a:t>oppstartsseminar med styringsgruppen </a:t>
            </a:r>
            <a:endParaRPr lang="nb-NO" sz="1400" b="0" dirty="0" smtClean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Utarbeider prosjektdokumentasjon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/>
              <a:t>Utarbeider et opplegg for gjennomføring av aktivitetene i fase1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</a:t>
            </a:r>
            <a:r>
              <a:rPr lang="nb-NO" sz="1400" b="0" dirty="0"/>
              <a:t>I</a:t>
            </a:r>
            <a:r>
              <a:rPr lang="nb-NO" sz="1400" b="0" dirty="0" smtClean="0"/>
              <a:t>kke nødvendig på dette tidspunktet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r>
              <a:rPr lang="nb-NO" sz="1400" dirty="0" smtClean="0"/>
              <a:t>Aktiviteter i nærmeste fremtid: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Avholde oppstartsseminar med styringsgruppen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Gjennomføre første styringsgruppemøte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Ferdigstill prosjektbeskrivelsen og øvrig prosjektdokumentasjon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Oppstart informasjon- og forankringsaktiviteter 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Avhengigheter: </a:t>
            </a:r>
          </a:p>
          <a:p>
            <a:endParaRPr lang="nb-NO" sz="1100" dirty="0" smtClean="0"/>
          </a:p>
          <a:p>
            <a:r>
              <a:rPr lang="nb-NO" sz="1400" dirty="0" smtClean="0"/>
              <a:t>Status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Konstituering </a:t>
            </a:r>
            <a:r>
              <a:rPr lang="nb-NO" sz="1400" b="0" dirty="0" smtClean="0"/>
              <a:t>av styringsgruppen </a:t>
            </a:r>
          </a:p>
          <a:p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Godkjenne styringsgruppens medlemmer</a:t>
            </a: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endParaRPr lang="nb-NO" b="0" dirty="0" smtClean="0"/>
          </a:p>
          <a:p>
            <a:endParaRPr lang="nb-NO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/>
                </a:solidFill>
              </a:rPr>
              <a:t>Planlegge </a:t>
            </a:r>
            <a:r>
              <a:rPr lang="nb-NO" sz="1100" dirty="0" smtClean="0">
                <a:solidFill>
                  <a:prstClr val="black"/>
                </a:solidFill>
              </a:rPr>
              <a:t>oppstartsseminar for </a:t>
            </a:r>
            <a:r>
              <a:rPr lang="nb-NO" sz="1100" dirty="0" smtClean="0">
                <a:solidFill>
                  <a:prstClr val="black"/>
                </a:solidFill>
              </a:rPr>
              <a:t>styringsgruppen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/>
                </a:solidFill>
              </a:rPr>
              <a:t>Utarbeide prosjektbeskrivelse og øvrig prosjektdokumentasjon</a:t>
            </a:r>
            <a:endParaRPr lang="nb-NO" sz="11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256007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1" baseline="0" dirty="0" smtClean="0">
                          <a:solidFill>
                            <a:prstClr val="black"/>
                          </a:solidFill>
                        </a:rPr>
                        <a:t>Kort beskrivelse av overordnet status i prosjektet</a:t>
                      </a:r>
                      <a:endParaRPr lang="nb-NO" sz="1100" b="1" baseline="0" dirty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oppstartsfasen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501234" y="4616409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b="0" dirty="0" smtClean="0"/>
              <a:t>Kort om økonomien: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b="0" dirty="0" smtClean="0"/>
              <a:t>Budsjett, forbruk, prognose, utfordringer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185820"/>
              </p:ext>
            </p:extLst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294522"/>
              </p:ext>
            </p:extLst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9" name="Tabell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528270"/>
              </p:ext>
            </p:extLst>
          </p:nvPr>
        </p:nvGraphicFramePr>
        <p:xfrm>
          <a:off x="13325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776963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357534"/>
              </p:ext>
            </p:extLst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Risiko for ikke å nå milepælene: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Under utarbeidelse </a:t>
            </a:r>
          </a:p>
          <a:p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Risikoreduserende tiltak: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Under utarbeidelse</a:t>
            </a:r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7" name="Tabell 23">
            <a:extLst>
              <a:ext uri="{FF2B5EF4-FFF2-40B4-BE49-F238E27FC236}">
                <a16:creationId xmlns:a16="http://schemas.microsoft.com/office/drawing/2014/main" id="{CB431701-2EAD-43F7-974A-C88FF4434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748134"/>
              </p:ext>
            </p:extLst>
          </p:nvPr>
        </p:nvGraphicFramePr>
        <p:xfrm>
          <a:off x="2728660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nb-NO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632DD3F613576419F301F6FDDD2F18E" ma:contentTypeVersion="0" ma:contentTypeDescription="Opprett et nytt dokument." ma:contentTypeScope="" ma:versionID="f09120ebbe237cc7c22f7505ff7dca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e2500873ed525c1cf306a41cba81e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717AFB-C79C-4154-B506-96BE486B0788}">
  <ds:schemaRefs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EDAEFB3-B01A-4BD0-AED0-08B2C48FD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24642</TotalTime>
  <Words>198</Words>
  <Application>Microsoft Office PowerPoint</Application>
  <PresentationFormat>Custom</PresentationFormat>
  <Paragraphs>110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Lena Andersen</cp:lastModifiedBy>
  <cp:revision>269</cp:revision>
  <cp:lastPrinted>2018-08-09T13:14:38Z</cp:lastPrinted>
  <dcterms:created xsi:type="dcterms:W3CDTF">2016-01-25T08:26:51Z</dcterms:created>
  <dcterms:modified xsi:type="dcterms:W3CDTF">2018-08-29T12:15:38Z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0x010100F632DD3F613576419F301F6FDDD2F18E</vt:lpwstr>
  </property>
</Properties>
</file>