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6" r:id="rId3"/>
    <p:sldId id="267" r:id="rId4"/>
    <p:sldId id="268" r:id="rId5"/>
    <p:sldId id="265" r:id="rId6"/>
    <p:sldId id="263" r:id="rId7"/>
    <p:sldId id="269" r:id="rId8"/>
    <p:sldId id="270" r:id="rId9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>
      <p:cViewPr>
        <p:scale>
          <a:sx n="57" d="100"/>
          <a:sy n="57" d="100"/>
        </p:scale>
        <p:origin x="-3906" y="42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DAD57D-4624-C74A-8E35-C265389C944C}" type="datetime1">
              <a:rPr lang="nb-NO"/>
              <a:pPr>
                <a:defRPr/>
              </a:pPr>
              <a:t>22.06.2018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0898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85CABB-1C2C-DB4F-8558-4F1EF3451F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9241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8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5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8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57234-840E-5340-880E-DD28C29AE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591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Johannes Falk Paulsen, programleder </a:t>
            </a:r>
            <a:r>
              <a:rPr lang="nb-NO" b="1" dirty="0" smtClean="0"/>
              <a:t>Program for administrativ forbedring og digitalisering, og jobber ellers i lederstøtte</a:t>
            </a:r>
            <a:endParaRPr lang="nb-NO" dirty="0" smtClean="0"/>
          </a:p>
          <a:p>
            <a:r>
              <a:rPr lang="nb-NO" dirty="0" smtClean="0"/>
              <a:t>Gir dere status på programmet,</a:t>
            </a:r>
            <a:r>
              <a:rPr lang="nb-NO" baseline="0" dirty="0" smtClean="0"/>
              <a:t> men begynne med å snakke litt f</a:t>
            </a:r>
            <a:r>
              <a:rPr lang="nb-NO" dirty="0" smtClean="0"/>
              <a:t>orventninger</a:t>
            </a:r>
            <a:r>
              <a:rPr lang="nb-NO" baseline="0" dirty="0" smtClean="0"/>
              <a:t> til oss som organisasjon,  enten de er fra studentene, ansatte, styre eller eier når det gjelder digitalisering.</a:t>
            </a:r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25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Dette kjenner dere, etter 13 års skolegang, var tilbake til penn og beskjed om skrive hardt, for her er det gjennomslag papir som gjelder.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Studentenes forventinger var noe helt annet, vi måter gjøre noe, og det relativt raskt.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80248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 2017 gjennomførte 45.000 studenter digitalt eksamen. (I 2014 var tallet 6000.) 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sz="1200" b="1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Suksess,</a:t>
            </a:r>
            <a:r>
              <a:rPr lang="nb-NO" sz="1200" b="1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ja jeg mener, ikke minst fordi vi greide å engasjere hele organisasjonen, godt samarbeid med fakultet, og IT organisasjon som leverte en løsning som gjør at vi  har laget et godt grunnlag for ulike former for digitale vurderinger i fremtiden</a:t>
            </a:r>
            <a:endParaRPr lang="nb-NO" sz="1200" b="1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sz="1200" b="1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Kritikk: Skulle begynt med endring av undervisning så vurderinger , ikke pedagogisk drevet.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Ja, men, intet valg, studentene forventning til hva et studie inkludere ikke gjennomslagspapir</a:t>
            </a: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Vi har bygget en infrastruktur som kan benyttes til</a:t>
            </a:r>
            <a:r>
              <a:rPr lang="nb-NO" sz="1200" b="1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mange ulike tilnærminger.</a:t>
            </a:r>
          </a:p>
          <a:p>
            <a:endParaRPr lang="nb-NO" sz="1200" b="1" kern="1200" baseline="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sz="1200" b="1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sz="1200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25121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Reiseregningen, husker dere hvordan var inntil i fjor. 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Fyll ut alt elektronisk, også til slutt 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SKRIV UT, SIGNER og legger ved bilag, ikke stift, og send inn.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 ansatte forventer jo noe helt annet.</a:t>
            </a:r>
          </a:p>
          <a:p>
            <a:endParaRPr lang="nb-NO" sz="1200" b="1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sz="1200" b="1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Og jeg kunne fortsatt med: 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Samfunnets forventninger: eksempel lett tilgjengelig og døgn åpent  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Regjeringens forventinger: eksempel Digital Agenda for Norge og Digitaliseringsrundskrivet </a:t>
            </a:r>
            <a:endParaRPr lang="nb-NO" sz="1200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326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2625" y="804863"/>
            <a:ext cx="5367338" cy="4024312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Digitalisering og Automatisering, vil vi alle bli arbeidsledige?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Mange av prosessene som presenteres kan virke veldig truende. 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Jeg synes det er interessant en liten historie som Idar </a:t>
            </a:r>
            <a:r>
              <a:rPr lang="nb-NO" sz="1200" b="1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Kreutzer</a:t>
            </a:r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er adm. direktør i Finans Norge, og styremedlem i ved UiO, på KDs Kontaktkonferansen  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Finansektoren</a:t>
            </a:r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i Norge hadde en 1998-2018, 100 % prosent produktivitetsøkning. Ikke vanskelig å se for seg, hvem har sett innsiden av en bank 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Skulle da forvente en kraftig nedgang i antall ansatte i sektoren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1998 var det 50 000 som jobbet i sektoren, og i dag har 50 000, fordi man har utviklet nye tjenester og produkter.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Vi må blir mere effektive slik at vi kan flytte våre ressurser enda nærmere det som er primærvirksomheten.</a:t>
            </a:r>
            <a:endParaRPr lang="nb-NO" sz="1200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862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Det vil jo ikke si at det ikke blir endring: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Jobbe mer tverrfaglig på tvers av de fagadministrative områder i henhold til prosessene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Jobbe mer med brukerstøtte og rådgivning, mindre med punching og papir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Mer smidig drift med mindre tid brukt på feilretting i etterkant til kontroll og avvikshåndtering i flyt i forkant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Mer tid til bruk på sammenstilling av data og analyse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 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Vi vil få nye krav og forventninger det må vi gjøre uten at vi vil få tilført nye ressurser, og uten at vi flytter oppgaver til vitenskapelig ansatte-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100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87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no/url?sa=i&amp;rct=j&amp;q=&amp;esrc=s&amp;source=images&amp;cd=&amp;cad=rja&amp;uact=8&amp;ved=2ahUKEwioy7_7u8bZAhXHiiwKHWyGC74QjRx6BAgAEAY&amp;url=https://dusken.no/artikkel/25288/innfrer-digital-eksamen-pa-ntnu/&amp;psig=AOvVaw0JJZ7FZPs-_3Pt6MRCbcFg&amp;ust=151983371617267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no/url?sa=i&amp;rct=j&amp;q=&amp;esrc=s&amp;source=images&amp;cd=&amp;cad=rja&amp;uact=8&amp;ved=2ahUKEwjQ57GgvMbZAhUJhaYKHTTMDcIQjRx6BAgAEAY&amp;url=http://universitas.no/side-2/61973/ode-til-digital-eksamen&amp;psig=AOvVaw0JJZ7FZPs-_3Pt6MRCbcFg&amp;ust=1519833716172679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b="1" dirty="0"/>
              <a:t>Program for administrativ forbedring og </a:t>
            </a:r>
            <a:r>
              <a:rPr lang="nb-NO" b="1" dirty="0" smtClean="0"/>
              <a:t>digitalisering</a:t>
            </a:r>
          </a:p>
          <a:p>
            <a:endParaRPr lang="nb-NO" b="1" dirty="0"/>
          </a:p>
          <a:p>
            <a:endParaRPr lang="nb-NO" sz="1600" b="1" dirty="0" smtClean="0"/>
          </a:p>
          <a:p>
            <a:r>
              <a:rPr lang="nb-NO" sz="1600" b="1" dirty="0"/>
              <a:t>	</a:t>
            </a:r>
            <a:r>
              <a:rPr lang="nb-NO" sz="1600" b="1" dirty="0" smtClean="0"/>
              <a:t>Johannes Falk Paulsen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alt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0E800-F732-471D-98EA-1CEF5C3FBCBF}" type="slidenum">
              <a:rPr lang="en-US" altLang="nb-NO" smtClean="0"/>
              <a:pPr/>
              <a:t>3</a:t>
            </a:fld>
            <a:endParaRPr lang="en-US" altLang="nb-NO" dirty="0"/>
          </a:p>
        </p:txBody>
      </p:sp>
      <p:pic>
        <p:nvPicPr>
          <p:cNvPr id="5122" name="Picture 2" descr="Image result for digital eksamen uio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 bwMode="auto">
          <a:xfrm>
            <a:off x="0" y="571500"/>
            <a:ext cx="9144000" cy="628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19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alt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0E800-F732-471D-98EA-1CEF5C3FBCBF}" type="slidenum">
              <a:rPr lang="en-US" altLang="nb-NO" smtClean="0"/>
              <a:pPr/>
              <a:t>4</a:t>
            </a:fld>
            <a:endParaRPr lang="en-US" altLang="nb-NO"/>
          </a:p>
        </p:txBody>
      </p:sp>
      <p:pic>
        <p:nvPicPr>
          <p:cNvPr id="6146" name="Picture 2" descr="Image result for digital eksamen uio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1"/>
          <a:stretch/>
        </p:blipFill>
        <p:spPr bwMode="auto">
          <a:xfrm>
            <a:off x="0" y="571501"/>
            <a:ext cx="9164760" cy="652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28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53EEB9-8E97-9D4E-817F-D3C3D5273AD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"/>
            <a:ext cx="9324528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26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8001000" y="5778500"/>
            <a:ext cx="685800" cy="381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672" y="-81107"/>
            <a:ext cx="9217024" cy="6917855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614143"/>
            <a:ext cx="7776863" cy="5527357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812270"/>
            <a:ext cx="6606678" cy="4616980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725" y="2766220"/>
            <a:ext cx="6686550" cy="1325563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720" y="19710"/>
            <a:ext cx="9144000" cy="5584803"/>
          </a:xfrm>
          <a:prstGeom prst="rect">
            <a:avLst/>
          </a:prstGeom>
        </p:spPr>
      </p:pic>
      <p:pic>
        <p:nvPicPr>
          <p:cNvPr id="1031" name="Picture 7" descr="C:\Users\stvjfp1\AppData\Local\Microsoft\Windows\Temporary Internet Files\Content.IE5\DE2DUUCK\grim-reaper-656083_960_720[1]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9711"/>
            <a:ext cx="10261724" cy="738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981" y="586992"/>
            <a:ext cx="2138964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2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416652" cy="1143000"/>
          </a:xfrm>
        </p:spPr>
        <p:txBody>
          <a:bodyPr/>
          <a:lstStyle/>
          <a:p>
            <a:r>
              <a:rPr lang="nb-NO" dirty="0" smtClean="0"/>
              <a:t>Endring ja:	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0" y="1484784"/>
            <a:ext cx="8343900" cy="4611216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nb-NO" altLang="zh-CN" dirty="0"/>
              <a:t>Jobbe mer tverrfaglig på tvers av de fagadministrative områder i henhold til prosessene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altLang="zh-CN" dirty="0"/>
              <a:t>Jobbe mer med brukerstøtte og rådgivning, mindre med punching og papir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altLang="zh-CN" dirty="0"/>
              <a:t>Mer smidig drift med mindre tid brukt på feilretting i etterkant til kontroll og avvikshåndtering i flyt i forkant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altLang="zh-CN" dirty="0"/>
              <a:t>Mer tid til bruk på sammenstilling av data og </a:t>
            </a:r>
            <a:r>
              <a:rPr lang="nb-NO" altLang="zh-CN" dirty="0" smtClean="0"/>
              <a:t>analyse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altLang="zh-CN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altLang="zh-CN" dirty="0" smtClean="0"/>
              <a:t>Vil kreve: Endret kompetanse</a:t>
            </a:r>
            <a:endParaRPr lang="nb-NO" altLang="zh-CN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85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Endret kompetanse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Hva betyr dette?</a:t>
            </a:r>
          </a:p>
          <a:p>
            <a:r>
              <a:rPr lang="nb-NO" dirty="0" smtClean="0"/>
              <a:t>Hvilke behov ser vi?</a:t>
            </a:r>
          </a:p>
          <a:p>
            <a:endParaRPr lang="nb-NO" dirty="0"/>
          </a:p>
          <a:p>
            <a:r>
              <a:rPr lang="nb-NO" dirty="0" smtClean="0"/>
              <a:t>Hvordan håndterer vi dette?</a:t>
            </a:r>
          </a:p>
          <a:p>
            <a:pPr lvl="1"/>
            <a:r>
              <a:rPr lang="nb-NO" dirty="0" smtClean="0"/>
              <a:t>Hva er felles</a:t>
            </a:r>
          </a:p>
          <a:p>
            <a:pPr lvl="1"/>
            <a:r>
              <a:rPr lang="nb-NO" dirty="0" smtClean="0"/>
              <a:t>Hva er fagansvar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4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Noen forbedrete innleg</a:t>
            </a:r>
            <a:r>
              <a:rPr lang="nb-NO" dirty="0"/>
              <a:t>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 </a:t>
            </a:r>
            <a:r>
              <a:rPr lang="nb-NO" dirty="0" err="1" smtClean="0"/>
              <a:t>Fagdirektørsperpektiv</a:t>
            </a:r>
            <a:r>
              <a:rPr lang="nb-NO" dirty="0" smtClean="0"/>
              <a:t>:</a:t>
            </a:r>
          </a:p>
          <a:p>
            <a:pPr lvl="1"/>
            <a:r>
              <a:rPr lang="nb-NO" dirty="0"/>
              <a:t>Jan-Børge </a:t>
            </a:r>
            <a:r>
              <a:rPr lang="nb-NO" dirty="0" smtClean="0"/>
              <a:t>Tjäder</a:t>
            </a:r>
          </a:p>
          <a:p>
            <a:pPr lvl="1"/>
            <a:r>
              <a:rPr lang="nb-NO" dirty="0"/>
              <a:t>Lars Oftedal </a:t>
            </a:r>
            <a:endParaRPr lang="nb-NO" dirty="0" smtClean="0"/>
          </a:p>
          <a:p>
            <a:pPr lvl="1"/>
            <a:endParaRPr lang="nb-NO" dirty="0" smtClean="0"/>
          </a:p>
          <a:p>
            <a:r>
              <a:rPr lang="nb-NO" dirty="0" err="1" smtClean="0"/>
              <a:t>Fakultetsdirektørsperpsektiv</a:t>
            </a:r>
            <a:endParaRPr lang="nb-NO" dirty="0" smtClean="0"/>
          </a:p>
          <a:p>
            <a:pPr lvl="1"/>
            <a:r>
              <a:rPr lang="nb-NO" dirty="0"/>
              <a:t>Jarle Nygard</a:t>
            </a:r>
            <a:endParaRPr lang="nb-NO" dirty="0" smtClean="0"/>
          </a:p>
          <a:p>
            <a:pPr lvl="1"/>
            <a:r>
              <a:rPr lang="nb-NO" dirty="0"/>
              <a:t>Unn-Hilde </a:t>
            </a:r>
            <a:r>
              <a:rPr lang="nb-NO" dirty="0" smtClean="0"/>
              <a:t>Grasmo-Wendler</a:t>
            </a:r>
          </a:p>
          <a:p>
            <a:pPr lvl="1"/>
            <a:endParaRPr lang="nb-NO" dirty="0"/>
          </a:p>
          <a:p>
            <a:pPr lvl="1"/>
            <a:endParaRPr 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8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uio-2</Template>
  <TotalTime>7529</TotalTime>
  <Words>589</Words>
  <Application>Microsoft Office PowerPoint</Application>
  <PresentationFormat>On-screen Show (4:3)</PresentationFormat>
  <Paragraphs>77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Endring ja: </vt:lpstr>
      <vt:lpstr>Endret kompetanse</vt:lpstr>
      <vt:lpstr>Noen forbedrete innlegg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Johannes Falk Paulsen</dc:creator>
  <cp:lastModifiedBy>Jan Thorsen</cp:lastModifiedBy>
  <cp:revision>38</cp:revision>
  <cp:lastPrinted>2018-06-19T11:50:30Z</cp:lastPrinted>
  <dcterms:created xsi:type="dcterms:W3CDTF">2018-04-23T19:53:42Z</dcterms:created>
  <dcterms:modified xsi:type="dcterms:W3CDTF">2018-06-22T08:16:03Z</dcterms:modified>
</cp:coreProperties>
</file>