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85" r:id="rId2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82" autoAdjust="0"/>
    <p:restoredTop sz="91633" autoAdjust="0"/>
  </p:normalViewPr>
  <p:slideViewPr>
    <p:cSldViewPr>
      <p:cViewPr varScale="1">
        <p:scale>
          <a:sx n="133" d="100"/>
          <a:sy n="133" d="100"/>
        </p:scale>
        <p:origin x="138" y="312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CA26FB2-06C0-4E1A-8652-67F803A5B0B2}" type="datetime1">
              <a:rPr lang="nb-NO" altLang="nb-NO"/>
              <a:pPr>
                <a:defRPr/>
              </a:pPr>
              <a:t>21.06.2018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86291333-8B08-4C36-952B-74E3CD8D48E7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6705611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CFF8E781-6431-4349-9DFB-1502890C915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909527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8326E-5839-475C-8AC8-BFDCA0359190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9874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045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8CF92-FCC2-4FBB-9F8C-8ED429043180}" type="datetime1">
              <a:rPr lang="nb-NO" altLang="nb-NO"/>
              <a:pPr>
                <a:defRPr/>
              </a:pPr>
              <a:t>21.06.2018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5ACD5-0D42-42F7-B111-2AEA8F2C363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89160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50365-4E4D-4100-BCA3-55140E883697}" type="datetime1">
              <a:rPr lang="nb-NO" altLang="nb-NO"/>
              <a:pPr>
                <a:defRPr/>
              </a:pPr>
              <a:t>21.06.2018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916B1-5B0A-4BA8-8794-3D037D7341E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08660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41EAC-7996-42D5-9087-B971990E891A}" type="datetime1">
              <a:rPr lang="nb-NO" altLang="nb-NO"/>
              <a:pPr>
                <a:defRPr/>
              </a:pPr>
              <a:t>21.06.2018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70C7C-F512-42E6-8D6D-37AF1A34489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04514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6DFD3-5BD6-4FCE-9ED6-13FEA292E7AC}" type="datetime1">
              <a:rPr lang="nb-NO" altLang="nb-NO"/>
              <a:pPr>
                <a:defRPr/>
              </a:pPr>
              <a:t>21.06.2018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7D392-29E3-4CFE-AAF3-CCFF333B8D9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92286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BB94B8-B9C8-4F1B-89ED-7C5D1D7619BF}" type="datetime1">
              <a:rPr lang="nb-NO" altLang="nb-NO"/>
              <a:pPr>
                <a:defRPr/>
              </a:pPr>
              <a:t>21.06.2018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4946C-0E64-4CCE-ACA9-014E45EFACA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33006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63646F-E7A5-4583-9973-DF4B29E28F19}" type="datetime1">
              <a:rPr lang="nb-NO" altLang="nb-NO"/>
              <a:pPr>
                <a:defRPr/>
              </a:pPr>
              <a:t>21.06.2018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87EC78-B924-4ED5-87EC-7C85B98860FC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90254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371C27-5D1A-4AB4-B3F3-86F92E529483}" type="datetime1">
              <a:rPr lang="nb-NO" altLang="nb-NO"/>
              <a:pPr>
                <a:defRPr/>
              </a:pPr>
              <a:t>21.06.2018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66B3B4-F556-4108-A2D4-15BB0371DD5E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82204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891A82-8320-4BDC-8540-FB67DCED79BA}" type="datetime1">
              <a:rPr lang="nb-NO" altLang="nb-NO"/>
              <a:pPr>
                <a:defRPr/>
              </a:pPr>
              <a:t>21.06.2018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DAC4C-845E-4338-8CA4-94A3E81CFC1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22211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2E606A28-8D8C-4530-A8FA-718CEBE1EB13}" type="datetime1">
              <a:rPr lang="nb-NO" altLang="nb-NO"/>
              <a:pPr>
                <a:defRPr/>
              </a:pPr>
              <a:t>21.06.2018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46C22D38-D347-4E0B-8AE2-2CF1C6227809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134938"/>
            <a:ext cx="221138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 descr="Didactiek gedrags- en maatschappijwetenschappen ..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6346" y="1417340"/>
            <a:ext cx="1707654" cy="1707654"/>
          </a:xfrm>
          <a:prstGeom prst="rect">
            <a:avLst/>
          </a:prstGeom>
        </p:spPr>
      </p:pic>
      <p:sp>
        <p:nvSpPr>
          <p:cNvPr id="8" name="Tittel 1"/>
          <p:cNvSpPr>
            <a:spLocks noGrp="1"/>
          </p:cNvSpPr>
          <p:nvPr>
            <p:ph type="title"/>
          </p:nvPr>
        </p:nvSpPr>
        <p:spPr>
          <a:xfrm>
            <a:off x="0" y="673988"/>
            <a:ext cx="8367003" cy="994172"/>
          </a:xfrm>
        </p:spPr>
        <p:txBody>
          <a:bodyPr>
            <a:normAutofit/>
          </a:bodyPr>
          <a:lstStyle/>
          <a:p>
            <a:pPr algn="ctr"/>
            <a:r>
              <a:rPr lang="nb-NO" sz="2400" dirty="0" smtClean="0"/>
              <a:t>Status UiO mottaksprosjekt økonomi </a:t>
            </a:r>
            <a:r>
              <a:rPr lang="nb-NO" sz="2400" dirty="0"/>
              <a:t>og lønn</a:t>
            </a:r>
          </a:p>
        </p:txBody>
      </p:sp>
      <p:graphicFrame>
        <p:nvGraphicFramePr>
          <p:cNvPr id="10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3266520"/>
              </p:ext>
            </p:extLst>
          </p:nvPr>
        </p:nvGraphicFramePr>
        <p:xfrm>
          <a:off x="827584" y="1633364"/>
          <a:ext cx="6480719" cy="3512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4522">
                  <a:extLst>
                    <a:ext uri="{9D8B030D-6E8A-4147-A177-3AD203B41FA5}">
                      <a16:colId xmlns:a16="http://schemas.microsoft.com/office/drawing/2014/main" val="4185559324"/>
                    </a:ext>
                  </a:extLst>
                </a:gridCol>
                <a:gridCol w="5426197">
                  <a:extLst>
                    <a:ext uri="{9D8B030D-6E8A-4147-A177-3AD203B41FA5}">
                      <a16:colId xmlns:a16="http://schemas.microsoft.com/office/drawing/2014/main" val="3872393332"/>
                    </a:ext>
                  </a:extLst>
                </a:gridCol>
              </a:tblGrid>
              <a:tr h="314777">
                <a:tc>
                  <a:txBody>
                    <a:bodyPr/>
                    <a:lstStyle/>
                    <a:p>
                      <a:pPr algn="ctr"/>
                      <a:r>
                        <a:rPr lang="nb-NO" sz="1800" dirty="0" smtClean="0"/>
                        <a:t>Område </a:t>
                      </a:r>
                      <a:endParaRPr lang="nb-NO" sz="1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dirty="0" smtClean="0"/>
                        <a:t>Status</a:t>
                      </a:r>
                      <a:endParaRPr lang="nb-NO" sz="18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471486116"/>
                  </a:ext>
                </a:extLst>
              </a:tr>
              <a:tr h="650539">
                <a:tc>
                  <a:txBody>
                    <a:bodyPr/>
                    <a:lstStyle/>
                    <a:p>
                      <a:pPr algn="ctr"/>
                      <a:r>
                        <a:rPr lang="nb-NO" sz="1400" b="1" dirty="0" smtClean="0"/>
                        <a:t>Tid </a:t>
                      </a:r>
                      <a:endParaRPr lang="nb-NO" sz="14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3629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henhold til plan, klar til oppstart i august</a:t>
                      </a:r>
                    </a:p>
                    <a:p>
                      <a:pPr marL="285750" marR="0" lvl="0" indent="-285750" algn="l" defTabSz="3629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400" dirty="0" smtClean="0"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mandat drøftet</a:t>
                      </a:r>
                      <a:r>
                        <a:rPr lang="nb-NO" sz="1400" baseline="0" dirty="0" smtClean="0"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med fagforeningene, ingen innspill til endringer</a:t>
                      </a:r>
                      <a:endParaRPr lang="nb-NO" sz="1400" dirty="0" smtClean="0"/>
                    </a:p>
                    <a:p>
                      <a:pPr marL="285750" marR="0" lvl="0" indent="-285750" algn="l" defTabSz="3629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prosjektet går i første fase inn i en planleggings-/kartleggingsfase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222182128"/>
                  </a:ext>
                </a:extLst>
              </a:tr>
              <a:tr h="454678">
                <a:tc>
                  <a:txBody>
                    <a:bodyPr/>
                    <a:lstStyle/>
                    <a:p>
                      <a:pPr algn="ctr"/>
                      <a:r>
                        <a:rPr lang="nb-NO" sz="1400" b="1" dirty="0" smtClean="0"/>
                        <a:t>Kost</a:t>
                      </a:r>
                      <a:endParaRPr lang="nb-NO" sz="14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3629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prosjektgruppen er satt for</a:t>
                      </a:r>
                      <a:r>
                        <a:rPr lang="nb-NO" baseline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fase 1 i prosjektet</a:t>
                      </a:r>
                      <a:r>
                        <a:rPr lang="nb-NO" baseline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 henhold til budsjett</a:t>
                      </a:r>
                    </a:p>
                    <a:p>
                      <a:pPr marL="285750" marR="0" lvl="0" indent="-285750" algn="l" defTabSz="3629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utkast til</a:t>
                      </a:r>
                      <a:r>
                        <a:rPr lang="nb-NO" baseline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ressursavtale</a:t>
                      </a:r>
                      <a:r>
                        <a:rPr lang="nb-NO" baseline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er utarbeidet.</a:t>
                      </a:r>
                      <a:endParaRPr lang="nb-NO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700327320"/>
                  </a:ext>
                </a:extLst>
              </a:tr>
              <a:tr h="1350043">
                <a:tc>
                  <a:txBody>
                    <a:bodyPr/>
                    <a:lstStyle/>
                    <a:p>
                      <a:pPr algn="ctr"/>
                      <a:r>
                        <a:rPr lang="nb-NO" sz="1400" b="1" dirty="0" smtClean="0"/>
                        <a:t>Kvalitet</a:t>
                      </a:r>
                      <a:endParaRPr lang="nb-NO" sz="14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Workshop 16./17.august med prosjekteier</a:t>
                      </a:r>
                      <a:r>
                        <a:rPr lang="nb-NO" baseline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 </a:t>
                      </a:r>
                      <a:r>
                        <a:rPr lang="nb-NO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og prosjektgruppen for å etablere felles forståelse av:</a:t>
                      </a:r>
                    </a:p>
                    <a:p>
                      <a:pPr marL="285750" indent="-2857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nb-NO" sz="12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Omfang og rammer for det lokale mottaksprosjektet BOTT UiO: økonomi og lønn</a:t>
                      </a:r>
                    </a:p>
                    <a:p>
                      <a:pPr marL="285750" indent="-2857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nb-NO" sz="12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Ambisjonsnivå / ønsket effekt av prosjektet ved UiO</a:t>
                      </a:r>
                    </a:p>
                    <a:p>
                      <a:pPr marL="285750" indent="-2857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nb-NO" sz="12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Overordnede aktiviteter og leveranser fase 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b-NO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=&gt; denne planen må koordineres med det nasjonale prosjektet som har kick-</a:t>
                      </a:r>
                      <a:r>
                        <a:rPr lang="nb-NO" dirty="0" err="1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off</a:t>
                      </a:r>
                      <a:r>
                        <a:rPr lang="nb-NO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med nasjonal og lokal prosjektledelse 28.august.</a:t>
                      </a:r>
                      <a:endParaRPr lang="nb-NO" sz="1400" dirty="0" smtClean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20319508"/>
                  </a:ext>
                </a:extLst>
              </a:tr>
              <a:tr h="470323">
                <a:tc>
                  <a:txBody>
                    <a:bodyPr/>
                    <a:lstStyle/>
                    <a:p>
                      <a:pPr algn="ctr"/>
                      <a:r>
                        <a:rPr lang="nb-NO" sz="1400" b="1" dirty="0" smtClean="0"/>
                        <a:t>Risiko</a:t>
                      </a:r>
                      <a:endParaRPr lang="nb-NO" sz="14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nb-NO" sz="1400" baseline="0" dirty="0" smtClean="0">
                          <a:latin typeface="Calibri" panose="020F0502020204030204" pitchFamily="34" charset="0"/>
                        </a:rPr>
                        <a:t>Følge opp koordinering av plan og ressursbruk mot det nasjonale prosjektet.</a:t>
                      </a:r>
                      <a:endParaRPr lang="nb-NO" sz="1200" kern="1200" dirty="0" smtClean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774749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70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12. UiO-norsk-symboler-med-rod-bakgrunn (1)</Template>
  <TotalTime>1692</TotalTime>
  <Words>115</Words>
  <Application>Microsoft Office PowerPoint</Application>
  <PresentationFormat>Skjermfremvisning (16:10)</PresentationFormat>
  <Paragraphs>19</Paragraphs>
  <Slides>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ヒラギノ角ゴ Pro W3</vt:lpstr>
      <vt:lpstr>UIONorsk16-10</vt:lpstr>
      <vt:lpstr>Status UiO mottaksprosjekt økonomi og lønn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Lena Andersen</dc:creator>
  <cp:lastModifiedBy>Camilla Kuhlman</cp:lastModifiedBy>
  <cp:revision>87</cp:revision>
  <dcterms:created xsi:type="dcterms:W3CDTF">2018-04-20T08:52:29Z</dcterms:created>
  <dcterms:modified xsi:type="dcterms:W3CDTF">2018-06-21T14:19:28Z</dcterms:modified>
</cp:coreProperties>
</file>