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1688" r:id="rId5"/>
    <p:sldId id="418" r:id="rId6"/>
    <p:sldId id="1689" r:id="rId7"/>
    <p:sldId id="1687" r:id="rId8"/>
    <p:sldId id="1685" r:id="rId9"/>
    <p:sldId id="1686" r:id="rId10"/>
    <p:sldId id="414" r:id="rId11"/>
    <p:sldId id="1684" r:id="rId12"/>
    <p:sldId id="1693" r:id="rId13"/>
    <p:sldId id="1691" r:id="rId14"/>
    <p:sldId id="260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4246C"/>
    <a:srgbClr val="E0E1E2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9F3C33-114A-415C-BCE9-A20D4E201211}" v="26" dt="2021-12-08T11:10:55.0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Lys stil 2 – uthevin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ys stil 3 – utheving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emastil 1 – uthev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emastil 2 – utheving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498" y="138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v Helén Egelund Gjerstad" userId="17e97de8-76d5-4cb1-9355-6ee37e024a83" providerId="ADAL" clId="{E39F3C33-114A-415C-BCE9-A20D4E201211}"/>
    <pc:docChg chg="undo custSel addSld delSld modSld sldOrd delMainMaster">
      <pc:chgData name="Siv Helén Egelund Gjerstad" userId="17e97de8-76d5-4cb1-9355-6ee37e024a83" providerId="ADAL" clId="{E39F3C33-114A-415C-BCE9-A20D4E201211}" dt="2021-12-08T11:12:44.032" v="2118" actId="47"/>
      <pc:docMkLst>
        <pc:docMk/>
      </pc:docMkLst>
      <pc:sldChg chg="del">
        <pc:chgData name="Siv Helén Egelund Gjerstad" userId="17e97de8-76d5-4cb1-9355-6ee37e024a83" providerId="ADAL" clId="{E39F3C33-114A-415C-BCE9-A20D4E201211}" dt="2021-12-08T06:59:52.299" v="13" actId="47"/>
        <pc:sldMkLst>
          <pc:docMk/>
          <pc:sldMk cId="1383596340" sldId="256"/>
        </pc:sldMkLst>
      </pc:sldChg>
      <pc:sldChg chg="del">
        <pc:chgData name="Siv Helén Egelund Gjerstad" userId="17e97de8-76d5-4cb1-9355-6ee37e024a83" providerId="ADAL" clId="{E39F3C33-114A-415C-BCE9-A20D4E201211}" dt="2021-12-08T11:08:11.470" v="1826" actId="47"/>
        <pc:sldMkLst>
          <pc:docMk/>
          <pc:sldMk cId="402137170" sldId="257"/>
        </pc:sldMkLst>
      </pc:sldChg>
      <pc:sldChg chg="del">
        <pc:chgData name="Siv Helén Egelund Gjerstad" userId="17e97de8-76d5-4cb1-9355-6ee37e024a83" providerId="ADAL" clId="{E39F3C33-114A-415C-BCE9-A20D4E201211}" dt="2021-12-08T11:08:04.343" v="1813" actId="47"/>
        <pc:sldMkLst>
          <pc:docMk/>
          <pc:sldMk cId="1462159238" sldId="264"/>
        </pc:sldMkLst>
      </pc:sldChg>
      <pc:sldChg chg="del">
        <pc:chgData name="Siv Helén Egelund Gjerstad" userId="17e97de8-76d5-4cb1-9355-6ee37e024a83" providerId="ADAL" clId="{E39F3C33-114A-415C-BCE9-A20D4E201211}" dt="2021-12-08T11:07:59.785" v="1779" actId="47"/>
        <pc:sldMkLst>
          <pc:docMk/>
          <pc:sldMk cId="2977563407" sldId="266"/>
        </pc:sldMkLst>
      </pc:sldChg>
      <pc:sldChg chg="del">
        <pc:chgData name="Siv Helén Egelund Gjerstad" userId="17e97de8-76d5-4cb1-9355-6ee37e024a83" providerId="ADAL" clId="{E39F3C33-114A-415C-BCE9-A20D4E201211}" dt="2021-12-08T08:39:02.093" v="1186" actId="47"/>
        <pc:sldMkLst>
          <pc:docMk/>
          <pc:sldMk cId="2144727985" sldId="267"/>
        </pc:sldMkLst>
      </pc:sldChg>
      <pc:sldChg chg="del">
        <pc:chgData name="Siv Helén Egelund Gjerstad" userId="17e97de8-76d5-4cb1-9355-6ee37e024a83" providerId="ADAL" clId="{E39F3C33-114A-415C-BCE9-A20D4E201211}" dt="2021-12-08T11:08:01.472" v="1791" actId="47"/>
        <pc:sldMkLst>
          <pc:docMk/>
          <pc:sldMk cId="1106604063" sldId="268"/>
        </pc:sldMkLst>
      </pc:sldChg>
      <pc:sldChg chg="del">
        <pc:chgData name="Siv Helén Egelund Gjerstad" userId="17e97de8-76d5-4cb1-9355-6ee37e024a83" providerId="ADAL" clId="{E39F3C33-114A-415C-BCE9-A20D4E201211}" dt="2021-12-08T11:08:01.419" v="1789" actId="47"/>
        <pc:sldMkLst>
          <pc:docMk/>
          <pc:sldMk cId="3076279912" sldId="270"/>
        </pc:sldMkLst>
      </pc:sldChg>
      <pc:sldChg chg="del">
        <pc:chgData name="Siv Helén Egelund Gjerstad" userId="17e97de8-76d5-4cb1-9355-6ee37e024a83" providerId="ADAL" clId="{E39F3C33-114A-415C-BCE9-A20D4E201211}" dt="2021-12-08T11:08:02.756" v="1803" actId="47"/>
        <pc:sldMkLst>
          <pc:docMk/>
          <pc:sldMk cId="503747991" sldId="271"/>
        </pc:sldMkLst>
      </pc:sldChg>
      <pc:sldChg chg="del">
        <pc:chgData name="Siv Helén Egelund Gjerstad" userId="17e97de8-76d5-4cb1-9355-6ee37e024a83" providerId="ADAL" clId="{E39F3C33-114A-415C-BCE9-A20D4E201211}" dt="2021-12-08T11:08:04.213" v="1810" actId="47"/>
        <pc:sldMkLst>
          <pc:docMk/>
          <pc:sldMk cId="1194832255" sldId="272"/>
        </pc:sldMkLst>
      </pc:sldChg>
      <pc:sldChg chg="del">
        <pc:chgData name="Siv Helén Egelund Gjerstad" userId="17e97de8-76d5-4cb1-9355-6ee37e024a83" providerId="ADAL" clId="{E39F3C33-114A-415C-BCE9-A20D4E201211}" dt="2021-12-08T11:08:07.245" v="1821" actId="47"/>
        <pc:sldMkLst>
          <pc:docMk/>
          <pc:sldMk cId="3248483600" sldId="348"/>
        </pc:sldMkLst>
      </pc:sldChg>
      <pc:sldChg chg="del ord">
        <pc:chgData name="Siv Helén Egelund Gjerstad" userId="17e97de8-76d5-4cb1-9355-6ee37e024a83" providerId="ADAL" clId="{E39F3C33-114A-415C-BCE9-A20D4E201211}" dt="2021-12-08T08:35:33" v="872" actId="47"/>
        <pc:sldMkLst>
          <pc:docMk/>
          <pc:sldMk cId="903719132" sldId="380"/>
        </pc:sldMkLst>
      </pc:sldChg>
      <pc:sldChg chg="del">
        <pc:chgData name="Siv Helén Egelund Gjerstad" userId="17e97de8-76d5-4cb1-9355-6ee37e024a83" providerId="ADAL" clId="{E39F3C33-114A-415C-BCE9-A20D4E201211}" dt="2021-12-08T08:37:37.425" v="1075" actId="47"/>
        <pc:sldMkLst>
          <pc:docMk/>
          <pc:sldMk cId="2389973541" sldId="408"/>
        </pc:sldMkLst>
      </pc:sldChg>
      <pc:sldChg chg="modSp del mod">
        <pc:chgData name="Siv Helén Egelund Gjerstad" userId="17e97de8-76d5-4cb1-9355-6ee37e024a83" providerId="ADAL" clId="{E39F3C33-114A-415C-BCE9-A20D4E201211}" dt="2021-12-08T11:08:01.924" v="1793" actId="47"/>
        <pc:sldMkLst>
          <pc:docMk/>
          <pc:sldMk cId="2460847402" sldId="410"/>
        </pc:sldMkLst>
        <pc:spChg chg="mod">
          <ac:chgData name="Siv Helén Egelund Gjerstad" userId="17e97de8-76d5-4cb1-9355-6ee37e024a83" providerId="ADAL" clId="{E39F3C33-114A-415C-BCE9-A20D4E201211}" dt="2021-12-08T08:44:19.811" v="1281" actId="20577"/>
          <ac:spMkLst>
            <pc:docMk/>
            <pc:sldMk cId="2460847402" sldId="410"/>
            <ac:spMk id="12" creationId="{C6C19A6C-CC4A-468D-833F-783F54D50134}"/>
          </ac:spMkLst>
        </pc:spChg>
      </pc:sldChg>
      <pc:sldChg chg="addSp delSp modSp mod ord">
        <pc:chgData name="Siv Helén Egelund Gjerstad" userId="17e97de8-76d5-4cb1-9355-6ee37e024a83" providerId="ADAL" clId="{E39F3C33-114A-415C-BCE9-A20D4E201211}" dt="2021-12-08T09:24:03.981" v="1451" actId="20577"/>
        <pc:sldMkLst>
          <pc:docMk/>
          <pc:sldMk cId="646780035" sldId="414"/>
        </pc:sldMkLst>
        <pc:spChg chg="mod">
          <ac:chgData name="Siv Helén Egelund Gjerstad" userId="17e97de8-76d5-4cb1-9355-6ee37e024a83" providerId="ADAL" clId="{E39F3C33-114A-415C-BCE9-A20D4E201211}" dt="2021-12-08T09:24:03.981" v="1451" actId="20577"/>
          <ac:spMkLst>
            <pc:docMk/>
            <pc:sldMk cId="646780035" sldId="414"/>
            <ac:spMk id="12" creationId="{A2CA9457-352B-4D88-A33F-90249F76347A}"/>
          </ac:spMkLst>
        </pc:spChg>
        <pc:spChg chg="mod">
          <ac:chgData name="Siv Helén Egelund Gjerstad" userId="17e97de8-76d5-4cb1-9355-6ee37e024a83" providerId="ADAL" clId="{E39F3C33-114A-415C-BCE9-A20D4E201211}" dt="2021-12-08T08:36:30.890" v="884" actId="20577"/>
          <ac:spMkLst>
            <pc:docMk/>
            <pc:sldMk cId="646780035" sldId="414"/>
            <ac:spMk id="17" creationId="{0DC9FF39-7A94-493D-8B35-FCA1C9052A56}"/>
          </ac:spMkLst>
        </pc:spChg>
        <pc:picChg chg="add mod">
          <ac:chgData name="Siv Helén Egelund Gjerstad" userId="17e97de8-76d5-4cb1-9355-6ee37e024a83" providerId="ADAL" clId="{E39F3C33-114A-415C-BCE9-A20D4E201211}" dt="2021-12-08T08:50:00.502" v="1324" actId="1076"/>
          <ac:picMkLst>
            <pc:docMk/>
            <pc:sldMk cId="646780035" sldId="414"/>
            <ac:picMk id="3" creationId="{33AC742C-9C62-4A01-9E28-58A66FC8390A}"/>
          </ac:picMkLst>
        </pc:picChg>
        <pc:picChg chg="del mod">
          <ac:chgData name="Siv Helén Egelund Gjerstad" userId="17e97de8-76d5-4cb1-9355-6ee37e024a83" providerId="ADAL" clId="{E39F3C33-114A-415C-BCE9-A20D4E201211}" dt="2021-12-08T08:49:23.957" v="1314" actId="478"/>
          <ac:picMkLst>
            <pc:docMk/>
            <pc:sldMk cId="646780035" sldId="414"/>
            <ac:picMk id="5" creationId="{A67071F3-35FF-40D3-9B2B-9E6439C52D11}"/>
          </ac:picMkLst>
        </pc:picChg>
      </pc:sldChg>
      <pc:sldChg chg="del">
        <pc:chgData name="Siv Helén Egelund Gjerstad" userId="17e97de8-76d5-4cb1-9355-6ee37e024a83" providerId="ADAL" clId="{E39F3C33-114A-415C-BCE9-A20D4E201211}" dt="2021-12-08T07:12:01.060" v="28" actId="47"/>
        <pc:sldMkLst>
          <pc:docMk/>
          <pc:sldMk cId="1724234393" sldId="415"/>
        </pc:sldMkLst>
      </pc:sldChg>
      <pc:sldChg chg="modSp add mod">
        <pc:chgData name="Siv Helén Egelund Gjerstad" userId="17e97de8-76d5-4cb1-9355-6ee37e024a83" providerId="ADAL" clId="{E39F3C33-114A-415C-BCE9-A20D4E201211}" dt="2021-12-08T11:06:59.830" v="1776" actId="20577"/>
        <pc:sldMkLst>
          <pc:docMk/>
          <pc:sldMk cId="2667645369" sldId="418"/>
        </pc:sldMkLst>
        <pc:spChg chg="mod">
          <ac:chgData name="Siv Helén Egelund Gjerstad" userId="17e97de8-76d5-4cb1-9355-6ee37e024a83" providerId="ADAL" clId="{E39F3C33-114A-415C-BCE9-A20D4E201211}" dt="2021-12-08T11:06:59.830" v="1776" actId="20577"/>
          <ac:spMkLst>
            <pc:docMk/>
            <pc:sldMk cId="2667645369" sldId="418"/>
            <ac:spMk id="8" creationId="{C88774DF-AA22-4C7F-9E7B-FD85226403EE}"/>
          </ac:spMkLst>
        </pc:spChg>
      </pc:sldChg>
      <pc:sldChg chg="del">
        <pc:chgData name="Siv Helén Egelund Gjerstad" userId="17e97de8-76d5-4cb1-9355-6ee37e024a83" providerId="ADAL" clId="{E39F3C33-114A-415C-BCE9-A20D4E201211}" dt="2021-12-08T11:08:05.978" v="1818" actId="47"/>
        <pc:sldMkLst>
          <pc:docMk/>
          <pc:sldMk cId="2498008654" sldId="419"/>
        </pc:sldMkLst>
      </pc:sldChg>
      <pc:sldChg chg="del">
        <pc:chgData name="Siv Helén Egelund Gjerstad" userId="17e97de8-76d5-4cb1-9355-6ee37e024a83" providerId="ADAL" clId="{E39F3C33-114A-415C-BCE9-A20D4E201211}" dt="2021-12-08T11:08:05.150" v="1817" actId="47"/>
        <pc:sldMkLst>
          <pc:docMk/>
          <pc:sldMk cId="1650069191" sldId="424"/>
        </pc:sldMkLst>
      </pc:sldChg>
      <pc:sldChg chg="del">
        <pc:chgData name="Siv Helén Egelund Gjerstad" userId="17e97de8-76d5-4cb1-9355-6ee37e024a83" providerId="ADAL" clId="{E39F3C33-114A-415C-BCE9-A20D4E201211}" dt="2021-12-08T11:08:02.457" v="1795" actId="47"/>
        <pc:sldMkLst>
          <pc:docMk/>
          <pc:sldMk cId="266097788" sldId="429"/>
        </pc:sldMkLst>
      </pc:sldChg>
      <pc:sldChg chg="modSp del mod">
        <pc:chgData name="Siv Helén Egelund Gjerstad" userId="17e97de8-76d5-4cb1-9355-6ee37e024a83" providerId="ADAL" clId="{E39F3C33-114A-415C-BCE9-A20D4E201211}" dt="2021-12-08T11:08:02.441" v="1794" actId="47"/>
        <pc:sldMkLst>
          <pc:docMk/>
          <pc:sldMk cId="2607980022" sldId="430"/>
        </pc:sldMkLst>
        <pc:spChg chg="mod">
          <ac:chgData name="Siv Helén Egelund Gjerstad" userId="17e97de8-76d5-4cb1-9355-6ee37e024a83" providerId="ADAL" clId="{E39F3C33-114A-415C-BCE9-A20D4E201211}" dt="2021-12-08T08:44:35.754" v="1290" actId="20577"/>
          <ac:spMkLst>
            <pc:docMk/>
            <pc:sldMk cId="2607980022" sldId="430"/>
            <ac:spMk id="12" creationId="{C6C19A6C-CC4A-468D-833F-783F54D50134}"/>
          </ac:spMkLst>
        </pc:spChg>
      </pc:sldChg>
      <pc:sldChg chg="del">
        <pc:chgData name="Siv Helén Egelund Gjerstad" userId="17e97de8-76d5-4cb1-9355-6ee37e024a83" providerId="ADAL" clId="{E39F3C33-114A-415C-BCE9-A20D4E201211}" dt="2021-12-08T11:08:02.523" v="1797" actId="47"/>
        <pc:sldMkLst>
          <pc:docMk/>
          <pc:sldMk cId="4261542160" sldId="431"/>
        </pc:sldMkLst>
      </pc:sldChg>
      <pc:sldChg chg="del">
        <pc:chgData name="Siv Helén Egelund Gjerstad" userId="17e97de8-76d5-4cb1-9355-6ee37e024a83" providerId="ADAL" clId="{E39F3C33-114A-415C-BCE9-A20D4E201211}" dt="2021-12-08T11:08:02.570" v="1798" actId="47"/>
        <pc:sldMkLst>
          <pc:docMk/>
          <pc:sldMk cId="1496989648" sldId="434"/>
        </pc:sldMkLst>
      </pc:sldChg>
      <pc:sldChg chg="del">
        <pc:chgData name="Siv Helén Egelund Gjerstad" userId="17e97de8-76d5-4cb1-9355-6ee37e024a83" providerId="ADAL" clId="{E39F3C33-114A-415C-BCE9-A20D4E201211}" dt="2021-12-08T11:08:01.512" v="1792" actId="47"/>
        <pc:sldMkLst>
          <pc:docMk/>
          <pc:sldMk cId="3392260999" sldId="435"/>
        </pc:sldMkLst>
      </pc:sldChg>
      <pc:sldChg chg="del">
        <pc:chgData name="Siv Helén Egelund Gjerstad" userId="17e97de8-76d5-4cb1-9355-6ee37e024a83" providerId="ADAL" clId="{E39F3C33-114A-415C-BCE9-A20D4E201211}" dt="2021-12-08T11:08:01.451" v="1790" actId="47"/>
        <pc:sldMkLst>
          <pc:docMk/>
          <pc:sldMk cId="685846682" sldId="439"/>
        </pc:sldMkLst>
      </pc:sldChg>
      <pc:sldChg chg="del">
        <pc:chgData name="Siv Helén Egelund Gjerstad" userId="17e97de8-76d5-4cb1-9355-6ee37e024a83" providerId="ADAL" clId="{E39F3C33-114A-415C-BCE9-A20D4E201211}" dt="2021-12-08T11:08:09.675" v="1824" actId="47"/>
        <pc:sldMkLst>
          <pc:docMk/>
          <pc:sldMk cId="3795077233" sldId="441"/>
        </pc:sldMkLst>
      </pc:sldChg>
      <pc:sldChg chg="del">
        <pc:chgData name="Siv Helén Egelund Gjerstad" userId="17e97de8-76d5-4cb1-9355-6ee37e024a83" providerId="ADAL" clId="{E39F3C33-114A-415C-BCE9-A20D4E201211}" dt="2021-12-08T11:08:15.250" v="1827" actId="47"/>
        <pc:sldMkLst>
          <pc:docMk/>
          <pc:sldMk cId="342401664" sldId="442"/>
        </pc:sldMkLst>
      </pc:sldChg>
      <pc:sldChg chg="del">
        <pc:chgData name="Siv Helén Egelund Gjerstad" userId="17e97de8-76d5-4cb1-9355-6ee37e024a83" providerId="ADAL" clId="{E39F3C33-114A-415C-BCE9-A20D4E201211}" dt="2021-12-08T11:08:10.710" v="1825" actId="47"/>
        <pc:sldMkLst>
          <pc:docMk/>
          <pc:sldMk cId="2856897691" sldId="443"/>
        </pc:sldMkLst>
      </pc:sldChg>
      <pc:sldChg chg="del">
        <pc:chgData name="Siv Helén Egelund Gjerstad" userId="17e97de8-76d5-4cb1-9355-6ee37e024a83" providerId="ADAL" clId="{E39F3C33-114A-415C-BCE9-A20D4E201211}" dt="2021-12-08T11:08:02.644" v="1799" actId="47"/>
        <pc:sldMkLst>
          <pc:docMk/>
          <pc:sldMk cId="3548978946" sldId="444"/>
        </pc:sldMkLst>
      </pc:sldChg>
      <pc:sldChg chg="del">
        <pc:chgData name="Siv Helén Egelund Gjerstad" userId="17e97de8-76d5-4cb1-9355-6ee37e024a83" providerId="ADAL" clId="{E39F3C33-114A-415C-BCE9-A20D4E201211}" dt="2021-12-08T07:00:02.943" v="16" actId="47"/>
        <pc:sldMkLst>
          <pc:docMk/>
          <pc:sldMk cId="3778265750" sldId="445"/>
        </pc:sldMkLst>
      </pc:sldChg>
      <pc:sldChg chg="del">
        <pc:chgData name="Siv Helén Egelund Gjerstad" userId="17e97de8-76d5-4cb1-9355-6ee37e024a83" providerId="ADAL" clId="{E39F3C33-114A-415C-BCE9-A20D4E201211}" dt="2021-12-08T07:00:01.141" v="15" actId="47"/>
        <pc:sldMkLst>
          <pc:docMk/>
          <pc:sldMk cId="2105908561" sldId="446"/>
        </pc:sldMkLst>
      </pc:sldChg>
      <pc:sldChg chg="del">
        <pc:chgData name="Siv Helén Egelund Gjerstad" userId="17e97de8-76d5-4cb1-9355-6ee37e024a83" providerId="ADAL" clId="{E39F3C33-114A-415C-BCE9-A20D4E201211}" dt="2021-12-08T11:08:00.749" v="1783" actId="47"/>
        <pc:sldMkLst>
          <pc:docMk/>
          <pc:sldMk cId="4042415939" sldId="447"/>
        </pc:sldMkLst>
      </pc:sldChg>
      <pc:sldChg chg="del">
        <pc:chgData name="Siv Helén Egelund Gjerstad" userId="17e97de8-76d5-4cb1-9355-6ee37e024a83" providerId="ADAL" clId="{E39F3C33-114A-415C-BCE9-A20D4E201211}" dt="2021-12-08T06:59:55.769" v="14" actId="47"/>
        <pc:sldMkLst>
          <pc:docMk/>
          <pc:sldMk cId="2335483905" sldId="448"/>
        </pc:sldMkLst>
      </pc:sldChg>
      <pc:sldChg chg="del">
        <pc:chgData name="Siv Helén Egelund Gjerstad" userId="17e97de8-76d5-4cb1-9355-6ee37e024a83" providerId="ADAL" clId="{E39F3C33-114A-415C-BCE9-A20D4E201211}" dt="2021-12-08T11:07:59.283" v="1778" actId="47"/>
        <pc:sldMkLst>
          <pc:docMk/>
          <pc:sldMk cId="1053201855" sldId="449"/>
        </pc:sldMkLst>
      </pc:sldChg>
      <pc:sldChg chg="del">
        <pc:chgData name="Siv Helén Egelund Gjerstad" userId="17e97de8-76d5-4cb1-9355-6ee37e024a83" providerId="ADAL" clId="{E39F3C33-114A-415C-BCE9-A20D4E201211}" dt="2021-12-08T11:07:59.800" v="1780" actId="47"/>
        <pc:sldMkLst>
          <pc:docMk/>
          <pc:sldMk cId="2396141437" sldId="450"/>
        </pc:sldMkLst>
      </pc:sldChg>
      <pc:sldChg chg="del">
        <pc:chgData name="Siv Helén Egelund Gjerstad" userId="17e97de8-76d5-4cb1-9355-6ee37e024a83" providerId="ADAL" clId="{E39F3C33-114A-415C-BCE9-A20D4E201211}" dt="2021-12-08T11:07:59.834" v="1781" actId="47"/>
        <pc:sldMkLst>
          <pc:docMk/>
          <pc:sldMk cId="3596673424" sldId="451"/>
        </pc:sldMkLst>
      </pc:sldChg>
      <pc:sldChg chg="del">
        <pc:chgData name="Siv Helén Egelund Gjerstad" userId="17e97de8-76d5-4cb1-9355-6ee37e024a83" providerId="ADAL" clId="{E39F3C33-114A-415C-BCE9-A20D4E201211}" dt="2021-12-08T11:07:59.885" v="1782" actId="47"/>
        <pc:sldMkLst>
          <pc:docMk/>
          <pc:sldMk cId="3044046097" sldId="452"/>
        </pc:sldMkLst>
      </pc:sldChg>
      <pc:sldChg chg="del">
        <pc:chgData name="Siv Helén Egelund Gjerstad" userId="17e97de8-76d5-4cb1-9355-6ee37e024a83" providerId="ADAL" clId="{E39F3C33-114A-415C-BCE9-A20D4E201211}" dt="2021-12-08T11:08:01.251" v="1784" actId="47"/>
        <pc:sldMkLst>
          <pc:docMk/>
          <pc:sldMk cId="1826419348" sldId="453"/>
        </pc:sldMkLst>
      </pc:sldChg>
      <pc:sldChg chg="del">
        <pc:chgData name="Siv Helén Egelund Gjerstad" userId="17e97de8-76d5-4cb1-9355-6ee37e024a83" providerId="ADAL" clId="{E39F3C33-114A-415C-BCE9-A20D4E201211}" dt="2021-12-08T11:08:01.268" v="1785" actId="47"/>
        <pc:sldMkLst>
          <pc:docMk/>
          <pc:sldMk cId="807638400" sldId="454"/>
        </pc:sldMkLst>
      </pc:sldChg>
      <pc:sldChg chg="del">
        <pc:chgData name="Siv Helén Egelund Gjerstad" userId="17e97de8-76d5-4cb1-9355-6ee37e024a83" providerId="ADAL" clId="{E39F3C33-114A-415C-BCE9-A20D4E201211}" dt="2021-12-08T11:08:01.288" v="1786" actId="47"/>
        <pc:sldMkLst>
          <pc:docMk/>
          <pc:sldMk cId="163903600" sldId="455"/>
        </pc:sldMkLst>
      </pc:sldChg>
      <pc:sldChg chg="del">
        <pc:chgData name="Siv Helén Egelund Gjerstad" userId="17e97de8-76d5-4cb1-9355-6ee37e024a83" providerId="ADAL" clId="{E39F3C33-114A-415C-BCE9-A20D4E201211}" dt="2021-12-08T11:08:01.335" v="1787" actId="47"/>
        <pc:sldMkLst>
          <pc:docMk/>
          <pc:sldMk cId="1806876547" sldId="456"/>
        </pc:sldMkLst>
      </pc:sldChg>
      <pc:sldChg chg="del">
        <pc:chgData name="Siv Helén Egelund Gjerstad" userId="17e97de8-76d5-4cb1-9355-6ee37e024a83" providerId="ADAL" clId="{E39F3C33-114A-415C-BCE9-A20D4E201211}" dt="2021-12-08T11:08:06.365" v="1819" actId="47"/>
        <pc:sldMkLst>
          <pc:docMk/>
          <pc:sldMk cId="210569445" sldId="590"/>
        </pc:sldMkLst>
      </pc:sldChg>
      <pc:sldChg chg="del">
        <pc:chgData name="Siv Helén Egelund Gjerstad" userId="17e97de8-76d5-4cb1-9355-6ee37e024a83" providerId="ADAL" clId="{E39F3C33-114A-415C-BCE9-A20D4E201211}" dt="2021-12-08T11:08:04.480" v="1816" actId="47"/>
        <pc:sldMkLst>
          <pc:docMk/>
          <pc:sldMk cId="1395201835" sldId="592"/>
        </pc:sldMkLst>
      </pc:sldChg>
      <pc:sldChg chg="del">
        <pc:chgData name="Siv Helén Egelund Gjerstad" userId="17e97de8-76d5-4cb1-9355-6ee37e024a83" providerId="ADAL" clId="{E39F3C33-114A-415C-BCE9-A20D4E201211}" dt="2021-12-08T11:08:08.082" v="1822" actId="47"/>
        <pc:sldMkLst>
          <pc:docMk/>
          <pc:sldMk cId="1220216781" sldId="593"/>
        </pc:sldMkLst>
      </pc:sldChg>
      <pc:sldChg chg="del">
        <pc:chgData name="Siv Helén Egelund Gjerstad" userId="17e97de8-76d5-4cb1-9355-6ee37e024a83" providerId="ADAL" clId="{E39F3C33-114A-415C-BCE9-A20D4E201211}" dt="2021-12-08T11:08:04.411" v="1815" actId="47"/>
        <pc:sldMkLst>
          <pc:docMk/>
          <pc:sldMk cId="4085732647" sldId="594"/>
        </pc:sldMkLst>
      </pc:sldChg>
      <pc:sldChg chg="del">
        <pc:chgData name="Siv Helén Egelund Gjerstad" userId="17e97de8-76d5-4cb1-9355-6ee37e024a83" providerId="ADAL" clId="{E39F3C33-114A-415C-BCE9-A20D4E201211}" dt="2021-12-08T11:08:06.779" v="1820" actId="47"/>
        <pc:sldMkLst>
          <pc:docMk/>
          <pc:sldMk cId="1459856279" sldId="595"/>
        </pc:sldMkLst>
      </pc:sldChg>
      <pc:sldChg chg="del">
        <pc:chgData name="Siv Helén Egelund Gjerstad" userId="17e97de8-76d5-4cb1-9355-6ee37e024a83" providerId="ADAL" clId="{E39F3C33-114A-415C-BCE9-A20D4E201211}" dt="2021-12-08T11:08:08.323" v="1823" actId="47"/>
        <pc:sldMkLst>
          <pc:docMk/>
          <pc:sldMk cId="308632592" sldId="596"/>
        </pc:sldMkLst>
      </pc:sldChg>
      <pc:sldChg chg="del">
        <pc:chgData name="Siv Helén Egelund Gjerstad" userId="17e97de8-76d5-4cb1-9355-6ee37e024a83" providerId="ADAL" clId="{E39F3C33-114A-415C-BCE9-A20D4E201211}" dt="2021-12-08T11:08:02.777" v="1804" actId="47"/>
        <pc:sldMkLst>
          <pc:docMk/>
          <pc:sldMk cId="3852419660" sldId="1072"/>
        </pc:sldMkLst>
      </pc:sldChg>
      <pc:sldChg chg="del">
        <pc:chgData name="Siv Helén Egelund Gjerstad" userId="17e97de8-76d5-4cb1-9355-6ee37e024a83" providerId="ADAL" clId="{E39F3C33-114A-415C-BCE9-A20D4E201211}" dt="2021-12-08T11:08:02.940" v="1808" actId="47"/>
        <pc:sldMkLst>
          <pc:docMk/>
          <pc:sldMk cId="2503095193" sldId="1562"/>
        </pc:sldMkLst>
      </pc:sldChg>
      <pc:sldChg chg="del">
        <pc:chgData name="Siv Helén Egelund Gjerstad" userId="17e97de8-76d5-4cb1-9355-6ee37e024a83" providerId="ADAL" clId="{E39F3C33-114A-415C-BCE9-A20D4E201211}" dt="2021-12-08T11:08:02.740" v="1802" actId="47"/>
        <pc:sldMkLst>
          <pc:docMk/>
          <pc:sldMk cId="1720209808" sldId="1638"/>
        </pc:sldMkLst>
      </pc:sldChg>
      <pc:sldChg chg="del">
        <pc:chgData name="Siv Helén Egelund Gjerstad" userId="17e97de8-76d5-4cb1-9355-6ee37e024a83" providerId="ADAL" clId="{E39F3C33-114A-415C-BCE9-A20D4E201211}" dt="2021-12-08T11:08:02.709" v="1801" actId="47"/>
        <pc:sldMkLst>
          <pc:docMk/>
          <pc:sldMk cId="1050994594" sldId="1659"/>
        </pc:sldMkLst>
      </pc:sldChg>
      <pc:sldChg chg="del">
        <pc:chgData name="Siv Helén Egelund Gjerstad" userId="17e97de8-76d5-4cb1-9355-6ee37e024a83" providerId="ADAL" clId="{E39F3C33-114A-415C-BCE9-A20D4E201211}" dt="2021-12-08T11:08:02.855" v="1806" actId="47"/>
        <pc:sldMkLst>
          <pc:docMk/>
          <pc:sldMk cId="2162251439" sldId="1660"/>
        </pc:sldMkLst>
      </pc:sldChg>
      <pc:sldChg chg="del">
        <pc:chgData name="Siv Helén Egelund Gjerstad" userId="17e97de8-76d5-4cb1-9355-6ee37e024a83" providerId="ADAL" clId="{E39F3C33-114A-415C-BCE9-A20D4E201211}" dt="2021-12-08T11:08:02.824" v="1805" actId="47"/>
        <pc:sldMkLst>
          <pc:docMk/>
          <pc:sldMk cId="1118918359" sldId="1666"/>
        </pc:sldMkLst>
      </pc:sldChg>
      <pc:sldChg chg="del">
        <pc:chgData name="Siv Helén Egelund Gjerstad" userId="17e97de8-76d5-4cb1-9355-6ee37e024a83" providerId="ADAL" clId="{E39F3C33-114A-415C-BCE9-A20D4E201211}" dt="2021-12-08T11:08:02.678" v="1800" actId="47"/>
        <pc:sldMkLst>
          <pc:docMk/>
          <pc:sldMk cId="2546606707" sldId="1676"/>
        </pc:sldMkLst>
      </pc:sldChg>
      <pc:sldChg chg="del">
        <pc:chgData name="Siv Helén Egelund Gjerstad" userId="17e97de8-76d5-4cb1-9355-6ee37e024a83" providerId="ADAL" clId="{E39F3C33-114A-415C-BCE9-A20D4E201211}" dt="2021-12-08T11:08:02.911" v="1807" actId="47"/>
        <pc:sldMkLst>
          <pc:docMk/>
          <pc:sldMk cId="3583492206" sldId="1677"/>
        </pc:sldMkLst>
      </pc:sldChg>
      <pc:sldChg chg="del">
        <pc:chgData name="Siv Helén Egelund Gjerstad" userId="17e97de8-76d5-4cb1-9355-6ee37e024a83" providerId="ADAL" clId="{E39F3C33-114A-415C-BCE9-A20D4E201211}" dt="2021-12-08T11:08:03.741" v="1809" actId="47"/>
        <pc:sldMkLst>
          <pc:docMk/>
          <pc:sldMk cId="4240004761" sldId="1678"/>
        </pc:sldMkLst>
      </pc:sldChg>
      <pc:sldChg chg="del">
        <pc:chgData name="Siv Helén Egelund Gjerstad" userId="17e97de8-76d5-4cb1-9355-6ee37e024a83" providerId="ADAL" clId="{E39F3C33-114A-415C-BCE9-A20D4E201211}" dt="2021-12-08T11:08:04.244" v="1811" actId="47"/>
        <pc:sldMkLst>
          <pc:docMk/>
          <pc:sldMk cId="2398186436" sldId="1679"/>
        </pc:sldMkLst>
      </pc:sldChg>
      <pc:sldChg chg="del">
        <pc:chgData name="Siv Helén Egelund Gjerstad" userId="17e97de8-76d5-4cb1-9355-6ee37e024a83" providerId="ADAL" clId="{E39F3C33-114A-415C-BCE9-A20D4E201211}" dt="2021-12-08T11:08:04.311" v="1812" actId="47"/>
        <pc:sldMkLst>
          <pc:docMk/>
          <pc:sldMk cId="106151494" sldId="1680"/>
        </pc:sldMkLst>
      </pc:sldChg>
      <pc:sldChg chg="del">
        <pc:chgData name="Siv Helén Egelund Gjerstad" userId="17e97de8-76d5-4cb1-9355-6ee37e024a83" providerId="ADAL" clId="{E39F3C33-114A-415C-BCE9-A20D4E201211}" dt="2021-12-08T11:08:04.380" v="1814" actId="47"/>
        <pc:sldMkLst>
          <pc:docMk/>
          <pc:sldMk cId="918543902" sldId="1681"/>
        </pc:sldMkLst>
      </pc:sldChg>
      <pc:sldChg chg="del">
        <pc:chgData name="Siv Helén Egelund Gjerstad" userId="17e97de8-76d5-4cb1-9355-6ee37e024a83" providerId="ADAL" clId="{E39F3C33-114A-415C-BCE9-A20D4E201211}" dt="2021-12-08T11:08:02.507" v="1796" actId="47"/>
        <pc:sldMkLst>
          <pc:docMk/>
          <pc:sldMk cId="3588243266" sldId="1682"/>
        </pc:sldMkLst>
      </pc:sldChg>
      <pc:sldChg chg="del">
        <pc:chgData name="Siv Helén Egelund Gjerstad" userId="17e97de8-76d5-4cb1-9355-6ee37e024a83" providerId="ADAL" clId="{E39F3C33-114A-415C-BCE9-A20D4E201211}" dt="2021-12-08T11:08:01.372" v="1788" actId="47"/>
        <pc:sldMkLst>
          <pc:docMk/>
          <pc:sldMk cId="2101988117" sldId="1683"/>
        </pc:sldMkLst>
      </pc:sldChg>
      <pc:sldChg chg="addSp delSp modSp new mod ord">
        <pc:chgData name="Siv Helén Egelund Gjerstad" userId="17e97de8-76d5-4cb1-9355-6ee37e024a83" providerId="ADAL" clId="{E39F3C33-114A-415C-BCE9-A20D4E201211}" dt="2021-12-08T07:12:30.666" v="33"/>
        <pc:sldMkLst>
          <pc:docMk/>
          <pc:sldMk cId="1161231594" sldId="1684"/>
        </pc:sldMkLst>
        <pc:spChg chg="del">
          <ac:chgData name="Siv Helén Egelund Gjerstad" userId="17e97de8-76d5-4cb1-9355-6ee37e024a83" providerId="ADAL" clId="{E39F3C33-114A-415C-BCE9-A20D4E201211}" dt="2021-12-08T06:59:06.951" v="2" actId="478"/>
          <ac:spMkLst>
            <pc:docMk/>
            <pc:sldMk cId="1161231594" sldId="1684"/>
            <ac:spMk id="2" creationId="{741E1B8F-268C-4785-9742-B0F92B030FC8}"/>
          </ac:spMkLst>
        </pc:spChg>
        <pc:spChg chg="del">
          <ac:chgData name="Siv Helén Egelund Gjerstad" userId="17e97de8-76d5-4cb1-9355-6ee37e024a83" providerId="ADAL" clId="{E39F3C33-114A-415C-BCE9-A20D4E201211}" dt="2021-12-08T06:59:04.635" v="1" actId="478"/>
          <ac:spMkLst>
            <pc:docMk/>
            <pc:sldMk cId="1161231594" sldId="1684"/>
            <ac:spMk id="3" creationId="{96C9239F-5DD1-41BC-AB26-10BA1039DF4E}"/>
          </ac:spMkLst>
        </pc:spChg>
        <pc:picChg chg="add mod">
          <ac:chgData name="Siv Helén Egelund Gjerstad" userId="17e97de8-76d5-4cb1-9355-6ee37e024a83" providerId="ADAL" clId="{E39F3C33-114A-415C-BCE9-A20D4E201211}" dt="2021-12-08T06:59:42.842" v="12" actId="1076"/>
          <ac:picMkLst>
            <pc:docMk/>
            <pc:sldMk cId="1161231594" sldId="1684"/>
            <ac:picMk id="5" creationId="{839824CC-5D8F-4566-AA69-7624D8B254EF}"/>
          </ac:picMkLst>
        </pc:picChg>
      </pc:sldChg>
      <pc:sldChg chg="addSp modSp add mod">
        <pc:chgData name="Siv Helén Egelund Gjerstad" userId="17e97de8-76d5-4cb1-9355-6ee37e024a83" providerId="ADAL" clId="{E39F3C33-114A-415C-BCE9-A20D4E201211}" dt="2021-12-08T07:14:15.102" v="59" actId="14100"/>
        <pc:sldMkLst>
          <pc:docMk/>
          <pc:sldMk cId="1206788490" sldId="1685"/>
        </pc:sldMkLst>
        <pc:spChg chg="mod">
          <ac:chgData name="Siv Helén Egelund Gjerstad" userId="17e97de8-76d5-4cb1-9355-6ee37e024a83" providerId="ADAL" clId="{E39F3C33-114A-415C-BCE9-A20D4E201211}" dt="2021-12-08T07:05:11.511" v="27" actId="122"/>
          <ac:spMkLst>
            <pc:docMk/>
            <pc:sldMk cId="1206788490" sldId="1685"/>
            <ac:spMk id="3" creationId="{232EC9F5-96A7-4792-BD58-0E667FC07ADD}"/>
          </ac:spMkLst>
        </pc:spChg>
        <pc:spChg chg="add mod">
          <ac:chgData name="Siv Helén Egelund Gjerstad" userId="17e97de8-76d5-4cb1-9355-6ee37e024a83" providerId="ADAL" clId="{E39F3C33-114A-415C-BCE9-A20D4E201211}" dt="2021-12-08T07:14:15.102" v="59" actId="14100"/>
          <ac:spMkLst>
            <pc:docMk/>
            <pc:sldMk cId="1206788490" sldId="1685"/>
            <ac:spMk id="4" creationId="{01938B58-0971-488C-B443-E5295D21C182}"/>
          </ac:spMkLst>
        </pc:spChg>
        <pc:spChg chg="mod">
          <ac:chgData name="Siv Helén Egelund Gjerstad" userId="17e97de8-76d5-4cb1-9355-6ee37e024a83" providerId="ADAL" clId="{E39F3C33-114A-415C-BCE9-A20D4E201211}" dt="2021-12-08T07:13:06.187" v="48" actId="20577"/>
          <ac:spMkLst>
            <pc:docMk/>
            <pc:sldMk cId="1206788490" sldId="1685"/>
            <ac:spMk id="12" creationId="{A2CA9457-352B-4D88-A33F-90249F76347A}"/>
          </ac:spMkLst>
        </pc:spChg>
      </pc:sldChg>
      <pc:sldChg chg="modSp add mod">
        <pc:chgData name="Siv Helén Egelund Gjerstad" userId="17e97de8-76d5-4cb1-9355-6ee37e024a83" providerId="ADAL" clId="{E39F3C33-114A-415C-BCE9-A20D4E201211}" dt="2021-12-08T09:22:53.809" v="1393" actId="20577"/>
        <pc:sldMkLst>
          <pc:docMk/>
          <pc:sldMk cId="1318104218" sldId="1686"/>
        </pc:sldMkLst>
        <pc:spChg chg="mod">
          <ac:chgData name="Siv Helén Egelund Gjerstad" userId="17e97de8-76d5-4cb1-9355-6ee37e024a83" providerId="ADAL" clId="{E39F3C33-114A-415C-BCE9-A20D4E201211}" dt="2021-12-08T09:22:53.809" v="1393" actId="20577"/>
          <ac:spMkLst>
            <pc:docMk/>
            <pc:sldMk cId="1318104218" sldId="1686"/>
            <ac:spMk id="12" creationId="{A2CA9457-352B-4D88-A33F-90249F76347A}"/>
          </ac:spMkLst>
        </pc:spChg>
      </pc:sldChg>
      <pc:sldChg chg="delSp add mod ord">
        <pc:chgData name="Siv Helén Egelund Gjerstad" userId="17e97de8-76d5-4cb1-9355-6ee37e024a83" providerId="ADAL" clId="{E39F3C33-114A-415C-BCE9-A20D4E201211}" dt="2021-12-08T07:14:28.155" v="62"/>
        <pc:sldMkLst>
          <pc:docMk/>
          <pc:sldMk cId="2224690811" sldId="1687"/>
        </pc:sldMkLst>
        <pc:spChg chg="del">
          <ac:chgData name="Siv Helén Egelund Gjerstad" userId="17e97de8-76d5-4cb1-9355-6ee37e024a83" providerId="ADAL" clId="{E39F3C33-114A-415C-BCE9-A20D4E201211}" dt="2021-12-08T07:14:25.687" v="60" actId="478"/>
          <ac:spMkLst>
            <pc:docMk/>
            <pc:sldMk cId="2224690811" sldId="1687"/>
            <ac:spMk id="4" creationId="{01938B58-0971-488C-B443-E5295D21C182}"/>
          </ac:spMkLst>
        </pc:spChg>
      </pc:sldChg>
      <pc:sldChg chg="addSp delSp modSp new mod ord modClrScheme chgLayout">
        <pc:chgData name="Siv Helén Egelund Gjerstad" userId="17e97de8-76d5-4cb1-9355-6ee37e024a83" providerId="ADAL" clId="{E39F3C33-114A-415C-BCE9-A20D4E201211}" dt="2021-12-08T08:18:16.349" v="176"/>
        <pc:sldMkLst>
          <pc:docMk/>
          <pc:sldMk cId="1212917378" sldId="1688"/>
        </pc:sldMkLst>
        <pc:spChg chg="del mod ord">
          <ac:chgData name="Siv Helén Egelund Gjerstad" userId="17e97de8-76d5-4cb1-9355-6ee37e024a83" providerId="ADAL" clId="{E39F3C33-114A-415C-BCE9-A20D4E201211}" dt="2021-12-08T08:16:15.738" v="66" actId="700"/>
          <ac:spMkLst>
            <pc:docMk/>
            <pc:sldMk cId="1212917378" sldId="1688"/>
            <ac:spMk id="2" creationId="{8B6217AC-618E-4001-ADD3-3EACA800373D}"/>
          </ac:spMkLst>
        </pc:spChg>
        <pc:spChg chg="del mod ord">
          <ac:chgData name="Siv Helén Egelund Gjerstad" userId="17e97de8-76d5-4cb1-9355-6ee37e024a83" providerId="ADAL" clId="{E39F3C33-114A-415C-BCE9-A20D4E201211}" dt="2021-12-08T08:16:15.738" v="66" actId="700"/>
          <ac:spMkLst>
            <pc:docMk/>
            <pc:sldMk cId="1212917378" sldId="1688"/>
            <ac:spMk id="3" creationId="{2B29F313-1E35-459E-A0B7-077D18FAFC7E}"/>
          </ac:spMkLst>
        </pc:spChg>
        <pc:spChg chg="del">
          <ac:chgData name="Siv Helén Egelund Gjerstad" userId="17e97de8-76d5-4cb1-9355-6ee37e024a83" providerId="ADAL" clId="{E39F3C33-114A-415C-BCE9-A20D4E201211}" dt="2021-12-08T08:16:15.738" v="66" actId="700"/>
          <ac:spMkLst>
            <pc:docMk/>
            <pc:sldMk cId="1212917378" sldId="1688"/>
            <ac:spMk id="4" creationId="{4B8897D2-5295-47BD-878E-9D726FC14BF9}"/>
          </ac:spMkLst>
        </pc:spChg>
        <pc:spChg chg="add mod ord">
          <ac:chgData name="Siv Helén Egelund Gjerstad" userId="17e97de8-76d5-4cb1-9355-6ee37e024a83" providerId="ADAL" clId="{E39F3C33-114A-415C-BCE9-A20D4E201211}" dt="2021-12-08T08:16:54.455" v="139" actId="20577"/>
          <ac:spMkLst>
            <pc:docMk/>
            <pc:sldMk cId="1212917378" sldId="1688"/>
            <ac:spMk id="5" creationId="{DE842C7C-CC7D-4436-9BCF-4F2F749799AA}"/>
          </ac:spMkLst>
        </pc:spChg>
        <pc:spChg chg="add mod ord">
          <ac:chgData name="Siv Helén Egelund Gjerstad" userId="17e97de8-76d5-4cb1-9355-6ee37e024a83" providerId="ADAL" clId="{E39F3C33-114A-415C-BCE9-A20D4E201211}" dt="2021-12-08T08:17:59.660" v="174" actId="403"/>
          <ac:spMkLst>
            <pc:docMk/>
            <pc:sldMk cId="1212917378" sldId="1688"/>
            <ac:spMk id="6" creationId="{5DFA7680-615F-467C-9196-9EEA7673DC81}"/>
          </ac:spMkLst>
        </pc:spChg>
        <pc:picChg chg="add mod">
          <ac:chgData name="Siv Helén Egelund Gjerstad" userId="17e97de8-76d5-4cb1-9355-6ee37e024a83" providerId="ADAL" clId="{E39F3C33-114A-415C-BCE9-A20D4E201211}" dt="2021-12-08T08:17:45.829" v="173" actId="1076"/>
          <ac:picMkLst>
            <pc:docMk/>
            <pc:sldMk cId="1212917378" sldId="1688"/>
            <ac:picMk id="7" creationId="{4DD10A4A-4FB7-4546-9B68-7296AA7CF391}"/>
          </ac:picMkLst>
        </pc:picChg>
      </pc:sldChg>
      <pc:sldChg chg="addSp delSp modSp add mod">
        <pc:chgData name="Siv Helén Egelund Gjerstad" userId="17e97de8-76d5-4cb1-9355-6ee37e024a83" providerId="ADAL" clId="{E39F3C33-114A-415C-BCE9-A20D4E201211}" dt="2021-12-08T09:21:58.815" v="1341" actId="20577"/>
        <pc:sldMkLst>
          <pc:docMk/>
          <pc:sldMk cId="3235550838" sldId="1689"/>
        </pc:sldMkLst>
        <pc:spChg chg="add del mod">
          <ac:chgData name="Siv Helén Egelund Gjerstad" userId="17e97de8-76d5-4cb1-9355-6ee37e024a83" providerId="ADAL" clId="{E39F3C33-114A-415C-BCE9-A20D4E201211}" dt="2021-12-08T08:35:39.355" v="874" actId="478"/>
          <ac:spMkLst>
            <pc:docMk/>
            <pc:sldMk cId="3235550838" sldId="1689"/>
            <ac:spMk id="3" creationId="{08089800-4D30-4DF8-925E-ED1485B20B63}"/>
          </ac:spMkLst>
        </pc:spChg>
        <pc:spChg chg="del">
          <ac:chgData name="Siv Helén Egelund Gjerstad" userId="17e97de8-76d5-4cb1-9355-6ee37e024a83" providerId="ADAL" clId="{E39F3C33-114A-415C-BCE9-A20D4E201211}" dt="2021-12-08T08:28:16.655" v="439" actId="478"/>
          <ac:spMkLst>
            <pc:docMk/>
            <pc:sldMk cId="3235550838" sldId="1689"/>
            <ac:spMk id="4" creationId="{DE111CDF-2538-40AE-8D81-5963796D978D}"/>
          </ac:spMkLst>
        </pc:spChg>
        <pc:spChg chg="mod ord">
          <ac:chgData name="Siv Helén Egelund Gjerstad" userId="17e97de8-76d5-4cb1-9355-6ee37e024a83" providerId="ADAL" clId="{E39F3C33-114A-415C-BCE9-A20D4E201211}" dt="2021-12-08T08:35:54.184" v="875" actId="1076"/>
          <ac:spMkLst>
            <pc:docMk/>
            <pc:sldMk cId="3235550838" sldId="1689"/>
            <ac:spMk id="6" creationId="{EF1ACD8C-0DEF-4B27-BFB1-98D845071DA6}"/>
          </ac:spMkLst>
        </pc:spChg>
        <pc:spChg chg="del">
          <ac:chgData name="Siv Helén Egelund Gjerstad" userId="17e97de8-76d5-4cb1-9355-6ee37e024a83" providerId="ADAL" clId="{E39F3C33-114A-415C-BCE9-A20D4E201211}" dt="2021-12-08T08:28:33.197" v="445" actId="478"/>
          <ac:spMkLst>
            <pc:docMk/>
            <pc:sldMk cId="3235550838" sldId="1689"/>
            <ac:spMk id="8" creationId="{06FE9514-6C05-495A-9368-C633EE8126C8}"/>
          </ac:spMkLst>
        </pc:spChg>
        <pc:spChg chg="add del mod">
          <ac:chgData name="Siv Helén Egelund Gjerstad" userId="17e97de8-76d5-4cb1-9355-6ee37e024a83" providerId="ADAL" clId="{E39F3C33-114A-415C-BCE9-A20D4E201211}" dt="2021-12-08T08:35:54.184" v="875" actId="1076"/>
          <ac:spMkLst>
            <pc:docMk/>
            <pc:sldMk cId="3235550838" sldId="1689"/>
            <ac:spMk id="9" creationId="{70E08C00-378C-468A-A38A-05A2BB1AA508}"/>
          </ac:spMkLst>
        </pc:spChg>
        <pc:spChg chg="del mod">
          <ac:chgData name="Siv Helén Egelund Gjerstad" userId="17e97de8-76d5-4cb1-9355-6ee37e024a83" providerId="ADAL" clId="{E39F3C33-114A-415C-BCE9-A20D4E201211}" dt="2021-12-08T08:33:58.752" v="857" actId="478"/>
          <ac:spMkLst>
            <pc:docMk/>
            <pc:sldMk cId="3235550838" sldId="1689"/>
            <ac:spMk id="10" creationId="{FA99712B-72CE-4AD5-BBFA-148191D41E93}"/>
          </ac:spMkLst>
        </pc:spChg>
        <pc:spChg chg="add mod">
          <ac:chgData name="Siv Helén Egelund Gjerstad" userId="17e97de8-76d5-4cb1-9355-6ee37e024a83" providerId="ADAL" clId="{E39F3C33-114A-415C-BCE9-A20D4E201211}" dt="2021-12-08T09:21:58.815" v="1341" actId="20577"/>
          <ac:spMkLst>
            <pc:docMk/>
            <pc:sldMk cId="3235550838" sldId="1689"/>
            <ac:spMk id="11" creationId="{D6721B10-CF8B-4278-9DAC-DB020B308E12}"/>
          </ac:spMkLst>
        </pc:spChg>
        <pc:spChg chg="del">
          <ac:chgData name="Siv Helén Egelund Gjerstad" userId="17e97de8-76d5-4cb1-9355-6ee37e024a83" providerId="ADAL" clId="{E39F3C33-114A-415C-BCE9-A20D4E201211}" dt="2021-12-08T08:35:37.070" v="873" actId="478"/>
          <ac:spMkLst>
            <pc:docMk/>
            <pc:sldMk cId="3235550838" sldId="1689"/>
            <ac:spMk id="14" creationId="{D8A15979-ABA4-474D-B803-155C16DA5901}"/>
          </ac:spMkLst>
        </pc:spChg>
      </pc:sldChg>
      <pc:sldChg chg="new del">
        <pc:chgData name="Siv Helén Egelund Gjerstad" userId="17e97de8-76d5-4cb1-9355-6ee37e024a83" providerId="ADAL" clId="{E39F3C33-114A-415C-BCE9-A20D4E201211}" dt="2021-12-08T11:07:58.983" v="1777" actId="47"/>
        <pc:sldMkLst>
          <pc:docMk/>
          <pc:sldMk cId="3667659033" sldId="1690"/>
        </pc:sldMkLst>
      </pc:sldChg>
      <pc:sldChg chg="modSp add mod">
        <pc:chgData name="Siv Helén Egelund Gjerstad" userId="17e97de8-76d5-4cb1-9355-6ee37e024a83" providerId="ADAL" clId="{E39F3C33-114A-415C-BCE9-A20D4E201211}" dt="2021-12-08T11:11:31.004" v="2117" actId="20577"/>
        <pc:sldMkLst>
          <pc:docMk/>
          <pc:sldMk cId="4226848550" sldId="1691"/>
        </pc:sldMkLst>
        <pc:spChg chg="mod">
          <ac:chgData name="Siv Helén Egelund Gjerstad" userId="17e97de8-76d5-4cb1-9355-6ee37e024a83" providerId="ADAL" clId="{E39F3C33-114A-415C-BCE9-A20D4E201211}" dt="2021-12-08T11:11:31.004" v="2117" actId="20577"/>
          <ac:spMkLst>
            <pc:docMk/>
            <pc:sldMk cId="4226848550" sldId="1691"/>
            <ac:spMk id="8" creationId="{C88774DF-AA22-4C7F-9E7B-FD85226403EE}"/>
          </ac:spMkLst>
        </pc:spChg>
        <pc:spChg chg="mod">
          <ac:chgData name="Siv Helén Egelund Gjerstad" userId="17e97de8-76d5-4cb1-9355-6ee37e024a83" providerId="ADAL" clId="{E39F3C33-114A-415C-BCE9-A20D4E201211}" dt="2021-12-08T11:08:52.463" v="1852" actId="20577"/>
          <ac:spMkLst>
            <pc:docMk/>
            <pc:sldMk cId="4226848550" sldId="1691"/>
            <ac:spMk id="10" creationId="{1E99006C-38E7-4AF0-BB28-F197E891953C}"/>
          </ac:spMkLst>
        </pc:spChg>
      </pc:sldChg>
      <pc:sldChg chg="addSp delSp modSp add del mod">
        <pc:chgData name="Siv Helén Egelund Gjerstad" userId="17e97de8-76d5-4cb1-9355-6ee37e024a83" providerId="ADAL" clId="{E39F3C33-114A-415C-BCE9-A20D4E201211}" dt="2021-12-08T08:51:01.006" v="1332" actId="47"/>
        <pc:sldMkLst>
          <pc:docMk/>
          <pc:sldMk cId="2443221939" sldId="1692"/>
        </pc:sldMkLst>
        <pc:spChg chg="mod">
          <ac:chgData name="Siv Helén Egelund Gjerstad" userId="17e97de8-76d5-4cb1-9355-6ee37e024a83" providerId="ADAL" clId="{E39F3C33-114A-415C-BCE9-A20D4E201211}" dt="2021-12-08T08:50:32.155" v="1329" actId="20577"/>
          <ac:spMkLst>
            <pc:docMk/>
            <pc:sldMk cId="2443221939" sldId="1692"/>
            <ac:spMk id="12" creationId="{C6C19A6C-CC4A-468D-833F-783F54D50134}"/>
          </ac:spMkLst>
        </pc:spChg>
        <pc:picChg chg="add mod">
          <ac:chgData name="Siv Helén Egelund Gjerstad" userId="17e97de8-76d5-4cb1-9355-6ee37e024a83" providerId="ADAL" clId="{E39F3C33-114A-415C-BCE9-A20D4E201211}" dt="2021-12-08T08:50:04.104" v="1326"/>
          <ac:picMkLst>
            <pc:docMk/>
            <pc:sldMk cId="2443221939" sldId="1692"/>
            <ac:picMk id="7" creationId="{3C2BD602-5367-492B-AE4F-41F57EF8BB90}"/>
          </ac:picMkLst>
        </pc:picChg>
        <pc:picChg chg="del">
          <ac:chgData name="Siv Helén Egelund Gjerstad" userId="17e97de8-76d5-4cb1-9355-6ee37e024a83" providerId="ADAL" clId="{E39F3C33-114A-415C-BCE9-A20D4E201211}" dt="2021-12-08T08:50:03.789" v="1325" actId="478"/>
          <ac:picMkLst>
            <pc:docMk/>
            <pc:sldMk cId="2443221939" sldId="1692"/>
            <ac:picMk id="13" creationId="{632F4EA2-2CC2-4074-A88F-802053D6608B}"/>
          </ac:picMkLst>
        </pc:picChg>
      </pc:sldChg>
      <pc:sldChg chg="addSp delSp modSp add mod">
        <pc:chgData name="Siv Helén Egelund Gjerstad" userId="17e97de8-76d5-4cb1-9355-6ee37e024a83" providerId="ADAL" clId="{E39F3C33-114A-415C-BCE9-A20D4E201211}" dt="2021-12-08T08:50:06.686" v="1328"/>
        <pc:sldMkLst>
          <pc:docMk/>
          <pc:sldMk cId="1703849188" sldId="1693"/>
        </pc:sldMkLst>
        <pc:spChg chg="add del">
          <ac:chgData name="Siv Helén Egelund Gjerstad" userId="17e97de8-76d5-4cb1-9355-6ee37e024a83" providerId="ADAL" clId="{E39F3C33-114A-415C-BCE9-A20D4E201211}" dt="2021-12-08T08:49:37.487" v="1321"/>
          <ac:spMkLst>
            <pc:docMk/>
            <pc:sldMk cId="1703849188" sldId="1693"/>
            <ac:spMk id="8" creationId="{E5B9A729-C39D-4229-8AB7-CF60235EF250}"/>
          </ac:spMkLst>
        </pc:spChg>
        <pc:spChg chg="mod">
          <ac:chgData name="Siv Helén Egelund Gjerstad" userId="17e97de8-76d5-4cb1-9355-6ee37e024a83" providerId="ADAL" clId="{E39F3C33-114A-415C-BCE9-A20D4E201211}" dt="2021-12-08T08:46:14.073" v="1309" actId="20577"/>
          <ac:spMkLst>
            <pc:docMk/>
            <pc:sldMk cId="1703849188" sldId="1693"/>
            <ac:spMk id="12" creationId="{C6C19A6C-CC4A-468D-833F-783F54D50134}"/>
          </ac:spMkLst>
        </pc:spChg>
        <pc:picChg chg="add del mod">
          <ac:chgData name="Siv Helén Egelund Gjerstad" userId="17e97de8-76d5-4cb1-9355-6ee37e024a83" providerId="ADAL" clId="{E39F3C33-114A-415C-BCE9-A20D4E201211}" dt="2021-12-08T08:49:33.918" v="1319"/>
          <ac:picMkLst>
            <pc:docMk/>
            <pc:sldMk cId="1703849188" sldId="1693"/>
            <ac:picMk id="3" creationId="{9D11C50C-C12B-47CB-AB66-1E4FEB6D3195}"/>
          </ac:picMkLst>
        </pc:picChg>
        <pc:picChg chg="add del mod">
          <ac:chgData name="Siv Helén Egelund Gjerstad" userId="17e97de8-76d5-4cb1-9355-6ee37e024a83" providerId="ADAL" clId="{E39F3C33-114A-415C-BCE9-A20D4E201211}" dt="2021-12-08T08:49:37.487" v="1321"/>
          <ac:picMkLst>
            <pc:docMk/>
            <pc:sldMk cId="1703849188" sldId="1693"/>
            <ac:picMk id="6" creationId="{DD1C9360-08D3-4242-887D-196DDB908357}"/>
          </ac:picMkLst>
        </pc:picChg>
        <pc:picChg chg="add del mod">
          <ac:chgData name="Siv Helén Egelund Gjerstad" userId="17e97de8-76d5-4cb1-9355-6ee37e024a83" providerId="ADAL" clId="{E39F3C33-114A-415C-BCE9-A20D4E201211}" dt="2021-12-08T08:50:06.456" v="1327" actId="478"/>
          <ac:picMkLst>
            <pc:docMk/>
            <pc:sldMk cId="1703849188" sldId="1693"/>
            <ac:picMk id="11" creationId="{1EC82C9F-D544-4629-B7B5-6C2D355A9A1A}"/>
          </ac:picMkLst>
        </pc:picChg>
        <pc:picChg chg="del">
          <ac:chgData name="Siv Helén Egelund Gjerstad" userId="17e97de8-76d5-4cb1-9355-6ee37e024a83" providerId="ADAL" clId="{E39F3C33-114A-415C-BCE9-A20D4E201211}" dt="2021-12-08T08:49:31.397" v="1317" actId="478"/>
          <ac:picMkLst>
            <pc:docMk/>
            <pc:sldMk cId="1703849188" sldId="1693"/>
            <ac:picMk id="13" creationId="{632F4EA2-2CC2-4074-A88F-802053D6608B}"/>
          </ac:picMkLst>
        </pc:picChg>
        <pc:picChg chg="add mod">
          <ac:chgData name="Siv Helén Egelund Gjerstad" userId="17e97de8-76d5-4cb1-9355-6ee37e024a83" providerId="ADAL" clId="{E39F3C33-114A-415C-BCE9-A20D4E201211}" dt="2021-12-08T08:50:06.686" v="1328"/>
          <ac:picMkLst>
            <pc:docMk/>
            <pc:sldMk cId="1703849188" sldId="1693"/>
            <ac:picMk id="14" creationId="{6A476247-BEA0-4073-8F2A-CD43F3ED95B1}"/>
          </ac:picMkLst>
        </pc:picChg>
      </pc:sldChg>
      <pc:sldChg chg="modSp add del mod">
        <pc:chgData name="Siv Helén Egelund Gjerstad" userId="17e97de8-76d5-4cb1-9355-6ee37e024a83" providerId="ADAL" clId="{E39F3C33-114A-415C-BCE9-A20D4E201211}" dt="2021-12-08T11:12:44.032" v="2118" actId="47"/>
        <pc:sldMkLst>
          <pc:docMk/>
          <pc:sldMk cId="270842114" sldId="1694"/>
        </pc:sldMkLst>
        <pc:spChg chg="mod">
          <ac:chgData name="Siv Helén Egelund Gjerstad" userId="17e97de8-76d5-4cb1-9355-6ee37e024a83" providerId="ADAL" clId="{E39F3C33-114A-415C-BCE9-A20D4E201211}" dt="2021-12-08T11:08:26.141" v="1828" actId="6549"/>
          <ac:spMkLst>
            <pc:docMk/>
            <pc:sldMk cId="270842114" sldId="1694"/>
            <ac:spMk id="8" creationId="{C88774DF-AA22-4C7F-9E7B-FD85226403EE}"/>
          </ac:spMkLst>
        </pc:spChg>
      </pc:sldChg>
      <pc:sldMasterChg chg="delSldLayout">
        <pc:chgData name="Siv Helén Egelund Gjerstad" userId="17e97de8-76d5-4cb1-9355-6ee37e024a83" providerId="ADAL" clId="{E39F3C33-114A-415C-BCE9-A20D4E201211}" dt="2021-12-08T11:08:07.245" v="1821" actId="47"/>
        <pc:sldMasterMkLst>
          <pc:docMk/>
          <pc:sldMasterMk cId="1643857197" sldId="2147483648"/>
        </pc:sldMasterMkLst>
        <pc:sldLayoutChg chg="del">
          <pc:chgData name="Siv Helén Egelund Gjerstad" userId="17e97de8-76d5-4cb1-9355-6ee37e024a83" providerId="ADAL" clId="{E39F3C33-114A-415C-BCE9-A20D4E201211}" dt="2021-12-08T11:08:07.245" v="1821" actId="47"/>
          <pc:sldLayoutMkLst>
            <pc:docMk/>
            <pc:sldMasterMk cId="1643857197" sldId="2147483648"/>
            <pc:sldLayoutMk cId="234351680" sldId="2147483800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2.777" v="1804" actId="47"/>
          <pc:sldLayoutMkLst>
            <pc:docMk/>
            <pc:sldMasterMk cId="1643857197" sldId="2147483648"/>
            <pc:sldLayoutMk cId="214745515" sldId="2147483801"/>
          </pc:sldLayoutMkLst>
        </pc:sldLayoutChg>
      </pc:sldMasterChg>
      <pc:sldMasterChg chg="del delSldLayout">
        <pc:chgData name="Siv Helén Egelund Gjerstad" userId="17e97de8-76d5-4cb1-9355-6ee37e024a83" providerId="ADAL" clId="{E39F3C33-114A-415C-BCE9-A20D4E201211}" dt="2021-12-08T11:08:01.335" v="1787" actId="47"/>
        <pc:sldMasterMkLst>
          <pc:docMk/>
          <pc:sldMasterMk cId="1117942030" sldId="2147483784"/>
        </pc:sldMasterMkLst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879840437" sldId="2147483785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3417737334" sldId="2147483786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1282095735" sldId="2147483787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3954866122" sldId="2147483788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4012651749" sldId="2147483789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4287590479" sldId="2147483790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573165850" sldId="2147483791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618599712" sldId="2147483792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638399472" sldId="2147483793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1759082608" sldId="2147483794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1856414641" sldId="2147483795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231256230" sldId="2147483796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887085807" sldId="2147483797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738226408" sldId="2147483798"/>
          </pc:sldLayoutMkLst>
        </pc:sldLayoutChg>
        <pc:sldLayoutChg chg="del">
          <pc:chgData name="Siv Helén Egelund Gjerstad" userId="17e97de8-76d5-4cb1-9355-6ee37e024a83" providerId="ADAL" clId="{E39F3C33-114A-415C-BCE9-A20D4E201211}" dt="2021-12-08T11:08:01.335" v="1787" actId="47"/>
          <pc:sldLayoutMkLst>
            <pc:docMk/>
            <pc:sldMasterMk cId="1117942030" sldId="2147483784"/>
            <pc:sldLayoutMk cId="144386134" sldId="214748379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A735A2A3-B455-4046-BE9E-B7B1A034A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1805" y="8717546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D03CC2B2-F84D-5E46-92DC-927B76A7D865}" type="datetime1">
              <a:rPr lang="nb-NO" smtClean="0"/>
              <a:t>08.12.2021</a:t>
            </a:fld>
            <a:endParaRPr lang="nb-NO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94272529-56F7-B74A-936A-C98265CBD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85136" y="8717546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topptekst 1">
            <a:extLst>
              <a:ext uri="{FF2B5EF4-FFF2-40B4-BE49-F238E27FC236}">
                <a16:creationId xmlns:a16="http://schemas.microsoft.com/office/drawing/2014/main" id="{D3B99EFB-5335-0547-B6F1-F235AA99F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/>
          </a:p>
        </p:txBody>
      </p:sp>
      <p:sp>
        <p:nvSpPr>
          <p:cNvPr id="13" name="Plassholder for bunntekst 2">
            <a:extLst>
              <a:ext uri="{FF2B5EF4-FFF2-40B4-BE49-F238E27FC236}">
                <a16:creationId xmlns:a16="http://schemas.microsoft.com/office/drawing/2014/main" id="{A96F5C03-DEFC-BF4F-A044-789FB668B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64855" y="8717546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30D534C-2AFD-C840-A0E8-91EC814AD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737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2">
            <a:extLst>
              <a:ext uri="{FF2B5EF4-FFF2-40B4-BE49-F238E27FC236}">
                <a16:creationId xmlns:a16="http://schemas.microsoft.com/office/drawing/2014/main" id="{2AC29041-4555-5F45-A345-60161DBE5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60950" y="8663099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8B23B0E9-98D9-A04D-AF6B-E5FA66EF2D4F}" type="datetime1">
              <a:rPr lang="nb-NO" smtClean="0"/>
              <a:t>08.12.2021</a:t>
            </a:fld>
            <a:endParaRPr lang="nb-NO"/>
          </a:p>
        </p:txBody>
      </p:sp>
      <p:sp>
        <p:nvSpPr>
          <p:cNvPr id="9" name="Plassholder for lysbildenummer 4">
            <a:extLst>
              <a:ext uri="{FF2B5EF4-FFF2-40B4-BE49-F238E27FC236}">
                <a16:creationId xmlns:a16="http://schemas.microsoft.com/office/drawing/2014/main" id="{DFD0E4DC-F3D6-A049-B598-880646DB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74281" y="8663099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C4D1AE-E2ED-B543-B828-9EE308A12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63099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086A098-D08A-8F4C-A806-C90E6479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  <p:sp>
        <p:nvSpPr>
          <p:cNvPr id="13" name="Plassholder for topptekst 1">
            <a:extLst>
              <a:ext uri="{FF2B5EF4-FFF2-40B4-BE49-F238E27FC236}">
                <a16:creationId xmlns:a16="http://schemas.microsoft.com/office/drawing/2014/main" id="{F94A549C-A73E-FE4D-91D2-E4D35097BD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3435324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358775" indent="-176213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668338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846138" indent="-177800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022350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Målgruppen er offentlige innkjøpere </a:t>
            </a:r>
          </a:p>
          <a:p>
            <a:r>
              <a:rPr lang="nb-NO" dirty="0"/>
              <a:t>Innholdet i fagplanen dekkes av anskaffelser.no </a:t>
            </a:r>
          </a:p>
          <a:p>
            <a:r>
              <a:rPr lang="nb-NO" dirty="0"/>
              <a:t>Gir de som består testen et sertifiseringsbevis</a:t>
            </a:r>
          </a:p>
          <a:p>
            <a:r>
              <a:rPr lang="nb-NO" dirty="0"/>
              <a:t>Testen tas på www.norsktest-soa.no</a:t>
            </a:r>
            <a:endParaRPr lang="nb-NO" sz="1400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785681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3517643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778920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592507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563988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b-NO" sz="1200" b="0" i="0" kern="1200">
                <a:solidFill>
                  <a:schemeClr val="tx1"/>
                </a:solidFill>
                <a:effectLst/>
                <a:latin typeface="Arial Regular"/>
                <a:ea typeface="+mn-ea"/>
                <a:cs typeface="+mn-cs"/>
              </a:rPr>
              <a:t>Anskaffelsesregelverket stiller høye krav til kompetanse hos innkjøpere. For å kunne følge opp høye politiske ambisjoner og bestemmelser om samfunnsansvar i anskaffelsesregelverket, er det behov for et kompetanseløft. Fagplanen SOA samfunnsansvar er et av tiltakene som skal bidra til dette kompetanseløftet.</a:t>
            </a:r>
          </a:p>
          <a:p>
            <a:pPr lvl="0"/>
            <a:r>
              <a:rPr lang="nb-NO" sz="1200" b="0" i="0" u="sng" kern="1200">
                <a:solidFill>
                  <a:schemeClr val="tx1"/>
                </a:solidFill>
                <a:effectLst/>
                <a:latin typeface="Arial Regular"/>
                <a:ea typeface="+mn-ea"/>
                <a:cs typeface="+mn-cs"/>
              </a:rPr>
              <a:t>Fagplanen skal bidra til å gjøre det enklere å gjøre gode vurderinger av samfunnshensyn opp mot andre anskaffelsesfaglige hensyn,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Arial Regular"/>
                <a:ea typeface="+mn-ea"/>
                <a:cs typeface="+mn-cs"/>
              </a:rPr>
              <a:t> og vi håper at den nye fagplanen vil bidra til å gjøre det enklere for offentlige oppdragsgivere å omsette overordnede samfunnsmål til direkte effekter i anskaffelser, og i leverandørmarkedet. 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327777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4238997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1738247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000" cap="all" baseline="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33400" y="1717675"/>
            <a:ext cx="5400675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19826" y="1717675"/>
            <a:ext cx="5418138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5DF6D4A3-153B-0D4B-A2FC-9B63721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F9FC4B3-4FF2-604D-9DE9-1EE7BED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41789D31-829C-9542-98AE-CA8FB67F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EEE34A35-CBC4-EF4E-A052-9167A47EB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92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5" y="1720800"/>
            <a:ext cx="5397500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5" y="2476894"/>
            <a:ext cx="5397500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19826" y="1720800"/>
            <a:ext cx="5418138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219826" y="2476894"/>
            <a:ext cx="5418138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A3975D18-47A5-3745-AB33-E3C16375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55F7F71D-12F7-7745-B70C-12B8383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527FD8C-5D4F-0947-BE64-592B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972B9C3-07BF-A44F-A9F5-56A1D9C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5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4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A62874-6308-9440-A195-D94B2B44AB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DBCA54E-72A5-EA44-A94E-AD8C2B377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6574EEE3-FFA6-8040-AF04-4232FA57E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46463D81-5F72-764F-8BEA-3B7DA320C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8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F35EB9DB-4C26-244E-BC21-AD5BFB8E7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8E3EF76-8518-7040-BA85-615A89CF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D4B718F1-22E5-F647-A514-CCD78A8EF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7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F3DEFE6-7236-1147-B66B-0A002182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33585C82-95B9-784F-9F30-783052A86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B724ED-4843-7D4D-9564-E29DB4849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5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logo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10" y="441326"/>
            <a:ext cx="821601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2657246D-430A-1B4E-8CC1-F7E7392EF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F16CF5FB-58D8-D64A-9EDD-82B040CC7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75E02ED9-8603-5A4B-9B1C-2075F3B28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51838" y="473763"/>
            <a:ext cx="1237527" cy="337508"/>
          </a:xfrm>
          <a:prstGeom prst="rect">
            <a:avLst/>
          </a:prstGeom>
        </p:spPr>
      </p:pic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4BAF34F5-A4BF-CA41-B2EA-A70FEB18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8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032A32-43BA-2944-9F87-5FAD86931D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072808" y="1458632"/>
            <a:ext cx="2032000" cy="3810000"/>
          </a:xfrm>
          <a:prstGeom prst="rect">
            <a:avLst/>
          </a:prstGeom>
        </p:spPr>
      </p:pic>
      <p:sp>
        <p:nvSpPr>
          <p:cNvPr id="24" name="Plassholder for tittel 1">
            <a:extLst>
              <a:ext uri="{FF2B5EF4-FFF2-40B4-BE49-F238E27FC236}">
                <a16:creationId xmlns:a16="http://schemas.microsoft.com/office/drawing/2014/main" id="{78F68C35-50F0-4F4B-93AB-B92EC725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7" y="441325"/>
            <a:ext cx="6964362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403AB-D38D-2D40-859C-D1A1339E61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5"/>
            <a:ext cx="6964362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4C396ACB-D58C-9448-A6D5-35550FDA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CCA88CAF-9C1D-B042-97EC-E3BF4004C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8383E26C-831F-9B49-A190-29C2D7134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9EDE06E8-D1DC-1647-B8E6-8D4239E0E2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8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DC49616E-436E-5242-901E-9DF41FB7FB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B4ACCB-1FD3-684B-8D1C-EA5BAB6F8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ED0D117-0FEA-254B-AB69-27AE45B3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D6361A72-19F1-2348-ABF9-47D0CA9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3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5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8CBDB767-2F98-F741-8B4B-6270682816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541152E-E6AF-484B-9556-D1162F1F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8DB621D-792D-DE45-B3DC-4E12A00F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80960108-5B6F-8546-9846-503004921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5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B3C8451E-8686-2548-A7BF-B0A2D8060C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B8898EE-10A5-E24D-9D82-3B0FAACA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A1E22FB-2E2F-C443-9472-4B66CF8E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A4D1876-F45D-5E48-AA91-CDCC9F1F1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36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B0AC0F0-9CB0-9F48-8756-4FCF565D9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4D59302-6EFA-FF47-9E2F-43F163B50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B87EC4F-EA12-D146-9120-CC8AFDED3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5" name="Plassholder for bunntekst 4">
            <a:extLst>
              <a:ext uri="{FF2B5EF4-FFF2-40B4-BE49-F238E27FC236}">
                <a16:creationId xmlns:a16="http://schemas.microsoft.com/office/drawing/2014/main" id="{5862734A-9309-BB4A-B821-18A757AA4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5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E9D6F75E-BD52-B647-93BA-BFF630D9D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617E5D9-2935-F041-B220-728361B2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AC384330-5A1D-8347-A4AC-AD1A1FCF5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6D46D29-639B-4D41-A88F-26F2ED524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4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92F1234-6FEE-1F4A-8B52-47231479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6260909-39D7-6747-BB04-8D8CBC779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CB3168E-DD6D-3B43-92C0-2D92CF28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6BB8971F-1819-4448-B145-635547F44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FB5D1DB-BDCA-6741-A7AC-F407FFCC5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D9602153-E0EE-E24D-BC07-26F36D29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92FC343-A27D-BD46-9817-DD0BA174A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F89DDDB-0F47-2F4E-BDA6-F24E09A60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0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04EA9F6-7045-FC41-A423-D38EDC4DA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AF80B36-C8D1-3B40-8394-672E64AA9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BB4ABD11-86EC-6C4A-B6A8-05EDC96E6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18018CD-3FA5-704E-A024-FDD3008A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7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1325"/>
            <a:ext cx="111045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84503C4B-BE11-EA4B-85B8-6A31738B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6CAB6C9-385C-3444-AFF4-59E1B990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AC5E61-E36B-1B4F-809B-2A24F3739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CFC72B8-0F18-844E-B480-172914AB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3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07CFE3C0-C378-2A46-AE28-0A940DDBF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8996A273-7B08-E345-96CD-5C981E2F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7680AE4-57B0-4C46-86F7-BCC15311D6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841690D-F17D-CE43-8C03-A7D32092C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4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2FE8602-FA90-B247-A046-E8E7EBE6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596CC03D-23CA-4942-AC34-E1115C999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0CD8D416-89DE-D841-ADAC-2460E48EA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4196D88-A6B4-0A41-8DCA-57C21557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60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AB1B9B9-7AF3-A04C-99EF-F5BAFC01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31474979-FC08-784D-AB55-FADC08A91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32CF89C-389F-F243-94A8-6A636F138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9EA4CB3E-CC11-8F4A-9655-BD36DC240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5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44717428-D91F-214C-AF9F-7D4D877D4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7278163" y="750887"/>
            <a:ext cx="4359800" cy="61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B58E9-A9EB-484E-8AC8-2EF5F7AAB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78056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214631" y="895488"/>
            <a:ext cx="5977370" cy="506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F9C385C-E5CD-9D40-BEC9-E93C6E88EA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219826" y="855134"/>
            <a:ext cx="5435437" cy="539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F4A1C61-652D-114F-A26E-3D2C5E745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096000" y="908050"/>
            <a:ext cx="5685916" cy="5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13AE6D-BAA0-F142-B866-3FE65B8C40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75257" y="441325"/>
            <a:ext cx="4274978" cy="61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E684261-8284-5344-8D40-D1B7A5E7EF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219825" y="972842"/>
            <a:ext cx="5972175" cy="529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4B3E861-BC0B-E748-809B-7D68B7719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19817"/>
          <a:stretch/>
        </p:blipFill>
        <p:spPr>
          <a:xfrm>
            <a:off x="5937250" y="1114536"/>
            <a:ext cx="6254750" cy="48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889F-4FD6-FF47-9C0D-8696C4F10B88}" type="datetime1">
              <a:rPr lang="nb-NO" smtClean="0"/>
              <a:t>08.12.2021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9869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44AC-9971-CE4D-A74E-A52F9A049E0D}" type="datetime1">
              <a:rPr lang="nb-NO" smtClean="0"/>
              <a:t>08.12.2021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53BC9DDF-E16E-2340-8B9C-18EDE0B08D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735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08.12.2021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2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24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5956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08.12.2021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50282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0564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2336E37-D479-3B41-9185-4DF7AFDC8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846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3311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4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399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399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399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7" name="Plassholder for bilde 5">
            <a:extLst>
              <a:ext uri="{FF2B5EF4-FFF2-40B4-BE49-F238E27FC236}">
                <a16:creationId xmlns:a16="http://schemas.microsoft.com/office/drawing/2014/main" id="{59271FB1-264F-D44B-9172-C2EFFE89DD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71468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8" name="Plassholder for tekst 29">
            <a:extLst>
              <a:ext uri="{FF2B5EF4-FFF2-40B4-BE49-F238E27FC236}">
                <a16:creationId xmlns:a16="http://schemas.microsoft.com/office/drawing/2014/main" id="{B5BF182E-7E5B-574A-89A7-BDBC9F9D6F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1467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3" name="Plassholder for tekst 29">
            <a:extLst>
              <a:ext uri="{FF2B5EF4-FFF2-40B4-BE49-F238E27FC236}">
                <a16:creationId xmlns:a16="http://schemas.microsoft.com/office/drawing/2014/main" id="{9B5C325E-BF08-274F-BB44-A63181BB33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1467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4" name="Plassholder for tekst 29">
            <a:extLst>
              <a:ext uri="{FF2B5EF4-FFF2-40B4-BE49-F238E27FC236}">
                <a16:creationId xmlns:a16="http://schemas.microsoft.com/office/drawing/2014/main" id="{4FD8B1C3-1D73-7847-A87E-7754165822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1467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79" name="Plassholder for bilde 5">
            <a:extLst>
              <a:ext uri="{FF2B5EF4-FFF2-40B4-BE49-F238E27FC236}">
                <a16:creationId xmlns:a16="http://schemas.microsoft.com/office/drawing/2014/main" id="{AB8F2C20-F305-9F4E-9521-4170F4EA444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09536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0" name="Plassholder for tekst 29">
            <a:extLst>
              <a:ext uri="{FF2B5EF4-FFF2-40B4-BE49-F238E27FC236}">
                <a16:creationId xmlns:a16="http://schemas.microsoft.com/office/drawing/2014/main" id="{FDD45BB0-FF53-F54F-A166-DC2274D25A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9534" y="4584480"/>
            <a:ext cx="2590361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5" name="Plassholder for tekst 29">
            <a:extLst>
              <a:ext uri="{FF2B5EF4-FFF2-40B4-BE49-F238E27FC236}">
                <a16:creationId xmlns:a16="http://schemas.microsoft.com/office/drawing/2014/main" id="{D68344EF-1ECE-124A-A5FF-0594577B00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9534" y="4584480"/>
            <a:ext cx="2590361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86" name="Plassholder for tekst 29">
            <a:extLst>
              <a:ext uri="{FF2B5EF4-FFF2-40B4-BE49-F238E27FC236}">
                <a16:creationId xmlns:a16="http://schemas.microsoft.com/office/drawing/2014/main" id="{228FCD1A-4C65-1F42-BEF5-20303008A8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9534" y="4954817"/>
            <a:ext cx="2590361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1" name="Plassholder for bilde 5">
            <a:extLst>
              <a:ext uri="{FF2B5EF4-FFF2-40B4-BE49-F238E27FC236}">
                <a16:creationId xmlns:a16="http://schemas.microsoft.com/office/drawing/2014/main" id="{38E67570-BD86-BE47-A7A6-3F97EE83918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047603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92" name="Plassholder for tekst 29">
            <a:extLst>
              <a:ext uri="{FF2B5EF4-FFF2-40B4-BE49-F238E27FC236}">
                <a16:creationId xmlns:a16="http://schemas.microsoft.com/office/drawing/2014/main" id="{5B835929-7B37-BE4A-B019-F68E678F75A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47602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7" name="Plassholder for tekst 29">
            <a:extLst>
              <a:ext uri="{FF2B5EF4-FFF2-40B4-BE49-F238E27FC236}">
                <a16:creationId xmlns:a16="http://schemas.microsoft.com/office/drawing/2014/main" id="{1F32A157-741D-C74E-961F-DBC5FE4298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47602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8" name="Plassholder for tekst 29">
            <a:extLst>
              <a:ext uri="{FF2B5EF4-FFF2-40B4-BE49-F238E27FC236}">
                <a16:creationId xmlns:a16="http://schemas.microsoft.com/office/drawing/2014/main" id="{EC08704F-EBB2-2D45-9B11-2390F952A9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47602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6148CBC5-69D6-DD4C-8E83-BBA57F62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23" name="Plassholder for bunntekst 4">
            <a:extLst>
              <a:ext uri="{FF2B5EF4-FFF2-40B4-BE49-F238E27FC236}">
                <a16:creationId xmlns:a16="http://schemas.microsoft.com/office/drawing/2014/main" id="{F47CF354-EBEE-3143-A63C-33B8EC99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0C46C896-3D45-4346-A58D-57F15205A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4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12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400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525872"/>
            <a:ext cx="1639888" cy="170638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39" name="Plassholder for bilde 5">
            <a:extLst>
              <a:ext uri="{FF2B5EF4-FFF2-40B4-BE49-F238E27FC236}">
                <a16:creationId xmlns:a16="http://schemas.microsoft.com/office/drawing/2014/main" id="{C1527520-8AF8-4A4D-B56C-7257F0CA53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2633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40" name="Plassholder for tekst 29">
            <a:extLst>
              <a:ext uri="{FF2B5EF4-FFF2-40B4-BE49-F238E27FC236}">
                <a16:creationId xmlns:a16="http://schemas.microsoft.com/office/drawing/2014/main" id="{1B88A589-A5B5-754E-AF4F-3F7298B363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26334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29">
            <a:extLst>
              <a:ext uri="{FF2B5EF4-FFF2-40B4-BE49-F238E27FC236}">
                <a16:creationId xmlns:a16="http://schemas.microsoft.com/office/drawing/2014/main" id="{6A52437B-7CAC-CE4D-885C-B024153FB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34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2" name="Plassholder for tekst 29">
            <a:extLst>
              <a:ext uri="{FF2B5EF4-FFF2-40B4-BE49-F238E27FC236}">
                <a16:creationId xmlns:a16="http://schemas.microsoft.com/office/drawing/2014/main" id="{006CAC39-5C96-C244-BA46-065E019385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6334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45" name="Plassholder for bilde 5">
            <a:extLst>
              <a:ext uri="{FF2B5EF4-FFF2-40B4-BE49-F238E27FC236}">
                <a16:creationId xmlns:a16="http://schemas.microsoft.com/office/drawing/2014/main" id="{E555D74C-6955-7F47-ADAA-C6ED83DB00D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1927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46" name="Plassholder for tekst 29">
            <a:extLst>
              <a:ext uri="{FF2B5EF4-FFF2-40B4-BE49-F238E27FC236}">
                <a16:creationId xmlns:a16="http://schemas.microsoft.com/office/drawing/2014/main" id="{F82E7DD7-B26C-BA40-8E18-61B2681472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19267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7" name="Plassholder for tekst 29">
            <a:extLst>
              <a:ext uri="{FF2B5EF4-FFF2-40B4-BE49-F238E27FC236}">
                <a16:creationId xmlns:a16="http://schemas.microsoft.com/office/drawing/2014/main" id="{C7F737FD-235C-1849-83D4-06BDC9828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19267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8" name="Plassholder for tekst 29">
            <a:extLst>
              <a:ext uri="{FF2B5EF4-FFF2-40B4-BE49-F238E27FC236}">
                <a16:creationId xmlns:a16="http://schemas.microsoft.com/office/drawing/2014/main" id="{F392D149-80E1-7540-AFFF-0303A3F0E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19267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1" name="Plassholder for bilde 5">
            <a:extLst>
              <a:ext uri="{FF2B5EF4-FFF2-40B4-BE49-F238E27FC236}">
                <a16:creationId xmlns:a16="http://schemas.microsoft.com/office/drawing/2014/main" id="{E149B48A-456A-2845-8EDE-CA6015EAA8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1220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52" name="Plassholder for tekst 29">
            <a:extLst>
              <a:ext uri="{FF2B5EF4-FFF2-40B4-BE49-F238E27FC236}">
                <a16:creationId xmlns:a16="http://schemas.microsoft.com/office/drawing/2014/main" id="{8BBDE235-D234-884D-A9B3-DEEE4FDA07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12199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3" name="Plassholder for tekst 29">
            <a:extLst>
              <a:ext uri="{FF2B5EF4-FFF2-40B4-BE49-F238E27FC236}">
                <a16:creationId xmlns:a16="http://schemas.microsoft.com/office/drawing/2014/main" id="{3C86E898-6675-9A4B-9B2B-AC37B638F3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2199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54" name="Plassholder for tekst 29">
            <a:extLst>
              <a:ext uri="{FF2B5EF4-FFF2-40B4-BE49-F238E27FC236}">
                <a16:creationId xmlns:a16="http://schemas.microsoft.com/office/drawing/2014/main" id="{2E8CCFD1-66A7-E149-B045-934DE5A11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2199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7" name="Plassholder for bilde 5">
            <a:extLst>
              <a:ext uri="{FF2B5EF4-FFF2-40B4-BE49-F238E27FC236}">
                <a16:creationId xmlns:a16="http://schemas.microsoft.com/office/drawing/2014/main" id="{32FD0D63-CBF3-0247-826A-53F7B8457AE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0514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58" name="Plassholder for tekst 29">
            <a:extLst>
              <a:ext uri="{FF2B5EF4-FFF2-40B4-BE49-F238E27FC236}">
                <a16:creationId xmlns:a16="http://schemas.microsoft.com/office/drawing/2014/main" id="{8244C0D0-B447-364F-AD7E-829EA1AB2C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05128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9" name="Plassholder for tekst 29">
            <a:extLst>
              <a:ext uri="{FF2B5EF4-FFF2-40B4-BE49-F238E27FC236}">
                <a16:creationId xmlns:a16="http://schemas.microsoft.com/office/drawing/2014/main" id="{6D63F879-14EF-9A48-9712-21BBBB5478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05128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60" name="Plassholder for tekst 29">
            <a:extLst>
              <a:ext uri="{FF2B5EF4-FFF2-40B4-BE49-F238E27FC236}">
                <a16:creationId xmlns:a16="http://schemas.microsoft.com/office/drawing/2014/main" id="{88F82980-3B21-D34A-AF1F-75CB65A974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05128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3" name="Plassholder for bilde 5">
            <a:extLst>
              <a:ext uri="{FF2B5EF4-FFF2-40B4-BE49-F238E27FC236}">
                <a16:creationId xmlns:a16="http://schemas.microsoft.com/office/drawing/2014/main" id="{A8F5D8CD-9CC3-304F-AC71-F7D7C7D9A56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998076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4" name="Plassholder for tekst 29">
            <a:extLst>
              <a:ext uri="{FF2B5EF4-FFF2-40B4-BE49-F238E27FC236}">
                <a16:creationId xmlns:a16="http://schemas.microsoft.com/office/drawing/2014/main" id="{C6D3F3AC-E770-A845-8FBB-EF4E76A0BA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998076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Plassholder for tekst 29">
            <a:extLst>
              <a:ext uri="{FF2B5EF4-FFF2-40B4-BE49-F238E27FC236}">
                <a16:creationId xmlns:a16="http://schemas.microsoft.com/office/drawing/2014/main" id="{8DC60941-BE57-CB42-8EC1-4E93C9082B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998076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66" name="Plassholder for tekst 29">
            <a:extLst>
              <a:ext uri="{FF2B5EF4-FFF2-40B4-BE49-F238E27FC236}">
                <a16:creationId xmlns:a16="http://schemas.microsoft.com/office/drawing/2014/main" id="{580077CD-82F7-0F43-B1AE-AB9A2B9A0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998076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9" name="Plassholder for bilde 5">
            <a:extLst>
              <a:ext uri="{FF2B5EF4-FFF2-40B4-BE49-F238E27FC236}">
                <a16:creationId xmlns:a16="http://schemas.microsoft.com/office/drawing/2014/main" id="{BEC60C22-6789-C149-8F53-BD9A22992E4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3340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0" name="Plassholder for tekst 29">
            <a:extLst>
              <a:ext uri="{FF2B5EF4-FFF2-40B4-BE49-F238E27FC236}">
                <a16:creationId xmlns:a16="http://schemas.microsoft.com/office/drawing/2014/main" id="{777A5458-44E0-854C-9450-DE7D2783096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33400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1" name="Plassholder for tekst 29">
            <a:extLst>
              <a:ext uri="{FF2B5EF4-FFF2-40B4-BE49-F238E27FC236}">
                <a16:creationId xmlns:a16="http://schemas.microsoft.com/office/drawing/2014/main" id="{D87F24F9-02BB-3B40-AC63-DDEA55E505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3400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2" name="Plassholder for tekst 29">
            <a:extLst>
              <a:ext uri="{FF2B5EF4-FFF2-40B4-BE49-F238E27FC236}">
                <a16:creationId xmlns:a16="http://schemas.microsoft.com/office/drawing/2014/main" id="{E3891B74-C144-F647-9F6A-88B4FB46290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3400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75" name="Plassholder for bilde 5">
            <a:extLst>
              <a:ext uri="{FF2B5EF4-FFF2-40B4-BE49-F238E27FC236}">
                <a16:creationId xmlns:a16="http://schemas.microsoft.com/office/drawing/2014/main" id="{41F2453F-1837-E04D-912E-245AB200BB7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242633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6" name="Plassholder for tekst 29">
            <a:extLst>
              <a:ext uri="{FF2B5EF4-FFF2-40B4-BE49-F238E27FC236}">
                <a16:creationId xmlns:a16="http://schemas.microsoft.com/office/drawing/2014/main" id="{EBA33246-23BD-5B45-AA53-A913495F948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426334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7" name="Plassholder for tekst 29">
            <a:extLst>
              <a:ext uri="{FF2B5EF4-FFF2-40B4-BE49-F238E27FC236}">
                <a16:creationId xmlns:a16="http://schemas.microsoft.com/office/drawing/2014/main" id="{D3F7A8C3-9DC7-E848-83EF-F0E36DDE85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26334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8" name="Plassholder for tekst 29">
            <a:extLst>
              <a:ext uri="{FF2B5EF4-FFF2-40B4-BE49-F238E27FC236}">
                <a16:creationId xmlns:a16="http://schemas.microsoft.com/office/drawing/2014/main" id="{781FF7A4-D72C-BF49-8535-3E85AD50A3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26334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81" name="Plassholder for bilde 5">
            <a:extLst>
              <a:ext uri="{FF2B5EF4-FFF2-40B4-BE49-F238E27FC236}">
                <a16:creationId xmlns:a16="http://schemas.microsoft.com/office/drawing/2014/main" id="{BA86B9DD-66C5-174C-92BB-C725E47C7D3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31927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2" name="Plassholder for tekst 29">
            <a:extLst>
              <a:ext uri="{FF2B5EF4-FFF2-40B4-BE49-F238E27FC236}">
                <a16:creationId xmlns:a16="http://schemas.microsoft.com/office/drawing/2014/main" id="{A10DC0C7-3D88-C44D-B6E4-12D5F68D78C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319267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3" name="Plassholder for tekst 29">
            <a:extLst>
              <a:ext uri="{FF2B5EF4-FFF2-40B4-BE49-F238E27FC236}">
                <a16:creationId xmlns:a16="http://schemas.microsoft.com/office/drawing/2014/main" id="{43E78351-A9BA-8B48-9BD5-F064F389B74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9267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84" name="Plassholder for tekst 29">
            <a:extLst>
              <a:ext uri="{FF2B5EF4-FFF2-40B4-BE49-F238E27FC236}">
                <a16:creationId xmlns:a16="http://schemas.microsoft.com/office/drawing/2014/main" id="{56956FD0-54E3-6143-93FE-7B03ECD745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319267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87" name="Plassholder for bilde 5">
            <a:extLst>
              <a:ext uri="{FF2B5EF4-FFF2-40B4-BE49-F238E27FC236}">
                <a16:creationId xmlns:a16="http://schemas.microsoft.com/office/drawing/2014/main" id="{B18DDB92-B9CB-BE4D-ABA7-E97DDD2D026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21220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8" name="Plassholder for tekst 29">
            <a:extLst>
              <a:ext uri="{FF2B5EF4-FFF2-40B4-BE49-F238E27FC236}">
                <a16:creationId xmlns:a16="http://schemas.microsoft.com/office/drawing/2014/main" id="{CC23D3A1-C464-9D41-91E5-CB109A040C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212199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9" name="Plassholder for tekst 29">
            <a:extLst>
              <a:ext uri="{FF2B5EF4-FFF2-40B4-BE49-F238E27FC236}">
                <a16:creationId xmlns:a16="http://schemas.microsoft.com/office/drawing/2014/main" id="{932B09A9-BDE2-9949-9E26-011E5C8DE61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12199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0" name="Plassholder for tekst 29">
            <a:extLst>
              <a:ext uri="{FF2B5EF4-FFF2-40B4-BE49-F238E27FC236}">
                <a16:creationId xmlns:a16="http://schemas.microsoft.com/office/drawing/2014/main" id="{C2747A3A-C218-9B47-8D8C-15DBCD84A9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12199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3" name="Plassholder for bilde 5">
            <a:extLst>
              <a:ext uri="{FF2B5EF4-FFF2-40B4-BE49-F238E27FC236}">
                <a16:creationId xmlns:a16="http://schemas.microsoft.com/office/drawing/2014/main" id="{C603C6DA-265E-0846-A123-77ABF62757ED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10514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94" name="Plassholder for tekst 29">
            <a:extLst>
              <a:ext uri="{FF2B5EF4-FFF2-40B4-BE49-F238E27FC236}">
                <a16:creationId xmlns:a16="http://schemas.microsoft.com/office/drawing/2014/main" id="{44B979E2-48FD-AC4E-B66C-79206AE6230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105128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5" name="Plassholder for tekst 29">
            <a:extLst>
              <a:ext uri="{FF2B5EF4-FFF2-40B4-BE49-F238E27FC236}">
                <a16:creationId xmlns:a16="http://schemas.microsoft.com/office/drawing/2014/main" id="{BD82B775-BF04-E543-9333-4D140E5E16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105128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6" name="Plassholder for tekst 29">
            <a:extLst>
              <a:ext uri="{FF2B5EF4-FFF2-40B4-BE49-F238E27FC236}">
                <a16:creationId xmlns:a16="http://schemas.microsoft.com/office/drawing/2014/main" id="{443F3A2F-DE0F-2849-8F3E-69A4E42D563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105128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9" name="Plassholder for bilde 5">
            <a:extLst>
              <a:ext uri="{FF2B5EF4-FFF2-40B4-BE49-F238E27FC236}">
                <a16:creationId xmlns:a16="http://schemas.microsoft.com/office/drawing/2014/main" id="{1204D9F2-9AF9-E540-92B8-08BA17E4C00C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9998076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00" name="Plassholder for tekst 29">
            <a:extLst>
              <a:ext uri="{FF2B5EF4-FFF2-40B4-BE49-F238E27FC236}">
                <a16:creationId xmlns:a16="http://schemas.microsoft.com/office/drawing/2014/main" id="{883C2FD0-0EB1-CB4F-84F8-522689EBE2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998076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1" name="Plassholder for tekst 29">
            <a:extLst>
              <a:ext uri="{FF2B5EF4-FFF2-40B4-BE49-F238E27FC236}">
                <a16:creationId xmlns:a16="http://schemas.microsoft.com/office/drawing/2014/main" id="{FC75D5FC-AFA3-0345-8A3B-7B02E531F0F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98076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02" name="Plassholder for tekst 29">
            <a:extLst>
              <a:ext uri="{FF2B5EF4-FFF2-40B4-BE49-F238E27FC236}">
                <a16:creationId xmlns:a16="http://schemas.microsoft.com/office/drawing/2014/main" id="{C91E21A9-51C1-CC48-858B-3B75041DF36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98076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5" name="Plassholder for dato 3">
            <a:extLst>
              <a:ext uri="{FF2B5EF4-FFF2-40B4-BE49-F238E27FC236}">
                <a16:creationId xmlns:a16="http://schemas.microsoft.com/office/drawing/2014/main" id="{FF401711-5771-E348-B884-4494C1553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56" name="Plassholder for bunntekst 4">
            <a:extLst>
              <a:ext uri="{FF2B5EF4-FFF2-40B4-BE49-F238E27FC236}">
                <a16:creationId xmlns:a16="http://schemas.microsoft.com/office/drawing/2014/main" id="{B4D6C75C-1A1B-A34D-A089-D65B6B61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61" name="Plassholder for lysbildenummer 5">
            <a:extLst>
              <a:ext uri="{FF2B5EF4-FFF2-40B4-BE49-F238E27FC236}">
                <a16:creationId xmlns:a16="http://schemas.microsoft.com/office/drawing/2014/main" id="{62072BB7-75F3-4C45-A4FC-90BE55839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3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5400" b="1">
                <a:solidFill>
                  <a:srgbClr val="0085C0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6762BAF8-3152-9949-A56A-A5A1EE864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2F5D33DF-151F-8C44-BE69-22D4DBDB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1511340-35CB-2D49-A578-472198643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0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6751417D-366D-B143-B31C-C73D41ED7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DE9C3F96-76FA-0F47-AD15-ECE16BD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DF0D807-F9C3-DF43-9BB0-34DE90CD4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2B334FB-FF4A-5E4F-8B82-4F7AA6118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40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EBB92826-BA27-4C49-B3E0-BE6A934E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3673888A-BCCE-1D4E-AFF7-B5653A81B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61F5AA2-5D29-3345-A3DD-65737A905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EBECE2-BEAB-1141-9F28-663B0C091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76E25B0E-2728-384B-8A49-85C1E119C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A38E396D-E5A4-4749-BB0E-2CD8C6E5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0959ECA-CEEA-514E-9333-D54056F6D3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C30A7E8-E3FA-5345-9EC5-FC002C5E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0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639BB181-5361-0549-95AA-E8D5F2E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57D11602-5F7A-484B-B659-33C6039CC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524E66A8-337A-3442-B197-501BCA554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537D87F-9CDB-3743-9790-3ADBED139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E79DD916-2AFD-0042-A062-3DF84E6EA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DF7D2294-8285-EB4C-8FC9-10E306C3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E467120E-4C46-C84E-B9CC-7D85C232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EA34F2D-7D05-4B4E-B4C7-515183E92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 lyseblå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0BC74E1-5CDF-5142-A7EF-A67FC8EA8B85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4" y="1717675"/>
            <a:ext cx="6964363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4" y="2476894"/>
            <a:ext cx="6964363" cy="3473055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424C2C66-B4EF-CA45-9EB9-E4586F52A8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2045" y="1717675"/>
            <a:ext cx="3317408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774B19EF-5681-0545-BB92-34D2FCE4346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12046" y="2476894"/>
            <a:ext cx="3317408" cy="3473056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tittel 1">
            <a:extLst>
              <a:ext uri="{FF2B5EF4-FFF2-40B4-BE49-F238E27FC236}">
                <a16:creationId xmlns:a16="http://schemas.microsoft.com/office/drawing/2014/main" id="{F849F286-9522-0646-9DE3-D32E129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CA468E9D-E235-064F-A185-148548D280F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08.12.2021</a:t>
            </a:fld>
            <a:endParaRPr lang="nb-NO"/>
          </a:p>
        </p:txBody>
      </p:sp>
      <p:sp>
        <p:nvSpPr>
          <p:cNvPr id="18" name="Plassholder for bunntekst 4">
            <a:extLst>
              <a:ext uri="{FF2B5EF4-FFF2-40B4-BE49-F238E27FC236}">
                <a16:creationId xmlns:a16="http://schemas.microsoft.com/office/drawing/2014/main" id="{FDB1A09E-D868-104A-96D0-CF2DEB27E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A6E38C66-DB73-4E4F-A7B8-74AF75087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B496756-72A7-9845-9F89-587C35D44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32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5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med teks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0"/>
          </p:nvPr>
        </p:nvSpPr>
        <p:spPr>
          <a:xfrm>
            <a:off x="533400" y="4320540"/>
            <a:ext cx="11098213" cy="1620203"/>
          </a:xfrm>
          <a:noFill/>
        </p:spPr>
        <p:txBody>
          <a:bodyPr/>
          <a:lstStyle>
            <a:lvl1pPr marL="0" indent="0" algn="ctr">
              <a:buNone/>
              <a:defRPr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A977DA6F-4A81-6A4E-A8C5-893DEFD2F4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48722" y="1723328"/>
            <a:ext cx="4142206" cy="9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50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36575" y="453412"/>
            <a:ext cx="11101388" cy="6895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3399" y="1717676"/>
            <a:ext cx="11104563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topplogo" hidden="1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4133" y="612097"/>
            <a:ext cx="1657799" cy="324000"/>
          </a:xfrm>
          <a:prstGeom prst="rect">
            <a:avLst/>
          </a:prstGeom>
        </p:spPr>
      </p:pic>
      <p:sp>
        <p:nvSpPr>
          <p:cNvPr id="9" name="Hellogo" hidden="1"/>
          <p:cNvSpPr>
            <a:spLocks noChangeAspect="1" noEditPoints="1"/>
          </p:cNvSpPr>
          <p:nvPr/>
        </p:nvSpPr>
        <p:spPr bwMode="auto">
          <a:xfrm>
            <a:off x="4656000" y="2056975"/>
            <a:ext cx="2880000" cy="2744050"/>
          </a:xfrm>
          <a:custGeom>
            <a:avLst/>
            <a:gdLst>
              <a:gd name="T0" fmla="*/ 319 w 337"/>
              <a:gd name="T1" fmla="*/ 129 h 321"/>
              <a:gd name="T2" fmla="*/ 289 w 337"/>
              <a:gd name="T3" fmla="*/ 64 h 321"/>
              <a:gd name="T4" fmla="*/ 305 w 337"/>
              <a:gd name="T5" fmla="*/ 48 h 321"/>
              <a:gd name="T6" fmla="*/ 308 w 337"/>
              <a:gd name="T7" fmla="*/ 21 h 321"/>
              <a:gd name="T8" fmla="*/ 292 w 337"/>
              <a:gd name="T9" fmla="*/ 13 h 321"/>
              <a:gd name="T10" fmla="*/ 265 w 337"/>
              <a:gd name="T11" fmla="*/ 40 h 321"/>
              <a:gd name="T12" fmla="*/ 137 w 337"/>
              <a:gd name="T13" fmla="*/ 9 h 321"/>
              <a:gd name="T14" fmla="*/ 17 w 337"/>
              <a:gd name="T15" fmla="*/ 191 h 321"/>
              <a:gd name="T16" fmla="*/ 48 w 337"/>
              <a:gd name="T17" fmla="*/ 257 h 321"/>
              <a:gd name="T18" fmla="*/ 36 w 337"/>
              <a:gd name="T19" fmla="*/ 269 h 321"/>
              <a:gd name="T20" fmla="*/ 33 w 337"/>
              <a:gd name="T21" fmla="*/ 296 h 321"/>
              <a:gd name="T22" fmla="*/ 49 w 337"/>
              <a:gd name="T23" fmla="*/ 304 h 321"/>
              <a:gd name="T24" fmla="*/ 72 w 337"/>
              <a:gd name="T25" fmla="*/ 281 h 321"/>
              <a:gd name="T26" fmla="*/ 199 w 337"/>
              <a:gd name="T27" fmla="*/ 311 h 321"/>
              <a:gd name="T28" fmla="*/ 319 w 337"/>
              <a:gd name="T29" fmla="*/ 129 h 321"/>
              <a:gd name="T30" fmla="*/ 87 w 337"/>
              <a:gd name="T31" fmla="*/ 161 h 321"/>
              <a:gd name="T32" fmla="*/ 172 w 337"/>
              <a:gd name="T33" fmla="*/ 33 h 321"/>
              <a:gd name="T34" fmla="*/ 255 w 337"/>
              <a:gd name="T35" fmla="*/ 50 h 321"/>
              <a:gd name="T36" fmla="*/ 104 w 337"/>
              <a:gd name="T37" fmla="*/ 201 h 321"/>
              <a:gd name="T38" fmla="*/ 87 w 337"/>
              <a:gd name="T39" fmla="*/ 161 h 321"/>
              <a:gd name="T40" fmla="*/ 165 w 337"/>
              <a:gd name="T41" fmla="*/ 287 h 321"/>
              <a:gd name="T42" fmla="*/ 82 w 337"/>
              <a:gd name="T43" fmla="*/ 271 h 321"/>
              <a:gd name="T44" fmla="*/ 233 w 337"/>
              <a:gd name="T45" fmla="*/ 120 h 321"/>
              <a:gd name="T46" fmla="*/ 249 w 337"/>
              <a:gd name="T47" fmla="*/ 159 h 321"/>
              <a:gd name="T48" fmla="*/ 165 w 337"/>
              <a:gd name="T49" fmla="*/ 28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319" y="129"/>
                </a:moveTo>
                <a:cubicBezTo>
                  <a:pt x="314" y="105"/>
                  <a:pt x="304" y="83"/>
                  <a:pt x="289" y="64"/>
                </a:cubicBezTo>
                <a:cubicBezTo>
                  <a:pt x="305" y="48"/>
                  <a:pt x="305" y="48"/>
                  <a:pt x="305" y="48"/>
                </a:cubicBezTo>
                <a:cubicBezTo>
                  <a:pt x="310" y="43"/>
                  <a:pt x="311" y="31"/>
                  <a:pt x="308" y="21"/>
                </a:cubicBezTo>
                <a:cubicBezTo>
                  <a:pt x="304" y="11"/>
                  <a:pt x="297" y="8"/>
                  <a:pt x="292" y="13"/>
                </a:cubicBezTo>
                <a:cubicBezTo>
                  <a:pt x="265" y="40"/>
                  <a:pt x="265" y="40"/>
                  <a:pt x="265" y="40"/>
                </a:cubicBezTo>
                <a:cubicBezTo>
                  <a:pt x="230" y="12"/>
                  <a:pt x="184" y="0"/>
                  <a:pt x="137" y="9"/>
                </a:cubicBezTo>
                <a:cubicBezTo>
                  <a:pt x="54" y="26"/>
                  <a:pt x="0" y="108"/>
                  <a:pt x="17" y="191"/>
                </a:cubicBezTo>
                <a:cubicBezTo>
                  <a:pt x="22" y="216"/>
                  <a:pt x="33" y="238"/>
                  <a:pt x="48" y="257"/>
                </a:cubicBezTo>
                <a:cubicBezTo>
                  <a:pt x="36" y="269"/>
                  <a:pt x="36" y="269"/>
                  <a:pt x="36" y="269"/>
                </a:cubicBezTo>
                <a:cubicBezTo>
                  <a:pt x="30" y="274"/>
                  <a:pt x="29" y="286"/>
                  <a:pt x="33" y="296"/>
                </a:cubicBezTo>
                <a:cubicBezTo>
                  <a:pt x="36" y="306"/>
                  <a:pt x="44" y="309"/>
                  <a:pt x="49" y="304"/>
                </a:cubicBezTo>
                <a:cubicBezTo>
                  <a:pt x="72" y="281"/>
                  <a:pt x="72" y="281"/>
                  <a:pt x="72" y="281"/>
                </a:cubicBezTo>
                <a:cubicBezTo>
                  <a:pt x="107" y="308"/>
                  <a:pt x="153" y="321"/>
                  <a:pt x="199" y="311"/>
                </a:cubicBezTo>
                <a:cubicBezTo>
                  <a:pt x="283" y="294"/>
                  <a:pt x="337" y="213"/>
                  <a:pt x="319" y="129"/>
                </a:cubicBezTo>
                <a:moveTo>
                  <a:pt x="87" y="161"/>
                </a:moveTo>
                <a:cubicBezTo>
                  <a:pt x="75" y="103"/>
                  <a:pt x="113" y="45"/>
                  <a:pt x="172" y="33"/>
                </a:cubicBezTo>
                <a:cubicBezTo>
                  <a:pt x="202" y="27"/>
                  <a:pt x="231" y="34"/>
                  <a:pt x="255" y="50"/>
                </a:cubicBezTo>
                <a:cubicBezTo>
                  <a:pt x="104" y="201"/>
                  <a:pt x="104" y="201"/>
                  <a:pt x="104" y="201"/>
                </a:cubicBezTo>
                <a:cubicBezTo>
                  <a:pt x="96" y="189"/>
                  <a:pt x="90" y="176"/>
                  <a:pt x="87" y="161"/>
                </a:cubicBezTo>
                <a:moveTo>
                  <a:pt x="165" y="287"/>
                </a:moveTo>
                <a:cubicBezTo>
                  <a:pt x="135" y="293"/>
                  <a:pt x="106" y="287"/>
                  <a:pt x="82" y="271"/>
                </a:cubicBezTo>
                <a:cubicBezTo>
                  <a:pt x="233" y="120"/>
                  <a:pt x="233" y="120"/>
                  <a:pt x="233" y="120"/>
                </a:cubicBezTo>
                <a:cubicBezTo>
                  <a:pt x="241" y="132"/>
                  <a:pt x="246" y="145"/>
                  <a:pt x="249" y="159"/>
                </a:cubicBezTo>
                <a:cubicBezTo>
                  <a:pt x="261" y="218"/>
                  <a:pt x="223" y="275"/>
                  <a:pt x="165" y="287"/>
                </a:cubicBezTo>
              </a:path>
            </a:pathLst>
          </a:cu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Kantlogo" hidden="1"/>
          <p:cNvSpPr>
            <a:spLocks noChangeAspect="1" noEditPoints="1"/>
          </p:cNvSpPr>
          <p:nvPr/>
        </p:nvSpPr>
        <p:spPr bwMode="auto">
          <a:xfrm>
            <a:off x="4656000" y="2054372"/>
            <a:ext cx="2880000" cy="2749256"/>
          </a:xfrm>
          <a:custGeom>
            <a:avLst/>
            <a:gdLst>
              <a:gd name="T0" fmla="*/ 315 w 332"/>
              <a:gd name="T1" fmla="*/ 128 h 317"/>
              <a:gd name="T2" fmla="*/ 285 w 332"/>
              <a:gd name="T3" fmla="*/ 64 h 317"/>
              <a:gd name="T4" fmla="*/ 301 w 332"/>
              <a:gd name="T5" fmla="*/ 48 h 317"/>
              <a:gd name="T6" fmla="*/ 304 w 332"/>
              <a:gd name="T7" fmla="*/ 21 h 317"/>
              <a:gd name="T8" fmla="*/ 288 w 332"/>
              <a:gd name="T9" fmla="*/ 13 h 317"/>
              <a:gd name="T10" fmla="*/ 261 w 332"/>
              <a:gd name="T11" fmla="*/ 40 h 317"/>
              <a:gd name="T12" fmla="*/ 135 w 332"/>
              <a:gd name="T13" fmla="*/ 10 h 317"/>
              <a:gd name="T14" fmla="*/ 17 w 332"/>
              <a:gd name="T15" fmla="*/ 189 h 317"/>
              <a:gd name="T16" fmla="*/ 47 w 332"/>
              <a:gd name="T17" fmla="*/ 254 h 317"/>
              <a:gd name="T18" fmla="*/ 35 w 332"/>
              <a:gd name="T19" fmla="*/ 266 h 317"/>
              <a:gd name="T20" fmla="*/ 32 w 332"/>
              <a:gd name="T21" fmla="*/ 293 h 317"/>
              <a:gd name="T22" fmla="*/ 48 w 332"/>
              <a:gd name="T23" fmla="*/ 301 h 317"/>
              <a:gd name="T24" fmla="*/ 71 w 332"/>
              <a:gd name="T25" fmla="*/ 278 h 317"/>
              <a:gd name="T26" fmla="*/ 196 w 332"/>
              <a:gd name="T27" fmla="*/ 308 h 317"/>
              <a:gd name="T28" fmla="*/ 315 w 332"/>
              <a:gd name="T29" fmla="*/ 128 h 317"/>
              <a:gd name="T30" fmla="*/ 86 w 332"/>
              <a:gd name="T31" fmla="*/ 160 h 317"/>
              <a:gd name="T32" fmla="*/ 169 w 332"/>
              <a:gd name="T33" fmla="*/ 33 h 317"/>
              <a:gd name="T34" fmla="*/ 251 w 332"/>
              <a:gd name="T35" fmla="*/ 50 h 317"/>
              <a:gd name="T36" fmla="*/ 102 w 332"/>
              <a:gd name="T37" fmla="*/ 199 h 317"/>
              <a:gd name="T38" fmla="*/ 86 w 332"/>
              <a:gd name="T39" fmla="*/ 160 h 317"/>
              <a:gd name="T40" fmla="*/ 162 w 332"/>
              <a:gd name="T41" fmla="*/ 284 h 317"/>
              <a:gd name="T42" fmla="*/ 81 w 332"/>
              <a:gd name="T43" fmla="*/ 268 h 317"/>
              <a:gd name="T44" fmla="*/ 230 w 332"/>
              <a:gd name="T45" fmla="*/ 119 h 317"/>
              <a:gd name="T46" fmla="*/ 246 w 332"/>
              <a:gd name="T47" fmla="*/ 158 h 317"/>
              <a:gd name="T48" fmla="*/ 162 w 332"/>
              <a:gd name="T49" fmla="*/ 284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317">
                <a:moveTo>
                  <a:pt x="315" y="128"/>
                </a:moveTo>
                <a:cubicBezTo>
                  <a:pt x="310" y="104"/>
                  <a:pt x="299" y="82"/>
                  <a:pt x="285" y="64"/>
                </a:cubicBezTo>
                <a:cubicBezTo>
                  <a:pt x="301" y="48"/>
                  <a:pt x="301" y="48"/>
                  <a:pt x="301" y="48"/>
                </a:cubicBezTo>
                <a:cubicBezTo>
                  <a:pt x="306" y="43"/>
                  <a:pt x="307" y="31"/>
                  <a:pt x="304" y="21"/>
                </a:cubicBezTo>
                <a:cubicBezTo>
                  <a:pt x="300" y="12"/>
                  <a:pt x="293" y="8"/>
                  <a:pt x="288" y="13"/>
                </a:cubicBezTo>
                <a:cubicBezTo>
                  <a:pt x="261" y="40"/>
                  <a:pt x="261" y="40"/>
                  <a:pt x="261" y="40"/>
                </a:cubicBezTo>
                <a:cubicBezTo>
                  <a:pt x="227" y="13"/>
                  <a:pt x="182" y="0"/>
                  <a:pt x="135" y="10"/>
                </a:cubicBezTo>
                <a:cubicBezTo>
                  <a:pt x="53" y="26"/>
                  <a:pt x="0" y="107"/>
                  <a:pt x="17" y="189"/>
                </a:cubicBezTo>
                <a:cubicBezTo>
                  <a:pt x="22" y="214"/>
                  <a:pt x="32" y="236"/>
                  <a:pt x="47" y="254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0" y="271"/>
                  <a:pt x="29" y="283"/>
                  <a:pt x="32" y="293"/>
                </a:cubicBezTo>
                <a:cubicBezTo>
                  <a:pt x="36" y="302"/>
                  <a:pt x="43" y="306"/>
                  <a:pt x="48" y="301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105" y="305"/>
                  <a:pt x="150" y="317"/>
                  <a:pt x="196" y="308"/>
                </a:cubicBezTo>
                <a:cubicBezTo>
                  <a:pt x="279" y="291"/>
                  <a:pt x="332" y="211"/>
                  <a:pt x="315" y="128"/>
                </a:cubicBezTo>
                <a:moveTo>
                  <a:pt x="86" y="160"/>
                </a:moveTo>
                <a:cubicBezTo>
                  <a:pt x="74" y="102"/>
                  <a:pt x="111" y="45"/>
                  <a:pt x="169" y="33"/>
                </a:cubicBezTo>
                <a:cubicBezTo>
                  <a:pt x="199" y="27"/>
                  <a:pt x="228" y="34"/>
                  <a:pt x="251" y="50"/>
                </a:cubicBezTo>
                <a:cubicBezTo>
                  <a:pt x="102" y="199"/>
                  <a:pt x="102" y="199"/>
                  <a:pt x="102" y="199"/>
                </a:cubicBezTo>
                <a:cubicBezTo>
                  <a:pt x="95" y="187"/>
                  <a:pt x="89" y="174"/>
                  <a:pt x="86" y="160"/>
                </a:cubicBezTo>
                <a:moveTo>
                  <a:pt x="162" y="284"/>
                </a:moveTo>
                <a:cubicBezTo>
                  <a:pt x="133" y="290"/>
                  <a:pt x="104" y="283"/>
                  <a:pt x="81" y="268"/>
                </a:cubicBezTo>
                <a:cubicBezTo>
                  <a:pt x="230" y="119"/>
                  <a:pt x="230" y="119"/>
                  <a:pt x="230" y="119"/>
                </a:cubicBezTo>
                <a:cubicBezTo>
                  <a:pt x="237" y="130"/>
                  <a:pt x="243" y="143"/>
                  <a:pt x="246" y="158"/>
                </a:cubicBezTo>
                <a:cubicBezTo>
                  <a:pt x="258" y="216"/>
                  <a:pt x="220" y="272"/>
                  <a:pt x="162" y="284"/>
                </a:cubicBez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grpSp>
        <p:nvGrpSpPr>
          <p:cNvPr id="73" name="Skravertlogo" hidden="1"/>
          <p:cNvGrpSpPr>
            <a:grpSpLocks noChangeAspect="1"/>
          </p:cNvGrpSpPr>
          <p:nvPr/>
        </p:nvGrpSpPr>
        <p:grpSpPr bwMode="auto">
          <a:xfrm>
            <a:off x="4656000" y="1987582"/>
            <a:ext cx="2880000" cy="2882836"/>
            <a:chOff x="1627" y="448"/>
            <a:chExt cx="3047" cy="3050"/>
          </a:xfrm>
          <a:solidFill>
            <a:schemeClr val="accent1"/>
          </a:solidFill>
        </p:grpSpPr>
        <p:sp>
          <p:nvSpPr>
            <p:cNvPr id="74" name="Freeform 265"/>
            <p:cNvSpPr>
              <a:spLocks/>
            </p:cNvSpPr>
            <p:nvPr/>
          </p:nvSpPr>
          <p:spPr bwMode="auto">
            <a:xfrm>
              <a:off x="1629" y="1145"/>
              <a:ext cx="898" cy="927"/>
            </a:xfrm>
            <a:custGeom>
              <a:avLst/>
              <a:gdLst>
                <a:gd name="T0" fmla="*/ 358 w 379"/>
                <a:gd name="T1" fmla="*/ 33 h 391"/>
                <a:gd name="T2" fmla="*/ 379 w 379"/>
                <a:gd name="T3" fmla="*/ 0 h 391"/>
                <a:gd name="T4" fmla="*/ 0 w 379"/>
                <a:gd name="T5" fmla="*/ 380 h 391"/>
                <a:gd name="T6" fmla="*/ 1 w 379"/>
                <a:gd name="T7" fmla="*/ 391 h 391"/>
                <a:gd name="T8" fmla="*/ 358 w 379"/>
                <a:gd name="T9" fmla="*/ 3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91">
                  <a:moveTo>
                    <a:pt x="358" y="33"/>
                  </a:moveTo>
                  <a:cubicBezTo>
                    <a:pt x="364" y="22"/>
                    <a:pt x="372" y="11"/>
                    <a:pt x="379" y="0"/>
                  </a:cubicBezTo>
                  <a:lnTo>
                    <a:pt x="0" y="380"/>
                  </a:lnTo>
                  <a:cubicBezTo>
                    <a:pt x="0" y="384"/>
                    <a:pt x="0" y="387"/>
                    <a:pt x="1" y="391"/>
                  </a:cubicBezTo>
                  <a:lnTo>
                    <a:pt x="35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66"/>
            <p:cNvSpPr>
              <a:spLocks/>
            </p:cNvSpPr>
            <p:nvPr/>
          </p:nvSpPr>
          <p:spPr bwMode="auto">
            <a:xfrm>
              <a:off x="1674" y="1684"/>
              <a:ext cx="659" cy="683"/>
            </a:xfrm>
            <a:custGeom>
              <a:avLst/>
              <a:gdLst>
                <a:gd name="T0" fmla="*/ 277 w 278"/>
                <a:gd name="T1" fmla="*/ 13 h 288"/>
                <a:gd name="T2" fmla="*/ 278 w 278"/>
                <a:gd name="T3" fmla="*/ 0 h 288"/>
                <a:gd name="T4" fmla="*/ 0 w 278"/>
                <a:gd name="T5" fmla="*/ 279 h 288"/>
                <a:gd name="T6" fmla="*/ 2 w 278"/>
                <a:gd name="T7" fmla="*/ 288 h 288"/>
                <a:gd name="T8" fmla="*/ 277 w 278"/>
                <a:gd name="T9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8">
                  <a:moveTo>
                    <a:pt x="277" y="13"/>
                  </a:moveTo>
                  <a:cubicBezTo>
                    <a:pt x="277" y="9"/>
                    <a:pt x="277" y="5"/>
                    <a:pt x="278" y="0"/>
                  </a:cubicBezTo>
                  <a:lnTo>
                    <a:pt x="0" y="279"/>
                  </a:lnTo>
                  <a:cubicBezTo>
                    <a:pt x="0" y="282"/>
                    <a:pt x="1" y="285"/>
                    <a:pt x="2" y="288"/>
                  </a:cubicBezTo>
                  <a:lnTo>
                    <a:pt x="2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7"/>
            <p:cNvSpPr>
              <a:spLocks/>
            </p:cNvSpPr>
            <p:nvPr/>
          </p:nvSpPr>
          <p:spPr bwMode="auto">
            <a:xfrm>
              <a:off x="1653" y="1553"/>
              <a:ext cx="697" cy="721"/>
            </a:xfrm>
            <a:custGeom>
              <a:avLst/>
              <a:gdLst>
                <a:gd name="T0" fmla="*/ 292 w 294"/>
                <a:gd name="T1" fmla="*/ 13 h 304"/>
                <a:gd name="T2" fmla="*/ 294 w 294"/>
                <a:gd name="T3" fmla="*/ 0 h 304"/>
                <a:gd name="T4" fmla="*/ 0 w 294"/>
                <a:gd name="T5" fmla="*/ 294 h 304"/>
                <a:gd name="T6" fmla="*/ 2 w 294"/>
                <a:gd name="T7" fmla="*/ 304 h 304"/>
                <a:gd name="T8" fmla="*/ 292 w 294"/>
                <a:gd name="T9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4">
                  <a:moveTo>
                    <a:pt x="292" y="13"/>
                  </a:moveTo>
                  <a:cubicBezTo>
                    <a:pt x="293" y="9"/>
                    <a:pt x="293" y="4"/>
                    <a:pt x="294" y="0"/>
                  </a:cubicBezTo>
                  <a:lnTo>
                    <a:pt x="0" y="294"/>
                  </a:lnTo>
                  <a:cubicBezTo>
                    <a:pt x="1" y="297"/>
                    <a:pt x="1" y="301"/>
                    <a:pt x="2" y="304"/>
                  </a:cubicBezTo>
                  <a:lnTo>
                    <a:pt x="29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68"/>
            <p:cNvSpPr>
              <a:spLocks/>
            </p:cNvSpPr>
            <p:nvPr/>
          </p:nvSpPr>
          <p:spPr bwMode="auto">
            <a:xfrm>
              <a:off x="1639" y="1392"/>
              <a:ext cx="758" cy="785"/>
            </a:xfrm>
            <a:custGeom>
              <a:avLst/>
              <a:gdLst>
                <a:gd name="T0" fmla="*/ 314 w 320"/>
                <a:gd name="T1" fmla="*/ 17 h 331"/>
                <a:gd name="T2" fmla="*/ 320 w 320"/>
                <a:gd name="T3" fmla="*/ 0 h 331"/>
                <a:gd name="T4" fmla="*/ 0 w 320"/>
                <a:gd name="T5" fmla="*/ 321 h 331"/>
                <a:gd name="T6" fmla="*/ 1 w 320"/>
                <a:gd name="T7" fmla="*/ 331 h 331"/>
                <a:gd name="T8" fmla="*/ 314 w 320"/>
                <a:gd name="T9" fmla="*/ 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31">
                  <a:moveTo>
                    <a:pt x="314" y="17"/>
                  </a:moveTo>
                  <a:cubicBezTo>
                    <a:pt x="316" y="11"/>
                    <a:pt x="318" y="5"/>
                    <a:pt x="320" y="0"/>
                  </a:cubicBezTo>
                  <a:lnTo>
                    <a:pt x="0" y="321"/>
                  </a:lnTo>
                  <a:cubicBezTo>
                    <a:pt x="0" y="324"/>
                    <a:pt x="0" y="327"/>
                    <a:pt x="1" y="331"/>
                  </a:cubicBezTo>
                  <a:lnTo>
                    <a:pt x="3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69"/>
            <p:cNvSpPr>
              <a:spLocks/>
            </p:cNvSpPr>
            <p:nvPr/>
          </p:nvSpPr>
          <p:spPr bwMode="auto">
            <a:xfrm>
              <a:off x="1793" y="493"/>
              <a:ext cx="2658" cy="2673"/>
            </a:xfrm>
            <a:custGeom>
              <a:avLst/>
              <a:gdLst>
                <a:gd name="T0" fmla="*/ 1122 w 1122"/>
                <a:gd name="T1" fmla="*/ 3 h 1127"/>
                <a:gd name="T2" fmla="*/ 1114 w 1122"/>
                <a:gd name="T3" fmla="*/ 0 h 1127"/>
                <a:gd name="T4" fmla="*/ 3 w 1122"/>
                <a:gd name="T5" fmla="*/ 1113 h 1127"/>
                <a:gd name="T6" fmla="*/ 0 w 1122"/>
                <a:gd name="T7" fmla="*/ 1127 h 1127"/>
                <a:gd name="T8" fmla="*/ 1122 w 1122"/>
                <a:gd name="T9" fmla="*/ 3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7">
                  <a:moveTo>
                    <a:pt x="1122" y="3"/>
                  </a:moveTo>
                  <a:cubicBezTo>
                    <a:pt x="1119" y="2"/>
                    <a:pt x="1117" y="1"/>
                    <a:pt x="1114" y="0"/>
                  </a:cubicBezTo>
                  <a:lnTo>
                    <a:pt x="3" y="1113"/>
                  </a:lnTo>
                  <a:cubicBezTo>
                    <a:pt x="2" y="1118"/>
                    <a:pt x="1" y="1122"/>
                    <a:pt x="0" y="1127"/>
                  </a:cubicBezTo>
                  <a:lnTo>
                    <a:pt x="11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70"/>
            <p:cNvSpPr>
              <a:spLocks/>
            </p:cNvSpPr>
            <p:nvPr/>
          </p:nvSpPr>
          <p:spPr bwMode="auto">
            <a:xfrm>
              <a:off x="2776" y="450"/>
              <a:ext cx="472" cy="446"/>
            </a:xfrm>
            <a:custGeom>
              <a:avLst/>
              <a:gdLst>
                <a:gd name="T0" fmla="*/ 0 w 199"/>
                <a:gd name="T1" fmla="*/ 188 h 188"/>
                <a:gd name="T2" fmla="*/ 33 w 199"/>
                <a:gd name="T3" fmla="*/ 167 h 188"/>
                <a:gd name="T4" fmla="*/ 199 w 199"/>
                <a:gd name="T5" fmla="*/ 0 h 188"/>
                <a:gd name="T6" fmla="*/ 188 w 199"/>
                <a:gd name="T7" fmla="*/ 0 h 188"/>
                <a:gd name="T8" fmla="*/ 0 w 19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88">
                  <a:moveTo>
                    <a:pt x="0" y="188"/>
                  </a:moveTo>
                  <a:cubicBezTo>
                    <a:pt x="11" y="180"/>
                    <a:pt x="22" y="173"/>
                    <a:pt x="33" y="167"/>
                  </a:cubicBezTo>
                  <a:lnTo>
                    <a:pt x="199" y="0"/>
                  </a:lnTo>
                  <a:cubicBezTo>
                    <a:pt x="195" y="0"/>
                    <a:pt x="192" y="0"/>
                    <a:pt x="188" y="0"/>
                  </a:cubicBezTo>
                  <a:lnTo>
                    <a:pt x="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71"/>
            <p:cNvSpPr>
              <a:spLocks/>
            </p:cNvSpPr>
            <p:nvPr/>
          </p:nvSpPr>
          <p:spPr bwMode="auto">
            <a:xfrm>
              <a:off x="3181" y="474"/>
              <a:ext cx="268" cy="244"/>
            </a:xfrm>
            <a:custGeom>
              <a:avLst/>
              <a:gdLst>
                <a:gd name="T0" fmla="*/ 0 w 113"/>
                <a:gd name="T1" fmla="*/ 103 h 103"/>
                <a:gd name="T2" fmla="*/ 1 w 113"/>
                <a:gd name="T3" fmla="*/ 103 h 103"/>
                <a:gd name="T4" fmla="*/ 14 w 113"/>
                <a:gd name="T5" fmla="*/ 101 h 103"/>
                <a:gd name="T6" fmla="*/ 113 w 113"/>
                <a:gd name="T7" fmla="*/ 1 h 103"/>
                <a:gd name="T8" fmla="*/ 104 w 113"/>
                <a:gd name="T9" fmla="*/ 0 h 103"/>
                <a:gd name="T10" fmla="*/ 0 w 113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3">
                  <a:moveTo>
                    <a:pt x="0" y="103"/>
                  </a:moveTo>
                  <a:cubicBezTo>
                    <a:pt x="1" y="103"/>
                    <a:pt x="1" y="103"/>
                    <a:pt x="1" y="103"/>
                  </a:cubicBezTo>
                  <a:cubicBezTo>
                    <a:pt x="5" y="102"/>
                    <a:pt x="10" y="101"/>
                    <a:pt x="14" y="101"/>
                  </a:cubicBezTo>
                  <a:lnTo>
                    <a:pt x="113" y="1"/>
                  </a:lnTo>
                  <a:cubicBezTo>
                    <a:pt x="110" y="1"/>
                    <a:pt x="107" y="0"/>
                    <a:pt x="104" y="0"/>
                  </a:cubicBez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72"/>
            <p:cNvSpPr>
              <a:spLocks/>
            </p:cNvSpPr>
            <p:nvPr/>
          </p:nvSpPr>
          <p:spPr bwMode="auto">
            <a:xfrm>
              <a:off x="1840" y="2177"/>
              <a:ext cx="578" cy="590"/>
            </a:xfrm>
            <a:custGeom>
              <a:avLst/>
              <a:gdLst>
                <a:gd name="T0" fmla="*/ 244 w 244"/>
                <a:gd name="T1" fmla="*/ 8 h 249"/>
                <a:gd name="T2" fmla="*/ 241 w 244"/>
                <a:gd name="T3" fmla="*/ 0 h 249"/>
                <a:gd name="T4" fmla="*/ 0 w 244"/>
                <a:gd name="T5" fmla="*/ 242 h 249"/>
                <a:gd name="T6" fmla="*/ 4 w 244"/>
                <a:gd name="T7" fmla="*/ 249 h 249"/>
                <a:gd name="T8" fmla="*/ 244 w 244"/>
                <a:gd name="T9" fmla="*/ 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9">
                  <a:moveTo>
                    <a:pt x="244" y="8"/>
                  </a:moveTo>
                  <a:cubicBezTo>
                    <a:pt x="243" y="6"/>
                    <a:pt x="242" y="3"/>
                    <a:pt x="241" y="0"/>
                  </a:cubicBezTo>
                  <a:lnTo>
                    <a:pt x="0" y="242"/>
                  </a:lnTo>
                  <a:cubicBezTo>
                    <a:pt x="1" y="244"/>
                    <a:pt x="3" y="246"/>
                    <a:pt x="4" y="249"/>
                  </a:cubicBezTo>
                  <a:lnTo>
                    <a:pt x="2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73"/>
            <p:cNvSpPr>
              <a:spLocks/>
            </p:cNvSpPr>
            <p:nvPr/>
          </p:nvSpPr>
          <p:spPr bwMode="auto">
            <a:xfrm>
              <a:off x="1883" y="2255"/>
              <a:ext cx="573" cy="581"/>
            </a:xfrm>
            <a:custGeom>
              <a:avLst/>
              <a:gdLst>
                <a:gd name="T0" fmla="*/ 242 w 242"/>
                <a:gd name="T1" fmla="*/ 8 h 245"/>
                <a:gd name="T2" fmla="*/ 238 w 242"/>
                <a:gd name="T3" fmla="*/ 0 h 245"/>
                <a:gd name="T4" fmla="*/ 0 w 242"/>
                <a:gd name="T5" fmla="*/ 238 h 245"/>
                <a:gd name="T6" fmla="*/ 5 w 242"/>
                <a:gd name="T7" fmla="*/ 245 h 245"/>
                <a:gd name="T8" fmla="*/ 242 w 242"/>
                <a:gd name="T9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45">
                  <a:moveTo>
                    <a:pt x="242" y="8"/>
                  </a:moveTo>
                  <a:cubicBezTo>
                    <a:pt x="240" y="5"/>
                    <a:pt x="239" y="3"/>
                    <a:pt x="238" y="0"/>
                  </a:cubicBezTo>
                  <a:lnTo>
                    <a:pt x="0" y="238"/>
                  </a:lnTo>
                  <a:cubicBezTo>
                    <a:pt x="2" y="240"/>
                    <a:pt x="3" y="243"/>
                    <a:pt x="5" y="245"/>
                  </a:cubicBezTo>
                  <a:lnTo>
                    <a:pt x="2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74"/>
            <p:cNvSpPr>
              <a:spLocks/>
            </p:cNvSpPr>
            <p:nvPr/>
          </p:nvSpPr>
          <p:spPr bwMode="auto">
            <a:xfrm>
              <a:off x="1930" y="2329"/>
              <a:ext cx="569" cy="574"/>
            </a:xfrm>
            <a:custGeom>
              <a:avLst/>
              <a:gdLst>
                <a:gd name="T0" fmla="*/ 240 w 240"/>
                <a:gd name="T1" fmla="*/ 7 h 242"/>
                <a:gd name="T2" fmla="*/ 235 w 240"/>
                <a:gd name="T3" fmla="*/ 0 h 242"/>
                <a:gd name="T4" fmla="*/ 0 w 240"/>
                <a:gd name="T5" fmla="*/ 235 h 242"/>
                <a:gd name="T6" fmla="*/ 5 w 240"/>
                <a:gd name="T7" fmla="*/ 242 h 242"/>
                <a:gd name="T8" fmla="*/ 240 w 240"/>
                <a:gd name="T9" fmla="*/ 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2">
                  <a:moveTo>
                    <a:pt x="240" y="7"/>
                  </a:moveTo>
                  <a:cubicBezTo>
                    <a:pt x="238" y="5"/>
                    <a:pt x="237" y="2"/>
                    <a:pt x="235" y="0"/>
                  </a:cubicBezTo>
                  <a:lnTo>
                    <a:pt x="0" y="235"/>
                  </a:lnTo>
                  <a:cubicBezTo>
                    <a:pt x="2" y="237"/>
                    <a:pt x="4" y="240"/>
                    <a:pt x="5" y="242"/>
                  </a:cubicBezTo>
                  <a:lnTo>
                    <a:pt x="2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75"/>
            <p:cNvSpPr>
              <a:spLocks/>
            </p:cNvSpPr>
            <p:nvPr/>
          </p:nvSpPr>
          <p:spPr bwMode="auto">
            <a:xfrm>
              <a:off x="1729" y="1906"/>
              <a:ext cx="613" cy="631"/>
            </a:xfrm>
            <a:custGeom>
              <a:avLst/>
              <a:gdLst>
                <a:gd name="T0" fmla="*/ 259 w 259"/>
                <a:gd name="T1" fmla="*/ 10 h 266"/>
                <a:gd name="T2" fmla="*/ 257 w 259"/>
                <a:gd name="T3" fmla="*/ 0 h 266"/>
                <a:gd name="T4" fmla="*/ 0 w 259"/>
                <a:gd name="T5" fmla="*/ 258 h 266"/>
                <a:gd name="T6" fmla="*/ 3 w 259"/>
                <a:gd name="T7" fmla="*/ 266 h 266"/>
                <a:gd name="T8" fmla="*/ 259 w 259"/>
                <a:gd name="T9" fmla="*/ 1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6">
                  <a:moveTo>
                    <a:pt x="259" y="10"/>
                  </a:moveTo>
                  <a:cubicBezTo>
                    <a:pt x="258" y="7"/>
                    <a:pt x="258" y="4"/>
                    <a:pt x="257" y="0"/>
                  </a:cubicBezTo>
                  <a:lnTo>
                    <a:pt x="0" y="258"/>
                  </a:lnTo>
                  <a:cubicBezTo>
                    <a:pt x="1" y="261"/>
                    <a:pt x="2" y="264"/>
                    <a:pt x="3" y="266"/>
                  </a:cubicBezTo>
                  <a:lnTo>
                    <a:pt x="25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6"/>
            <p:cNvSpPr>
              <a:spLocks/>
            </p:cNvSpPr>
            <p:nvPr/>
          </p:nvSpPr>
          <p:spPr bwMode="auto">
            <a:xfrm>
              <a:off x="1800" y="2094"/>
              <a:ext cx="588" cy="600"/>
            </a:xfrm>
            <a:custGeom>
              <a:avLst/>
              <a:gdLst>
                <a:gd name="T0" fmla="*/ 248 w 248"/>
                <a:gd name="T1" fmla="*/ 8 h 253"/>
                <a:gd name="T2" fmla="*/ 245 w 248"/>
                <a:gd name="T3" fmla="*/ 0 h 253"/>
                <a:gd name="T4" fmla="*/ 0 w 248"/>
                <a:gd name="T5" fmla="*/ 246 h 253"/>
                <a:gd name="T6" fmla="*/ 3 w 248"/>
                <a:gd name="T7" fmla="*/ 253 h 253"/>
                <a:gd name="T8" fmla="*/ 248 w 248"/>
                <a:gd name="T9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3">
                  <a:moveTo>
                    <a:pt x="248" y="8"/>
                  </a:moveTo>
                  <a:cubicBezTo>
                    <a:pt x="247" y="6"/>
                    <a:pt x="246" y="3"/>
                    <a:pt x="245" y="0"/>
                  </a:cubicBezTo>
                  <a:lnTo>
                    <a:pt x="0" y="246"/>
                  </a:lnTo>
                  <a:cubicBezTo>
                    <a:pt x="1" y="248"/>
                    <a:pt x="2" y="250"/>
                    <a:pt x="3" y="253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77"/>
            <p:cNvSpPr>
              <a:spLocks/>
            </p:cNvSpPr>
            <p:nvPr/>
          </p:nvSpPr>
          <p:spPr bwMode="auto">
            <a:xfrm>
              <a:off x="1698" y="1802"/>
              <a:ext cx="633" cy="652"/>
            </a:xfrm>
            <a:custGeom>
              <a:avLst/>
              <a:gdLst>
                <a:gd name="T0" fmla="*/ 267 w 267"/>
                <a:gd name="T1" fmla="*/ 11 h 275"/>
                <a:gd name="T2" fmla="*/ 266 w 267"/>
                <a:gd name="T3" fmla="*/ 0 h 275"/>
                <a:gd name="T4" fmla="*/ 0 w 267"/>
                <a:gd name="T5" fmla="*/ 266 h 275"/>
                <a:gd name="T6" fmla="*/ 3 w 267"/>
                <a:gd name="T7" fmla="*/ 275 h 275"/>
                <a:gd name="T8" fmla="*/ 267 w 267"/>
                <a:gd name="T9" fmla="*/ 1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75">
                  <a:moveTo>
                    <a:pt x="267" y="11"/>
                  </a:moveTo>
                  <a:cubicBezTo>
                    <a:pt x="267" y="7"/>
                    <a:pt x="267" y="3"/>
                    <a:pt x="266" y="0"/>
                  </a:cubicBezTo>
                  <a:lnTo>
                    <a:pt x="0" y="266"/>
                  </a:lnTo>
                  <a:cubicBezTo>
                    <a:pt x="1" y="269"/>
                    <a:pt x="2" y="272"/>
                    <a:pt x="3" y="275"/>
                  </a:cubicBezTo>
                  <a:lnTo>
                    <a:pt x="26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78"/>
            <p:cNvSpPr>
              <a:spLocks/>
            </p:cNvSpPr>
            <p:nvPr/>
          </p:nvSpPr>
          <p:spPr bwMode="auto">
            <a:xfrm>
              <a:off x="1762" y="2004"/>
              <a:ext cx="599" cy="614"/>
            </a:xfrm>
            <a:custGeom>
              <a:avLst/>
              <a:gdLst>
                <a:gd name="T0" fmla="*/ 253 w 253"/>
                <a:gd name="T1" fmla="*/ 9 h 259"/>
                <a:gd name="T2" fmla="*/ 250 w 253"/>
                <a:gd name="T3" fmla="*/ 0 h 259"/>
                <a:gd name="T4" fmla="*/ 0 w 253"/>
                <a:gd name="T5" fmla="*/ 251 h 259"/>
                <a:gd name="T6" fmla="*/ 3 w 253"/>
                <a:gd name="T7" fmla="*/ 259 h 259"/>
                <a:gd name="T8" fmla="*/ 253 w 253"/>
                <a:gd name="T9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59">
                  <a:moveTo>
                    <a:pt x="253" y="9"/>
                  </a:moveTo>
                  <a:cubicBezTo>
                    <a:pt x="252" y="6"/>
                    <a:pt x="251" y="3"/>
                    <a:pt x="250" y="0"/>
                  </a:cubicBezTo>
                  <a:lnTo>
                    <a:pt x="0" y="251"/>
                  </a:lnTo>
                  <a:cubicBezTo>
                    <a:pt x="1" y="254"/>
                    <a:pt x="2" y="256"/>
                    <a:pt x="3" y="259"/>
                  </a:cubicBezTo>
                  <a:lnTo>
                    <a:pt x="25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279"/>
            <p:cNvSpPr>
              <a:spLocks/>
            </p:cNvSpPr>
            <p:nvPr/>
          </p:nvSpPr>
          <p:spPr bwMode="auto">
            <a:xfrm>
              <a:off x="3020" y="457"/>
              <a:ext cx="332" cy="309"/>
            </a:xfrm>
            <a:custGeom>
              <a:avLst/>
              <a:gdLst>
                <a:gd name="T0" fmla="*/ 0 w 140"/>
                <a:gd name="T1" fmla="*/ 130 h 130"/>
                <a:gd name="T2" fmla="*/ 18 w 140"/>
                <a:gd name="T3" fmla="*/ 124 h 130"/>
                <a:gd name="T4" fmla="*/ 140 w 140"/>
                <a:gd name="T5" fmla="*/ 2 h 130"/>
                <a:gd name="T6" fmla="*/ 130 w 140"/>
                <a:gd name="T7" fmla="*/ 0 h 130"/>
                <a:gd name="T8" fmla="*/ 0 w 14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0">
                  <a:moveTo>
                    <a:pt x="0" y="130"/>
                  </a:moveTo>
                  <a:cubicBezTo>
                    <a:pt x="6" y="128"/>
                    <a:pt x="12" y="126"/>
                    <a:pt x="18" y="124"/>
                  </a:cubicBezTo>
                  <a:lnTo>
                    <a:pt x="140" y="2"/>
                  </a:lnTo>
                  <a:cubicBezTo>
                    <a:pt x="137" y="1"/>
                    <a:pt x="133" y="1"/>
                    <a:pt x="130" y="0"/>
                  </a:cubicBez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280"/>
            <p:cNvSpPr>
              <a:spLocks/>
            </p:cNvSpPr>
            <p:nvPr/>
          </p:nvSpPr>
          <p:spPr bwMode="auto">
            <a:xfrm>
              <a:off x="1684" y="505"/>
              <a:ext cx="1054" cy="1058"/>
            </a:xfrm>
            <a:custGeom>
              <a:avLst/>
              <a:gdLst>
                <a:gd name="T0" fmla="*/ 445 w 445"/>
                <a:gd name="T1" fmla="*/ 0 h 446"/>
                <a:gd name="T2" fmla="*/ 429 w 445"/>
                <a:gd name="T3" fmla="*/ 5 h 446"/>
                <a:gd name="T4" fmla="*/ 4 w 445"/>
                <a:gd name="T5" fmla="*/ 430 h 446"/>
                <a:gd name="T6" fmla="*/ 0 w 445"/>
                <a:gd name="T7" fmla="*/ 446 h 446"/>
                <a:gd name="T8" fmla="*/ 445 w 445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445" y="0"/>
                  </a:moveTo>
                  <a:cubicBezTo>
                    <a:pt x="439" y="2"/>
                    <a:pt x="434" y="3"/>
                    <a:pt x="429" y="5"/>
                  </a:cubicBezTo>
                  <a:lnTo>
                    <a:pt x="4" y="430"/>
                  </a:lnTo>
                  <a:cubicBezTo>
                    <a:pt x="3" y="435"/>
                    <a:pt x="1" y="441"/>
                    <a:pt x="0" y="446"/>
                  </a:cubicBez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281"/>
            <p:cNvSpPr>
              <a:spLocks/>
            </p:cNvSpPr>
            <p:nvPr/>
          </p:nvSpPr>
          <p:spPr bwMode="auto">
            <a:xfrm>
              <a:off x="1651" y="472"/>
              <a:ext cx="1234" cy="1238"/>
            </a:xfrm>
            <a:custGeom>
              <a:avLst/>
              <a:gdLst>
                <a:gd name="T0" fmla="*/ 521 w 521"/>
                <a:gd name="T1" fmla="*/ 0 h 522"/>
                <a:gd name="T2" fmla="*/ 507 w 521"/>
                <a:gd name="T3" fmla="*/ 2 h 522"/>
                <a:gd name="T4" fmla="*/ 2 w 521"/>
                <a:gd name="T5" fmla="*/ 508 h 522"/>
                <a:gd name="T6" fmla="*/ 0 w 521"/>
                <a:gd name="T7" fmla="*/ 522 h 522"/>
                <a:gd name="T8" fmla="*/ 521 w 521"/>
                <a:gd name="T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2">
                  <a:moveTo>
                    <a:pt x="521" y="0"/>
                  </a:moveTo>
                  <a:cubicBezTo>
                    <a:pt x="517" y="1"/>
                    <a:pt x="512" y="2"/>
                    <a:pt x="507" y="2"/>
                  </a:cubicBezTo>
                  <a:lnTo>
                    <a:pt x="2" y="508"/>
                  </a:lnTo>
                  <a:cubicBezTo>
                    <a:pt x="1" y="513"/>
                    <a:pt x="0" y="518"/>
                    <a:pt x="0" y="522"/>
                  </a:cubicBez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282"/>
            <p:cNvSpPr>
              <a:spLocks/>
            </p:cNvSpPr>
            <p:nvPr/>
          </p:nvSpPr>
          <p:spPr bwMode="auto">
            <a:xfrm>
              <a:off x="1632" y="453"/>
              <a:ext cx="1386" cy="1389"/>
            </a:xfrm>
            <a:custGeom>
              <a:avLst/>
              <a:gdLst>
                <a:gd name="T0" fmla="*/ 585 w 585"/>
                <a:gd name="T1" fmla="*/ 0 h 586"/>
                <a:gd name="T2" fmla="*/ 572 w 585"/>
                <a:gd name="T3" fmla="*/ 2 h 586"/>
                <a:gd name="T4" fmla="*/ 2 w 585"/>
                <a:gd name="T5" fmla="*/ 573 h 586"/>
                <a:gd name="T6" fmla="*/ 0 w 585"/>
                <a:gd name="T7" fmla="*/ 586 h 586"/>
                <a:gd name="T8" fmla="*/ 585 w 585"/>
                <a:gd name="T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586">
                  <a:moveTo>
                    <a:pt x="585" y="0"/>
                  </a:moveTo>
                  <a:cubicBezTo>
                    <a:pt x="581" y="1"/>
                    <a:pt x="576" y="1"/>
                    <a:pt x="572" y="2"/>
                  </a:cubicBezTo>
                  <a:lnTo>
                    <a:pt x="2" y="573"/>
                  </a:lnTo>
                  <a:cubicBezTo>
                    <a:pt x="1" y="577"/>
                    <a:pt x="1" y="581"/>
                    <a:pt x="0" y="586"/>
                  </a:cubicBezTo>
                  <a:lnTo>
                    <a:pt x="5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283"/>
            <p:cNvSpPr>
              <a:spLocks/>
            </p:cNvSpPr>
            <p:nvPr/>
          </p:nvSpPr>
          <p:spPr bwMode="auto">
            <a:xfrm>
              <a:off x="3146" y="1966"/>
              <a:ext cx="1528" cy="1532"/>
            </a:xfrm>
            <a:custGeom>
              <a:avLst/>
              <a:gdLst>
                <a:gd name="T0" fmla="*/ 645 w 645"/>
                <a:gd name="T1" fmla="*/ 0 h 646"/>
                <a:gd name="T2" fmla="*/ 0 w 645"/>
                <a:gd name="T3" fmla="*/ 646 h 646"/>
                <a:gd name="T4" fmla="*/ 11 w 645"/>
                <a:gd name="T5" fmla="*/ 646 h 646"/>
                <a:gd name="T6" fmla="*/ 644 w 645"/>
                <a:gd name="T7" fmla="*/ 11 h 646"/>
                <a:gd name="T8" fmla="*/ 645 w 645"/>
                <a:gd name="T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5" h="646">
                  <a:moveTo>
                    <a:pt x="645" y="0"/>
                  </a:moveTo>
                  <a:lnTo>
                    <a:pt x="0" y="646"/>
                  </a:lnTo>
                  <a:cubicBezTo>
                    <a:pt x="3" y="646"/>
                    <a:pt x="7" y="646"/>
                    <a:pt x="11" y="646"/>
                  </a:cubicBezTo>
                  <a:lnTo>
                    <a:pt x="644" y="11"/>
                  </a:lnTo>
                  <a:cubicBezTo>
                    <a:pt x="645" y="7"/>
                    <a:pt x="645" y="4"/>
                    <a:pt x="6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284"/>
            <p:cNvSpPr>
              <a:spLocks/>
            </p:cNvSpPr>
            <p:nvPr/>
          </p:nvSpPr>
          <p:spPr bwMode="auto">
            <a:xfrm>
              <a:off x="1743" y="567"/>
              <a:ext cx="820" cy="820"/>
            </a:xfrm>
            <a:custGeom>
              <a:avLst/>
              <a:gdLst>
                <a:gd name="T0" fmla="*/ 346 w 346"/>
                <a:gd name="T1" fmla="*/ 0 h 346"/>
                <a:gd name="T2" fmla="*/ 326 w 346"/>
                <a:gd name="T3" fmla="*/ 8 h 346"/>
                <a:gd name="T4" fmla="*/ 9 w 346"/>
                <a:gd name="T5" fmla="*/ 326 h 346"/>
                <a:gd name="T6" fmla="*/ 0 w 346"/>
                <a:gd name="T7" fmla="*/ 346 h 346"/>
                <a:gd name="T8" fmla="*/ 346 w 34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346">
                  <a:moveTo>
                    <a:pt x="346" y="0"/>
                  </a:moveTo>
                  <a:cubicBezTo>
                    <a:pt x="340" y="2"/>
                    <a:pt x="333" y="5"/>
                    <a:pt x="326" y="8"/>
                  </a:cubicBezTo>
                  <a:lnTo>
                    <a:pt x="9" y="326"/>
                  </a:lnTo>
                  <a:cubicBezTo>
                    <a:pt x="6" y="333"/>
                    <a:pt x="3" y="339"/>
                    <a:pt x="0" y="346"/>
                  </a:cubicBez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285"/>
            <p:cNvSpPr>
              <a:spLocks/>
            </p:cNvSpPr>
            <p:nvPr/>
          </p:nvSpPr>
          <p:spPr bwMode="auto">
            <a:xfrm>
              <a:off x="1627" y="448"/>
              <a:ext cx="1509" cy="1513"/>
            </a:xfrm>
            <a:custGeom>
              <a:avLst/>
              <a:gdLst>
                <a:gd name="T0" fmla="*/ 637 w 637"/>
                <a:gd name="T1" fmla="*/ 0 h 638"/>
                <a:gd name="T2" fmla="*/ 626 w 637"/>
                <a:gd name="T3" fmla="*/ 0 h 638"/>
                <a:gd name="T4" fmla="*/ 0 w 637"/>
                <a:gd name="T5" fmla="*/ 627 h 638"/>
                <a:gd name="T6" fmla="*/ 0 w 637"/>
                <a:gd name="T7" fmla="*/ 638 h 638"/>
                <a:gd name="T8" fmla="*/ 637 w 637"/>
                <a:gd name="T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633" y="0"/>
                    <a:pt x="630" y="0"/>
                    <a:pt x="626" y="0"/>
                  </a:cubicBezTo>
                  <a:lnTo>
                    <a:pt x="0" y="627"/>
                  </a:lnTo>
                  <a:cubicBezTo>
                    <a:pt x="0" y="630"/>
                    <a:pt x="0" y="634"/>
                    <a:pt x="0" y="638"/>
                  </a:cubicBezTo>
                  <a:lnTo>
                    <a:pt x="6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286"/>
            <p:cNvSpPr>
              <a:spLocks/>
            </p:cNvSpPr>
            <p:nvPr/>
          </p:nvSpPr>
          <p:spPr bwMode="auto">
            <a:xfrm>
              <a:off x="1871" y="692"/>
              <a:ext cx="453" cy="453"/>
            </a:xfrm>
            <a:custGeom>
              <a:avLst/>
              <a:gdLst>
                <a:gd name="T0" fmla="*/ 191 w 191"/>
                <a:gd name="T1" fmla="*/ 0 h 191"/>
                <a:gd name="T2" fmla="*/ 154 w 191"/>
                <a:gd name="T3" fmla="*/ 26 h 191"/>
                <a:gd name="T4" fmla="*/ 26 w 191"/>
                <a:gd name="T5" fmla="*/ 154 h 191"/>
                <a:gd name="T6" fmla="*/ 0 w 191"/>
                <a:gd name="T7" fmla="*/ 191 h 191"/>
                <a:gd name="T8" fmla="*/ 191 w 191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1">
                  <a:moveTo>
                    <a:pt x="191" y="0"/>
                  </a:moveTo>
                  <a:cubicBezTo>
                    <a:pt x="178" y="8"/>
                    <a:pt x="166" y="17"/>
                    <a:pt x="154" y="26"/>
                  </a:cubicBezTo>
                  <a:lnTo>
                    <a:pt x="26" y="154"/>
                  </a:lnTo>
                  <a:cubicBezTo>
                    <a:pt x="17" y="166"/>
                    <a:pt x="8" y="179"/>
                    <a:pt x="0" y="191"/>
                  </a:cubicBez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287"/>
            <p:cNvSpPr>
              <a:spLocks/>
            </p:cNvSpPr>
            <p:nvPr/>
          </p:nvSpPr>
          <p:spPr bwMode="auto">
            <a:xfrm>
              <a:off x="3885" y="704"/>
              <a:ext cx="125" cy="119"/>
            </a:xfrm>
            <a:custGeom>
              <a:avLst/>
              <a:gdLst>
                <a:gd name="T0" fmla="*/ 0 w 53"/>
                <a:gd name="T1" fmla="*/ 46 h 50"/>
                <a:gd name="T2" fmla="*/ 7 w 53"/>
                <a:gd name="T3" fmla="*/ 50 h 50"/>
                <a:gd name="T4" fmla="*/ 53 w 53"/>
                <a:gd name="T5" fmla="*/ 4 h 50"/>
                <a:gd name="T6" fmla="*/ 46 w 53"/>
                <a:gd name="T7" fmla="*/ 0 h 50"/>
                <a:gd name="T8" fmla="*/ 0 w 53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46"/>
                  </a:moveTo>
                  <a:cubicBezTo>
                    <a:pt x="2" y="48"/>
                    <a:pt x="5" y="49"/>
                    <a:pt x="7" y="50"/>
                  </a:cubicBezTo>
                  <a:lnTo>
                    <a:pt x="53" y="4"/>
                  </a:lnTo>
                  <a:cubicBezTo>
                    <a:pt x="51" y="3"/>
                    <a:pt x="48" y="1"/>
                    <a:pt x="46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288"/>
            <p:cNvSpPr>
              <a:spLocks/>
            </p:cNvSpPr>
            <p:nvPr/>
          </p:nvSpPr>
          <p:spPr bwMode="auto">
            <a:xfrm>
              <a:off x="3724" y="619"/>
              <a:ext cx="144" cy="135"/>
            </a:xfrm>
            <a:custGeom>
              <a:avLst/>
              <a:gdLst>
                <a:gd name="T0" fmla="*/ 0 w 61"/>
                <a:gd name="T1" fmla="*/ 54 h 57"/>
                <a:gd name="T2" fmla="*/ 8 w 61"/>
                <a:gd name="T3" fmla="*/ 57 h 57"/>
                <a:gd name="T4" fmla="*/ 61 w 61"/>
                <a:gd name="T5" fmla="*/ 4 h 57"/>
                <a:gd name="T6" fmla="*/ 54 w 61"/>
                <a:gd name="T7" fmla="*/ 0 h 57"/>
                <a:gd name="T8" fmla="*/ 0 w 61"/>
                <a:gd name="T9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7">
                  <a:moveTo>
                    <a:pt x="0" y="54"/>
                  </a:moveTo>
                  <a:cubicBezTo>
                    <a:pt x="3" y="55"/>
                    <a:pt x="5" y="56"/>
                    <a:pt x="8" y="57"/>
                  </a:cubicBezTo>
                  <a:lnTo>
                    <a:pt x="61" y="4"/>
                  </a:lnTo>
                  <a:cubicBezTo>
                    <a:pt x="59" y="3"/>
                    <a:pt x="56" y="1"/>
                    <a:pt x="54" y="0"/>
                  </a:cubicBez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289"/>
            <p:cNvSpPr>
              <a:spLocks/>
            </p:cNvSpPr>
            <p:nvPr/>
          </p:nvSpPr>
          <p:spPr bwMode="auto">
            <a:xfrm>
              <a:off x="3958" y="752"/>
              <a:ext cx="119" cy="113"/>
            </a:xfrm>
            <a:custGeom>
              <a:avLst/>
              <a:gdLst>
                <a:gd name="T0" fmla="*/ 43 w 50"/>
                <a:gd name="T1" fmla="*/ 0 h 48"/>
                <a:gd name="T2" fmla="*/ 0 w 50"/>
                <a:gd name="T3" fmla="*/ 43 h 48"/>
                <a:gd name="T4" fmla="*/ 7 w 50"/>
                <a:gd name="T5" fmla="*/ 48 h 48"/>
                <a:gd name="T6" fmla="*/ 50 w 50"/>
                <a:gd name="T7" fmla="*/ 5 h 48"/>
                <a:gd name="T8" fmla="*/ 43 w 5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8">
                  <a:moveTo>
                    <a:pt x="43" y="0"/>
                  </a:moveTo>
                  <a:lnTo>
                    <a:pt x="0" y="43"/>
                  </a:lnTo>
                  <a:cubicBezTo>
                    <a:pt x="2" y="45"/>
                    <a:pt x="4" y="46"/>
                    <a:pt x="7" y="48"/>
                  </a:cubicBezTo>
                  <a:lnTo>
                    <a:pt x="50" y="5"/>
                  </a:lnTo>
                  <a:cubicBezTo>
                    <a:pt x="48" y="3"/>
                    <a:pt x="45" y="1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290"/>
            <p:cNvSpPr>
              <a:spLocks/>
            </p:cNvSpPr>
            <p:nvPr/>
          </p:nvSpPr>
          <p:spPr bwMode="auto">
            <a:xfrm>
              <a:off x="3430" y="519"/>
              <a:ext cx="199" cy="178"/>
            </a:xfrm>
            <a:custGeom>
              <a:avLst/>
              <a:gdLst>
                <a:gd name="T0" fmla="*/ 0 w 84"/>
                <a:gd name="T1" fmla="*/ 75 h 75"/>
                <a:gd name="T2" fmla="*/ 11 w 84"/>
                <a:gd name="T3" fmla="*/ 75 h 75"/>
                <a:gd name="T4" fmla="*/ 84 w 84"/>
                <a:gd name="T5" fmla="*/ 3 h 75"/>
                <a:gd name="T6" fmla="*/ 76 w 84"/>
                <a:gd name="T7" fmla="*/ 0 h 75"/>
                <a:gd name="T8" fmla="*/ 0 w 8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cubicBezTo>
                    <a:pt x="4" y="75"/>
                    <a:pt x="8" y="75"/>
                    <a:pt x="11" y="75"/>
                  </a:cubicBezTo>
                  <a:lnTo>
                    <a:pt x="84" y="3"/>
                  </a:lnTo>
                  <a:cubicBezTo>
                    <a:pt x="81" y="2"/>
                    <a:pt x="78" y="1"/>
                    <a:pt x="76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291"/>
            <p:cNvSpPr>
              <a:spLocks/>
            </p:cNvSpPr>
            <p:nvPr/>
          </p:nvSpPr>
          <p:spPr bwMode="auto">
            <a:xfrm>
              <a:off x="3537" y="548"/>
              <a:ext cx="175" cy="161"/>
            </a:xfrm>
            <a:custGeom>
              <a:avLst/>
              <a:gdLst>
                <a:gd name="T0" fmla="*/ 0 w 74"/>
                <a:gd name="T1" fmla="*/ 67 h 68"/>
                <a:gd name="T2" fmla="*/ 10 w 74"/>
                <a:gd name="T3" fmla="*/ 68 h 68"/>
                <a:gd name="T4" fmla="*/ 74 w 74"/>
                <a:gd name="T5" fmla="*/ 4 h 68"/>
                <a:gd name="T6" fmla="*/ 66 w 74"/>
                <a:gd name="T7" fmla="*/ 0 h 68"/>
                <a:gd name="T8" fmla="*/ 0 w 74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8">
                  <a:moveTo>
                    <a:pt x="0" y="67"/>
                  </a:moveTo>
                  <a:cubicBezTo>
                    <a:pt x="3" y="67"/>
                    <a:pt x="7" y="67"/>
                    <a:pt x="10" y="68"/>
                  </a:cubicBezTo>
                  <a:lnTo>
                    <a:pt x="74" y="4"/>
                  </a:lnTo>
                  <a:cubicBezTo>
                    <a:pt x="72" y="2"/>
                    <a:pt x="69" y="1"/>
                    <a:pt x="66" y="0"/>
                  </a:cubicBez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292"/>
            <p:cNvSpPr>
              <a:spLocks/>
            </p:cNvSpPr>
            <p:nvPr/>
          </p:nvSpPr>
          <p:spPr bwMode="auto">
            <a:xfrm>
              <a:off x="3807" y="659"/>
              <a:ext cx="135" cy="126"/>
            </a:xfrm>
            <a:custGeom>
              <a:avLst/>
              <a:gdLst>
                <a:gd name="T0" fmla="*/ 0 w 57"/>
                <a:gd name="T1" fmla="*/ 50 h 53"/>
                <a:gd name="T2" fmla="*/ 8 w 57"/>
                <a:gd name="T3" fmla="*/ 53 h 53"/>
                <a:gd name="T4" fmla="*/ 57 w 57"/>
                <a:gd name="T5" fmla="*/ 5 h 53"/>
                <a:gd name="T6" fmla="*/ 50 w 57"/>
                <a:gd name="T7" fmla="*/ 0 h 53"/>
                <a:gd name="T8" fmla="*/ 0 w 57"/>
                <a:gd name="T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0" y="50"/>
                  </a:moveTo>
                  <a:cubicBezTo>
                    <a:pt x="3" y="51"/>
                    <a:pt x="5" y="52"/>
                    <a:pt x="8" y="53"/>
                  </a:cubicBezTo>
                  <a:lnTo>
                    <a:pt x="57" y="5"/>
                  </a:lnTo>
                  <a:cubicBezTo>
                    <a:pt x="54" y="3"/>
                    <a:pt x="52" y="2"/>
                    <a:pt x="5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293"/>
            <p:cNvSpPr>
              <a:spLocks/>
            </p:cNvSpPr>
            <p:nvPr/>
          </p:nvSpPr>
          <p:spPr bwMode="auto">
            <a:xfrm>
              <a:off x="3314" y="493"/>
              <a:ext cx="227" cy="206"/>
            </a:xfrm>
            <a:custGeom>
              <a:avLst/>
              <a:gdLst>
                <a:gd name="T0" fmla="*/ 0 w 96"/>
                <a:gd name="T1" fmla="*/ 87 h 87"/>
                <a:gd name="T2" fmla="*/ 12 w 96"/>
                <a:gd name="T3" fmla="*/ 86 h 87"/>
                <a:gd name="T4" fmla="*/ 96 w 96"/>
                <a:gd name="T5" fmla="*/ 3 h 87"/>
                <a:gd name="T6" fmla="*/ 87 w 96"/>
                <a:gd name="T7" fmla="*/ 0 h 87"/>
                <a:gd name="T8" fmla="*/ 0 w 9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7">
                  <a:moveTo>
                    <a:pt x="0" y="87"/>
                  </a:moveTo>
                  <a:cubicBezTo>
                    <a:pt x="4" y="87"/>
                    <a:pt x="8" y="87"/>
                    <a:pt x="12" y="86"/>
                  </a:cubicBezTo>
                  <a:lnTo>
                    <a:pt x="96" y="3"/>
                  </a:lnTo>
                  <a:cubicBezTo>
                    <a:pt x="93" y="2"/>
                    <a:pt x="90" y="1"/>
                    <a:pt x="87" y="0"/>
                  </a:cubicBez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294"/>
            <p:cNvSpPr>
              <a:spLocks/>
            </p:cNvSpPr>
            <p:nvPr/>
          </p:nvSpPr>
          <p:spPr bwMode="auto">
            <a:xfrm>
              <a:off x="3634" y="583"/>
              <a:ext cx="158" cy="145"/>
            </a:xfrm>
            <a:custGeom>
              <a:avLst/>
              <a:gdLst>
                <a:gd name="T0" fmla="*/ 0 w 67"/>
                <a:gd name="T1" fmla="*/ 59 h 61"/>
                <a:gd name="T2" fmla="*/ 9 w 67"/>
                <a:gd name="T3" fmla="*/ 61 h 61"/>
                <a:gd name="T4" fmla="*/ 67 w 67"/>
                <a:gd name="T5" fmla="*/ 3 h 61"/>
                <a:gd name="T6" fmla="*/ 59 w 67"/>
                <a:gd name="T7" fmla="*/ 0 h 61"/>
                <a:gd name="T8" fmla="*/ 0 w 67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0" y="59"/>
                  </a:moveTo>
                  <a:cubicBezTo>
                    <a:pt x="3" y="60"/>
                    <a:pt x="6" y="60"/>
                    <a:pt x="9" y="61"/>
                  </a:cubicBezTo>
                  <a:lnTo>
                    <a:pt x="67" y="3"/>
                  </a:lnTo>
                  <a:cubicBezTo>
                    <a:pt x="64" y="2"/>
                    <a:pt x="62" y="1"/>
                    <a:pt x="59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95"/>
            <p:cNvSpPr>
              <a:spLocks/>
            </p:cNvSpPr>
            <p:nvPr/>
          </p:nvSpPr>
          <p:spPr bwMode="auto">
            <a:xfrm>
              <a:off x="2835" y="3230"/>
              <a:ext cx="261" cy="239"/>
            </a:xfrm>
            <a:custGeom>
              <a:avLst/>
              <a:gdLst>
                <a:gd name="T0" fmla="*/ 110 w 110"/>
                <a:gd name="T1" fmla="*/ 0 h 101"/>
                <a:gd name="T2" fmla="*/ 96 w 110"/>
                <a:gd name="T3" fmla="*/ 3 h 101"/>
                <a:gd name="T4" fmla="*/ 0 w 110"/>
                <a:gd name="T5" fmla="*/ 99 h 101"/>
                <a:gd name="T6" fmla="*/ 10 w 110"/>
                <a:gd name="T7" fmla="*/ 101 h 101"/>
                <a:gd name="T8" fmla="*/ 110 w 11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1">
                  <a:moveTo>
                    <a:pt x="110" y="0"/>
                  </a:moveTo>
                  <a:cubicBezTo>
                    <a:pt x="106" y="1"/>
                    <a:pt x="101" y="2"/>
                    <a:pt x="96" y="3"/>
                  </a:cubicBezTo>
                  <a:lnTo>
                    <a:pt x="0" y="99"/>
                  </a:lnTo>
                  <a:cubicBezTo>
                    <a:pt x="3" y="100"/>
                    <a:pt x="6" y="100"/>
                    <a:pt x="10" y="101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296"/>
            <p:cNvSpPr>
              <a:spLocks/>
            </p:cNvSpPr>
            <p:nvPr/>
          </p:nvSpPr>
          <p:spPr bwMode="auto">
            <a:xfrm>
              <a:off x="2575" y="3235"/>
              <a:ext cx="173" cy="156"/>
            </a:xfrm>
            <a:custGeom>
              <a:avLst/>
              <a:gdLst>
                <a:gd name="T0" fmla="*/ 73 w 73"/>
                <a:gd name="T1" fmla="*/ 1 h 66"/>
                <a:gd name="T2" fmla="*/ 63 w 73"/>
                <a:gd name="T3" fmla="*/ 0 h 66"/>
                <a:gd name="T4" fmla="*/ 0 w 73"/>
                <a:gd name="T5" fmla="*/ 63 h 66"/>
                <a:gd name="T6" fmla="*/ 8 w 73"/>
                <a:gd name="T7" fmla="*/ 66 h 66"/>
                <a:gd name="T8" fmla="*/ 73 w 73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6">
                  <a:moveTo>
                    <a:pt x="73" y="1"/>
                  </a:moveTo>
                  <a:cubicBezTo>
                    <a:pt x="70" y="1"/>
                    <a:pt x="66" y="0"/>
                    <a:pt x="63" y="0"/>
                  </a:cubicBezTo>
                  <a:lnTo>
                    <a:pt x="0" y="63"/>
                  </a:lnTo>
                  <a:cubicBezTo>
                    <a:pt x="3" y="64"/>
                    <a:pt x="5" y="65"/>
                    <a:pt x="8" y="66"/>
                  </a:cubicBezTo>
                  <a:lnTo>
                    <a:pt x="7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97"/>
            <p:cNvSpPr>
              <a:spLocks/>
            </p:cNvSpPr>
            <p:nvPr/>
          </p:nvSpPr>
          <p:spPr bwMode="auto">
            <a:xfrm>
              <a:off x="2743" y="3246"/>
              <a:ext cx="223" cy="202"/>
            </a:xfrm>
            <a:custGeom>
              <a:avLst/>
              <a:gdLst>
                <a:gd name="T0" fmla="*/ 94 w 94"/>
                <a:gd name="T1" fmla="*/ 0 h 85"/>
                <a:gd name="T2" fmla="*/ 82 w 94"/>
                <a:gd name="T3" fmla="*/ 0 h 85"/>
                <a:gd name="T4" fmla="*/ 0 w 94"/>
                <a:gd name="T5" fmla="*/ 82 h 85"/>
                <a:gd name="T6" fmla="*/ 9 w 94"/>
                <a:gd name="T7" fmla="*/ 85 h 85"/>
                <a:gd name="T8" fmla="*/ 94 w 9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85">
                  <a:moveTo>
                    <a:pt x="94" y="0"/>
                  </a:moveTo>
                  <a:cubicBezTo>
                    <a:pt x="90" y="0"/>
                    <a:pt x="86" y="0"/>
                    <a:pt x="82" y="0"/>
                  </a:cubicBezTo>
                  <a:lnTo>
                    <a:pt x="0" y="82"/>
                  </a:lnTo>
                  <a:cubicBezTo>
                    <a:pt x="3" y="83"/>
                    <a:pt x="6" y="84"/>
                    <a:pt x="9" y="85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98"/>
            <p:cNvSpPr>
              <a:spLocks/>
            </p:cNvSpPr>
            <p:nvPr/>
          </p:nvSpPr>
          <p:spPr bwMode="auto">
            <a:xfrm>
              <a:off x="2658" y="3246"/>
              <a:ext cx="194" cy="176"/>
            </a:xfrm>
            <a:custGeom>
              <a:avLst/>
              <a:gdLst>
                <a:gd name="T0" fmla="*/ 82 w 82"/>
                <a:gd name="T1" fmla="*/ 0 h 74"/>
                <a:gd name="T2" fmla="*/ 71 w 82"/>
                <a:gd name="T3" fmla="*/ 0 h 74"/>
                <a:gd name="T4" fmla="*/ 0 w 82"/>
                <a:gd name="T5" fmla="*/ 71 h 74"/>
                <a:gd name="T6" fmla="*/ 8 w 82"/>
                <a:gd name="T7" fmla="*/ 74 h 74"/>
                <a:gd name="T8" fmla="*/ 82 w 82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4">
                  <a:moveTo>
                    <a:pt x="82" y="0"/>
                  </a:moveTo>
                  <a:cubicBezTo>
                    <a:pt x="78" y="0"/>
                    <a:pt x="75" y="0"/>
                    <a:pt x="71" y="0"/>
                  </a:cubicBezTo>
                  <a:lnTo>
                    <a:pt x="0" y="71"/>
                  </a:lnTo>
                  <a:cubicBezTo>
                    <a:pt x="3" y="72"/>
                    <a:pt x="5" y="73"/>
                    <a:pt x="8" y="74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99"/>
            <p:cNvSpPr>
              <a:spLocks/>
            </p:cNvSpPr>
            <p:nvPr/>
          </p:nvSpPr>
          <p:spPr bwMode="auto">
            <a:xfrm>
              <a:off x="2347" y="3154"/>
              <a:ext cx="133" cy="123"/>
            </a:xfrm>
            <a:custGeom>
              <a:avLst/>
              <a:gdLst>
                <a:gd name="T0" fmla="*/ 56 w 56"/>
                <a:gd name="T1" fmla="*/ 3 h 52"/>
                <a:gd name="T2" fmla="*/ 48 w 56"/>
                <a:gd name="T3" fmla="*/ 0 h 52"/>
                <a:gd name="T4" fmla="*/ 0 w 56"/>
                <a:gd name="T5" fmla="*/ 48 h 52"/>
                <a:gd name="T6" fmla="*/ 7 w 56"/>
                <a:gd name="T7" fmla="*/ 52 h 52"/>
                <a:gd name="T8" fmla="*/ 56 w 56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56" y="3"/>
                  </a:moveTo>
                  <a:cubicBezTo>
                    <a:pt x="54" y="2"/>
                    <a:pt x="51" y="1"/>
                    <a:pt x="48" y="0"/>
                  </a:cubicBezTo>
                  <a:lnTo>
                    <a:pt x="0" y="48"/>
                  </a:lnTo>
                  <a:cubicBezTo>
                    <a:pt x="3" y="50"/>
                    <a:pt x="5" y="51"/>
                    <a:pt x="7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300"/>
            <p:cNvSpPr>
              <a:spLocks/>
            </p:cNvSpPr>
            <p:nvPr/>
          </p:nvSpPr>
          <p:spPr bwMode="auto">
            <a:xfrm>
              <a:off x="2494" y="3213"/>
              <a:ext cx="159" cy="145"/>
            </a:xfrm>
            <a:custGeom>
              <a:avLst/>
              <a:gdLst>
                <a:gd name="T0" fmla="*/ 67 w 67"/>
                <a:gd name="T1" fmla="*/ 2 h 61"/>
                <a:gd name="T2" fmla="*/ 57 w 67"/>
                <a:gd name="T3" fmla="*/ 0 h 61"/>
                <a:gd name="T4" fmla="*/ 0 w 67"/>
                <a:gd name="T5" fmla="*/ 57 h 61"/>
                <a:gd name="T6" fmla="*/ 8 w 67"/>
                <a:gd name="T7" fmla="*/ 61 h 61"/>
                <a:gd name="T8" fmla="*/ 67 w 67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67" y="2"/>
                  </a:moveTo>
                  <a:cubicBezTo>
                    <a:pt x="63" y="2"/>
                    <a:pt x="60" y="1"/>
                    <a:pt x="57" y="0"/>
                  </a:cubicBezTo>
                  <a:lnTo>
                    <a:pt x="0" y="57"/>
                  </a:lnTo>
                  <a:cubicBezTo>
                    <a:pt x="3" y="58"/>
                    <a:pt x="6" y="60"/>
                    <a:pt x="8" y="61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301"/>
            <p:cNvSpPr>
              <a:spLocks/>
            </p:cNvSpPr>
            <p:nvPr/>
          </p:nvSpPr>
          <p:spPr bwMode="auto">
            <a:xfrm>
              <a:off x="2279" y="3116"/>
              <a:ext cx="125" cy="119"/>
            </a:xfrm>
            <a:custGeom>
              <a:avLst/>
              <a:gdLst>
                <a:gd name="T0" fmla="*/ 53 w 53"/>
                <a:gd name="T1" fmla="*/ 4 h 50"/>
                <a:gd name="T2" fmla="*/ 45 w 53"/>
                <a:gd name="T3" fmla="*/ 0 h 50"/>
                <a:gd name="T4" fmla="*/ 0 w 53"/>
                <a:gd name="T5" fmla="*/ 45 h 50"/>
                <a:gd name="T6" fmla="*/ 7 w 53"/>
                <a:gd name="T7" fmla="*/ 50 h 50"/>
                <a:gd name="T8" fmla="*/ 53 w 53"/>
                <a:gd name="T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"/>
                  </a:moveTo>
                  <a:cubicBezTo>
                    <a:pt x="50" y="2"/>
                    <a:pt x="48" y="1"/>
                    <a:pt x="45" y="0"/>
                  </a:cubicBezTo>
                  <a:lnTo>
                    <a:pt x="0" y="45"/>
                  </a:lnTo>
                  <a:cubicBezTo>
                    <a:pt x="2" y="47"/>
                    <a:pt x="5" y="48"/>
                    <a:pt x="7" y="50"/>
                  </a:cubicBezTo>
                  <a:lnTo>
                    <a:pt x="5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302"/>
            <p:cNvSpPr>
              <a:spLocks/>
            </p:cNvSpPr>
            <p:nvPr/>
          </p:nvSpPr>
          <p:spPr bwMode="auto">
            <a:xfrm>
              <a:off x="1795" y="540"/>
              <a:ext cx="2713" cy="2732"/>
            </a:xfrm>
            <a:custGeom>
              <a:avLst/>
              <a:gdLst>
                <a:gd name="T0" fmla="*/ 1145 w 1145"/>
                <a:gd name="T1" fmla="*/ 7 h 1152"/>
                <a:gd name="T2" fmla="*/ 1141 w 1145"/>
                <a:gd name="T3" fmla="*/ 0 h 1152"/>
                <a:gd name="T4" fmla="*/ 0 w 1145"/>
                <a:gd name="T5" fmla="*/ 1142 h 1152"/>
                <a:gd name="T6" fmla="*/ 2 w 1145"/>
                <a:gd name="T7" fmla="*/ 1152 h 1152"/>
                <a:gd name="T8" fmla="*/ 1145 w 1145"/>
                <a:gd name="T9" fmla="*/ 7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1152">
                  <a:moveTo>
                    <a:pt x="1145" y="7"/>
                  </a:moveTo>
                  <a:cubicBezTo>
                    <a:pt x="1144" y="5"/>
                    <a:pt x="1142" y="3"/>
                    <a:pt x="1141" y="0"/>
                  </a:cubicBezTo>
                  <a:lnTo>
                    <a:pt x="0" y="1142"/>
                  </a:lnTo>
                  <a:cubicBezTo>
                    <a:pt x="1" y="1146"/>
                    <a:pt x="2" y="1149"/>
                    <a:pt x="2" y="1152"/>
                  </a:cubicBezTo>
                  <a:lnTo>
                    <a:pt x="114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303"/>
            <p:cNvSpPr>
              <a:spLocks/>
            </p:cNvSpPr>
            <p:nvPr/>
          </p:nvSpPr>
          <p:spPr bwMode="auto">
            <a:xfrm>
              <a:off x="3707" y="2528"/>
              <a:ext cx="860" cy="863"/>
            </a:xfrm>
            <a:custGeom>
              <a:avLst/>
              <a:gdLst>
                <a:gd name="T0" fmla="*/ 356 w 363"/>
                <a:gd name="T1" fmla="*/ 19 h 364"/>
                <a:gd name="T2" fmla="*/ 363 w 363"/>
                <a:gd name="T3" fmla="*/ 0 h 364"/>
                <a:gd name="T4" fmla="*/ 0 w 363"/>
                <a:gd name="T5" fmla="*/ 364 h 364"/>
                <a:gd name="T6" fmla="*/ 18 w 363"/>
                <a:gd name="T7" fmla="*/ 357 h 364"/>
                <a:gd name="T8" fmla="*/ 356 w 363"/>
                <a:gd name="T9" fmla="*/ 1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64">
                  <a:moveTo>
                    <a:pt x="356" y="19"/>
                  </a:moveTo>
                  <a:cubicBezTo>
                    <a:pt x="358" y="13"/>
                    <a:pt x="361" y="6"/>
                    <a:pt x="363" y="0"/>
                  </a:cubicBezTo>
                  <a:lnTo>
                    <a:pt x="0" y="364"/>
                  </a:lnTo>
                  <a:cubicBezTo>
                    <a:pt x="6" y="362"/>
                    <a:pt x="12" y="359"/>
                    <a:pt x="18" y="357"/>
                  </a:cubicBezTo>
                  <a:lnTo>
                    <a:pt x="3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304"/>
            <p:cNvSpPr>
              <a:spLocks/>
            </p:cNvSpPr>
            <p:nvPr/>
          </p:nvSpPr>
          <p:spPr bwMode="auto">
            <a:xfrm>
              <a:off x="3927" y="2751"/>
              <a:ext cx="534" cy="531"/>
            </a:xfrm>
            <a:custGeom>
              <a:avLst/>
              <a:gdLst>
                <a:gd name="T0" fmla="*/ 205 w 225"/>
                <a:gd name="T1" fmla="*/ 31 h 224"/>
                <a:gd name="T2" fmla="*/ 225 w 225"/>
                <a:gd name="T3" fmla="*/ 0 h 224"/>
                <a:gd name="T4" fmla="*/ 0 w 225"/>
                <a:gd name="T5" fmla="*/ 224 h 224"/>
                <a:gd name="T6" fmla="*/ 31 w 225"/>
                <a:gd name="T7" fmla="*/ 205 h 224"/>
                <a:gd name="T8" fmla="*/ 205 w 225"/>
                <a:gd name="T9" fmla="*/ 3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4">
                  <a:moveTo>
                    <a:pt x="205" y="31"/>
                  </a:moveTo>
                  <a:cubicBezTo>
                    <a:pt x="212" y="21"/>
                    <a:pt x="218" y="10"/>
                    <a:pt x="225" y="0"/>
                  </a:cubicBezTo>
                  <a:lnTo>
                    <a:pt x="0" y="224"/>
                  </a:lnTo>
                  <a:cubicBezTo>
                    <a:pt x="11" y="218"/>
                    <a:pt x="21" y="212"/>
                    <a:pt x="31" y="205"/>
                  </a:cubicBezTo>
                  <a:lnTo>
                    <a:pt x="20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305"/>
            <p:cNvSpPr>
              <a:spLocks/>
            </p:cNvSpPr>
            <p:nvPr/>
          </p:nvSpPr>
          <p:spPr bwMode="auto">
            <a:xfrm>
              <a:off x="3537" y="2357"/>
              <a:ext cx="1087" cy="1089"/>
            </a:xfrm>
            <a:custGeom>
              <a:avLst/>
              <a:gdLst>
                <a:gd name="T0" fmla="*/ 454 w 459"/>
                <a:gd name="T1" fmla="*/ 16 h 459"/>
                <a:gd name="T2" fmla="*/ 459 w 459"/>
                <a:gd name="T3" fmla="*/ 0 h 459"/>
                <a:gd name="T4" fmla="*/ 0 w 459"/>
                <a:gd name="T5" fmla="*/ 459 h 459"/>
                <a:gd name="T6" fmla="*/ 16 w 459"/>
                <a:gd name="T7" fmla="*/ 455 h 459"/>
                <a:gd name="T8" fmla="*/ 454 w 459"/>
                <a:gd name="T9" fmla="*/ 1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59">
                  <a:moveTo>
                    <a:pt x="454" y="16"/>
                  </a:moveTo>
                  <a:cubicBezTo>
                    <a:pt x="456" y="11"/>
                    <a:pt x="457" y="5"/>
                    <a:pt x="459" y="0"/>
                  </a:cubicBezTo>
                  <a:lnTo>
                    <a:pt x="0" y="459"/>
                  </a:lnTo>
                  <a:cubicBezTo>
                    <a:pt x="6" y="458"/>
                    <a:pt x="11" y="456"/>
                    <a:pt x="16" y="455"/>
                  </a:cubicBezTo>
                  <a:lnTo>
                    <a:pt x="45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06"/>
            <p:cNvSpPr>
              <a:spLocks/>
            </p:cNvSpPr>
            <p:nvPr/>
          </p:nvSpPr>
          <p:spPr bwMode="auto">
            <a:xfrm>
              <a:off x="3392" y="2212"/>
              <a:ext cx="1263" cy="1264"/>
            </a:xfrm>
            <a:custGeom>
              <a:avLst/>
              <a:gdLst>
                <a:gd name="T0" fmla="*/ 530 w 533"/>
                <a:gd name="T1" fmla="*/ 14 h 533"/>
                <a:gd name="T2" fmla="*/ 533 w 533"/>
                <a:gd name="T3" fmla="*/ 0 h 533"/>
                <a:gd name="T4" fmla="*/ 0 w 533"/>
                <a:gd name="T5" fmla="*/ 533 h 533"/>
                <a:gd name="T6" fmla="*/ 14 w 533"/>
                <a:gd name="T7" fmla="*/ 531 h 533"/>
                <a:gd name="T8" fmla="*/ 530 w 533"/>
                <a:gd name="T9" fmla="*/ 14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533">
                  <a:moveTo>
                    <a:pt x="530" y="14"/>
                  </a:moveTo>
                  <a:cubicBezTo>
                    <a:pt x="531" y="9"/>
                    <a:pt x="532" y="5"/>
                    <a:pt x="533" y="0"/>
                  </a:cubicBezTo>
                  <a:lnTo>
                    <a:pt x="0" y="533"/>
                  </a:lnTo>
                  <a:cubicBezTo>
                    <a:pt x="5" y="533"/>
                    <a:pt x="9" y="532"/>
                    <a:pt x="14" y="531"/>
                  </a:cubicBezTo>
                  <a:lnTo>
                    <a:pt x="5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307"/>
            <p:cNvSpPr>
              <a:spLocks/>
            </p:cNvSpPr>
            <p:nvPr/>
          </p:nvSpPr>
          <p:spPr bwMode="auto">
            <a:xfrm>
              <a:off x="2932" y="3189"/>
              <a:ext cx="318" cy="295"/>
            </a:xfrm>
            <a:custGeom>
              <a:avLst/>
              <a:gdLst>
                <a:gd name="T0" fmla="*/ 134 w 134"/>
                <a:gd name="T1" fmla="*/ 0 h 124"/>
                <a:gd name="T2" fmla="*/ 118 w 134"/>
                <a:gd name="T3" fmla="*/ 5 h 124"/>
                <a:gd name="T4" fmla="*/ 0 w 134"/>
                <a:gd name="T5" fmla="*/ 123 h 124"/>
                <a:gd name="T6" fmla="*/ 10 w 134"/>
                <a:gd name="T7" fmla="*/ 124 h 124"/>
                <a:gd name="T8" fmla="*/ 134 w 13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0"/>
                  </a:moveTo>
                  <a:cubicBezTo>
                    <a:pt x="129" y="2"/>
                    <a:pt x="123" y="4"/>
                    <a:pt x="118" y="5"/>
                  </a:cubicBezTo>
                  <a:lnTo>
                    <a:pt x="0" y="123"/>
                  </a:lnTo>
                  <a:cubicBezTo>
                    <a:pt x="3" y="124"/>
                    <a:pt x="7" y="124"/>
                    <a:pt x="10" y="124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308"/>
            <p:cNvSpPr>
              <a:spLocks/>
            </p:cNvSpPr>
            <p:nvPr/>
          </p:nvSpPr>
          <p:spPr bwMode="auto">
            <a:xfrm>
              <a:off x="3034" y="3085"/>
              <a:ext cx="434" cy="410"/>
            </a:xfrm>
            <a:custGeom>
              <a:avLst/>
              <a:gdLst>
                <a:gd name="T0" fmla="*/ 183 w 183"/>
                <a:gd name="T1" fmla="*/ 0 h 173"/>
                <a:gd name="T2" fmla="*/ 156 w 183"/>
                <a:gd name="T3" fmla="*/ 16 h 173"/>
                <a:gd name="T4" fmla="*/ 0 w 183"/>
                <a:gd name="T5" fmla="*/ 172 h 173"/>
                <a:gd name="T6" fmla="*/ 11 w 183"/>
                <a:gd name="T7" fmla="*/ 173 h 173"/>
                <a:gd name="T8" fmla="*/ 183 w 18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73">
                  <a:moveTo>
                    <a:pt x="183" y="0"/>
                  </a:moveTo>
                  <a:cubicBezTo>
                    <a:pt x="174" y="6"/>
                    <a:pt x="165" y="11"/>
                    <a:pt x="156" y="16"/>
                  </a:cubicBezTo>
                  <a:lnTo>
                    <a:pt x="0" y="172"/>
                  </a:lnTo>
                  <a:cubicBezTo>
                    <a:pt x="4" y="172"/>
                    <a:pt x="7" y="172"/>
                    <a:pt x="11" y="173"/>
                  </a:cubicBez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09"/>
            <p:cNvSpPr>
              <a:spLocks/>
            </p:cNvSpPr>
            <p:nvPr/>
          </p:nvSpPr>
          <p:spPr bwMode="auto">
            <a:xfrm>
              <a:off x="3264" y="2084"/>
              <a:ext cx="1405" cy="1409"/>
            </a:xfrm>
            <a:custGeom>
              <a:avLst/>
              <a:gdLst>
                <a:gd name="T0" fmla="*/ 592 w 593"/>
                <a:gd name="T1" fmla="*/ 12 h 594"/>
                <a:gd name="T2" fmla="*/ 593 w 593"/>
                <a:gd name="T3" fmla="*/ 0 h 594"/>
                <a:gd name="T4" fmla="*/ 0 w 593"/>
                <a:gd name="T5" fmla="*/ 594 h 594"/>
                <a:gd name="T6" fmla="*/ 12 w 593"/>
                <a:gd name="T7" fmla="*/ 593 h 594"/>
                <a:gd name="T8" fmla="*/ 592 w 593"/>
                <a:gd name="T9" fmla="*/ 1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594">
                  <a:moveTo>
                    <a:pt x="592" y="12"/>
                  </a:moveTo>
                  <a:cubicBezTo>
                    <a:pt x="592" y="8"/>
                    <a:pt x="592" y="4"/>
                    <a:pt x="593" y="0"/>
                  </a:cubicBezTo>
                  <a:lnTo>
                    <a:pt x="0" y="594"/>
                  </a:lnTo>
                  <a:cubicBezTo>
                    <a:pt x="4" y="593"/>
                    <a:pt x="8" y="593"/>
                    <a:pt x="12" y="593"/>
                  </a:cubicBezTo>
                  <a:lnTo>
                    <a:pt x="5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0"/>
            <p:cNvSpPr>
              <a:spLocks/>
            </p:cNvSpPr>
            <p:nvPr/>
          </p:nvSpPr>
          <p:spPr bwMode="auto">
            <a:xfrm>
              <a:off x="2421" y="3187"/>
              <a:ext cx="142" cy="133"/>
            </a:xfrm>
            <a:custGeom>
              <a:avLst/>
              <a:gdLst>
                <a:gd name="T0" fmla="*/ 60 w 60"/>
                <a:gd name="T1" fmla="*/ 3 h 56"/>
                <a:gd name="T2" fmla="*/ 52 w 60"/>
                <a:gd name="T3" fmla="*/ 0 h 56"/>
                <a:gd name="T4" fmla="*/ 0 w 60"/>
                <a:gd name="T5" fmla="*/ 52 h 56"/>
                <a:gd name="T6" fmla="*/ 7 w 60"/>
                <a:gd name="T7" fmla="*/ 56 h 56"/>
                <a:gd name="T8" fmla="*/ 60 w 60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60" y="3"/>
                  </a:moveTo>
                  <a:cubicBezTo>
                    <a:pt x="57" y="2"/>
                    <a:pt x="54" y="1"/>
                    <a:pt x="52" y="0"/>
                  </a:cubicBezTo>
                  <a:lnTo>
                    <a:pt x="0" y="52"/>
                  </a:lnTo>
                  <a:cubicBezTo>
                    <a:pt x="2" y="53"/>
                    <a:pt x="5" y="55"/>
                    <a:pt x="7" y="56"/>
                  </a:cubicBezTo>
                  <a:lnTo>
                    <a:pt x="6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1"/>
            <p:cNvSpPr>
              <a:spLocks/>
            </p:cNvSpPr>
            <p:nvPr/>
          </p:nvSpPr>
          <p:spPr bwMode="auto">
            <a:xfrm>
              <a:off x="3809" y="1857"/>
              <a:ext cx="860" cy="887"/>
            </a:xfrm>
            <a:custGeom>
              <a:avLst/>
              <a:gdLst>
                <a:gd name="T0" fmla="*/ 363 w 363"/>
                <a:gd name="T1" fmla="*/ 10 h 374"/>
                <a:gd name="T2" fmla="*/ 363 w 363"/>
                <a:gd name="T3" fmla="*/ 0 h 374"/>
                <a:gd name="T4" fmla="*/ 16 w 363"/>
                <a:gd name="T5" fmla="*/ 347 h 374"/>
                <a:gd name="T6" fmla="*/ 0 w 363"/>
                <a:gd name="T7" fmla="*/ 374 h 374"/>
                <a:gd name="T8" fmla="*/ 363 w 363"/>
                <a:gd name="T9" fmla="*/ 1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74">
                  <a:moveTo>
                    <a:pt x="363" y="10"/>
                  </a:moveTo>
                  <a:cubicBezTo>
                    <a:pt x="363" y="7"/>
                    <a:pt x="363" y="3"/>
                    <a:pt x="363" y="0"/>
                  </a:cubicBezTo>
                  <a:lnTo>
                    <a:pt x="16" y="347"/>
                  </a:lnTo>
                  <a:cubicBezTo>
                    <a:pt x="11" y="356"/>
                    <a:pt x="5" y="366"/>
                    <a:pt x="0" y="374"/>
                  </a:cubicBezTo>
                  <a:lnTo>
                    <a:pt x="3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2"/>
            <p:cNvSpPr>
              <a:spLocks/>
            </p:cNvSpPr>
            <p:nvPr/>
          </p:nvSpPr>
          <p:spPr bwMode="auto">
            <a:xfrm>
              <a:off x="2215" y="3073"/>
              <a:ext cx="116" cy="114"/>
            </a:xfrm>
            <a:custGeom>
              <a:avLst/>
              <a:gdLst>
                <a:gd name="T0" fmla="*/ 49 w 49"/>
                <a:gd name="T1" fmla="*/ 4 h 48"/>
                <a:gd name="T2" fmla="*/ 42 w 49"/>
                <a:gd name="T3" fmla="*/ 0 h 48"/>
                <a:gd name="T4" fmla="*/ 0 w 49"/>
                <a:gd name="T5" fmla="*/ 43 h 48"/>
                <a:gd name="T6" fmla="*/ 6 w 49"/>
                <a:gd name="T7" fmla="*/ 48 h 48"/>
                <a:gd name="T8" fmla="*/ 49 w 49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9" y="4"/>
                  </a:moveTo>
                  <a:cubicBezTo>
                    <a:pt x="47" y="3"/>
                    <a:pt x="45" y="1"/>
                    <a:pt x="42" y="0"/>
                  </a:cubicBezTo>
                  <a:lnTo>
                    <a:pt x="0" y="43"/>
                  </a:lnTo>
                  <a:cubicBezTo>
                    <a:pt x="2" y="44"/>
                    <a:pt x="4" y="46"/>
                    <a:pt x="6" y="48"/>
                  </a:cubicBezTo>
                  <a:lnTo>
                    <a:pt x="4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3"/>
            <p:cNvSpPr>
              <a:spLocks/>
            </p:cNvSpPr>
            <p:nvPr/>
          </p:nvSpPr>
          <p:spPr bwMode="auto">
            <a:xfrm>
              <a:off x="3970" y="1565"/>
              <a:ext cx="652" cy="676"/>
            </a:xfrm>
            <a:custGeom>
              <a:avLst/>
              <a:gdLst>
                <a:gd name="T0" fmla="*/ 0 w 275"/>
                <a:gd name="T1" fmla="*/ 273 h 285"/>
                <a:gd name="T2" fmla="*/ 0 w 275"/>
                <a:gd name="T3" fmla="*/ 285 h 285"/>
                <a:gd name="T4" fmla="*/ 275 w 275"/>
                <a:gd name="T5" fmla="*/ 9 h 285"/>
                <a:gd name="T6" fmla="*/ 273 w 275"/>
                <a:gd name="T7" fmla="*/ 0 h 285"/>
                <a:gd name="T8" fmla="*/ 0 w 275"/>
                <a:gd name="T9" fmla="*/ 2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85">
                  <a:moveTo>
                    <a:pt x="0" y="273"/>
                  </a:moveTo>
                  <a:cubicBezTo>
                    <a:pt x="0" y="277"/>
                    <a:pt x="0" y="281"/>
                    <a:pt x="0" y="285"/>
                  </a:cubicBezTo>
                  <a:lnTo>
                    <a:pt x="275" y="9"/>
                  </a:lnTo>
                  <a:cubicBezTo>
                    <a:pt x="275" y="6"/>
                    <a:pt x="274" y="3"/>
                    <a:pt x="273" y="0"/>
                  </a:cubicBezTo>
                  <a:lnTo>
                    <a:pt x="0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14"/>
            <p:cNvSpPr>
              <a:spLocks/>
            </p:cNvSpPr>
            <p:nvPr/>
          </p:nvSpPr>
          <p:spPr bwMode="auto">
            <a:xfrm>
              <a:off x="3968" y="1477"/>
              <a:ext cx="630" cy="648"/>
            </a:xfrm>
            <a:custGeom>
              <a:avLst/>
              <a:gdLst>
                <a:gd name="T0" fmla="*/ 0 w 266"/>
                <a:gd name="T1" fmla="*/ 263 h 273"/>
                <a:gd name="T2" fmla="*/ 1 w 266"/>
                <a:gd name="T3" fmla="*/ 273 h 273"/>
                <a:gd name="T4" fmla="*/ 266 w 266"/>
                <a:gd name="T5" fmla="*/ 8 h 273"/>
                <a:gd name="T6" fmla="*/ 263 w 266"/>
                <a:gd name="T7" fmla="*/ 0 h 273"/>
                <a:gd name="T8" fmla="*/ 0 w 266"/>
                <a:gd name="T9" fmla="*/ 26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73">
                  <a:moveTo>
                    <a:pt x="0" y="263"/>
                  </a:moveTo>
                  <a:cubicBezTo>
                    <a:pt x="0" y="266"/>
                    <a:pt x="1" y="270"/>
                    <a:pt x="1" y="273"/>
                  </a:cubicBezTo>
                  <a:lnTo>
                    <a:pt x="266" y="8"/>
                  </a:lnTo>
                  <a:cubicBezTo>
                    <a:pt x="265" y="6"/>
                    <a:pt x="264" y="3"/>
                    <a:pt x="263" y="0"/>
                  </a:cubicBez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15"/>
            <p:cNvSpPr>
              <a:spLocks/>
            </p:cNvSpPr>
            <p:nvPr/>
          </p:nvSpPr>
          <p:spPr bwMode="auto">
            <a:xfrm>
              <a:off x="3954" y="1655"/>
              <a:ext cx="689" cy="716"/>
            </a:xfrm>
            <a:custGeom>
              <a:avLst/>
              <a:gdLst>
                <a:gd name="T0" fmla="*/ 0 w 291"/>
                <a:gd name="T1" fmla="*/ 302 h 302"/>
                <a:gd name="T2" fmla="*/ 291 w 291"/>
                <a:gd name="T3" fmla="*/ 10 h 302"/>
                <a:gd name="T4" fmla="*/ 290 w 291"/>
                <a:gd name="T5" fmla="*/ 5 h 302"/>
                <a:gd name="T6" fmla="*/ 289 w 291"/>
                <a:gd name="T7" fmla="*/ 0 h 302"/>
                <a:gd name="T8" fmla="*/ 2 w 291"/>
                <a:gd name="T9" fmla="*/ 288 h 302"/>
                <a:gd name="T10" fmla="*/ 0 w 291"/>
                <a:gd name="T1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302">
                  <a:moveTo>
                    <a:pt x="0" y="302"/>
                  </a:moveTo>
                  <a:lnTo>
                    <a:pt x="291" y="10"/>
                  </a:lnTo>
                  <a:cubicBezTo>
                    <a:pt x="291" y="8"/>
                    <a:pt x="291" y="7"/>
                    <a:pt x="290" y="5"/>
                  </a:cubicBezTo>
                  <a:cubicBezTo>
                    <a:pt x="290" y="3"/>
                    <a:pt x="290" y="2"/>
                    <a:pt x="289" y="0"/>
                  </a:cubicBezTo>
                  <a:lnTo>
                    <a:pt x="2" y="288"/>
                  </a:lnTo>
                  <a:cubicBezTo>
                    <a:pt x="2" y="293"/>
                    <a:pt x="1" y="297"/>
                    <a:pt x="0" y="3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16"/>
            <p:cNvSpPr>
              <a:spLocks/>
            </p:cNvSpPr>
            <p:nvPr/>
          </p:nvSpPr>
          <p:spPr bwMode="auto">
            <a:xfrm>
              <a:off x="1824" y="619"/>
              <a:ext cx="2715" cy="2736"/>
            </a:xfrm>
            <a:custGeom>
              <a:avLst/>
              <a:gdLst>
                <a:gd name="T0" fmla="*/ 1146 w 1146"/>
                <a:gd name="T1" fmla="*/ 9 h 1154"/>
                <a:gd name="T2" fmla="*/ 1144 w 1146"/>
                <a:gd name="T3" fmla="*/ 0 h 1154"/>
                <a:gd name="T4" fmla="*/ 0 w 1146"/>
                <a:gd name="T5" fmla="*/ 1146 h 1154"/>
                <a:gd name="T6" fmla="*/ 4 w 1146"/>
                <a:gd name="T7" fmla="*/ 1154 h 1154"/>
                <a:gd name="T8" fmla="*/ 1146 w 1146"/>
                <a:gd name="T9" fmla="*/ 9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6" h="1154">
                  <a:moveTo>
                    <a:pt x="1146" y="9"/>
                  </a:moveTo>
                  <a:cubicBezTo>
                    <a:pt x="1146" y="6"/>
                    <a:pt x="1145" y="3"/>
                    <a:pt x="1144" y="0"/>
                  </a:cubicBezTo>
                  <a:lnTo>
                    <a:pt x="0" y="1146"/>
                  </a:lnTo>
                  <a:cubicBezTo>
                    <a:pt x="1" y="1149"/>
                    <a:pt x="2" y="1151"/>
                    <a:pt x="4" y="1154"/>
                  </a:cubicBezTo>
                  <a:lnTo>
                    <a:pt x="1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17"/>
            <p:cNvSpPr>
              <a:spLocks/>
            </p:cNvSpPr>
            <p:nvPr/>
          </p:nvSpPr>
          <p:spPr bwMode="auto">
            <a:xfrm>
              <a:off x="1873" y="721"/>
              <a:ext cx="2673" cy="2689"/>
            </a:xfrm>
            <a:custGeom>
              <a:avLst/>
              <a:gdLst>
                <a:gd name="T0" fmla="*/ 1128 w 1128"/>
                <a:gd name="T1" fmla="*/ 12 h 1134"/>
                <a:gd name="T2" fmla="*/ 1128 w 1128"/>
                <a:gd name="T3" fmla="*/ 0 h 1134"/>
                <a:gd name="T4" fmla="*/ 0 w 1128"/>
                <a:gd name="T5" fmla="*/ 1130 h 1134"/>
                <a:gd name="T6" fmla="*/ 7 w 1128"/>
                <a:gd name="T7" fmla="*/ 1134 h 1134"/>
                <a:gd name="T8" fmla="*/ 1128 w 1128"/>
                <a:gd name="T9" fmla="*/ 1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8" h="1134">
                  <a:moveTo>
                    <a:pt x="1128" y="12"/>
                  </a:moveTo>
                  <a:cubicBezTo>
                    <a:pt x="1128" y="8"/>
                    <a:pt x="1128" y="4"/>
                    <a:pt x="1128" y="0"/>
                  </a:cubicBezTo>
                  <a:lnTo>
                    <a:pt x="0" y="1130"/>
                  </a:lnTo>
                  <a:cubicBezTo>
                    <a:pt x="2" y="1132"/>
                    <a:pt x="5" y="1133"/>
                    <a:pt x="7" y="1134"/>
                  </a:cubicBezTo>
                  <a:lnTo>
                    <a:pt x="11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18"/>
            <p:cNvSpPr>
              <a:spLocks/>
            </p:cNvSpPr>
            <p:nvPr/>
          </p:nvSpPr>
          <p:spPr bwMode="auto">
            <a:xfrm>
              <a:off x="3913" y="1752"/>
              <a:ext cx="747" cy="773"/>
            </a:xfrm>
            <a:custGeom>
              <a:avLst/>
              <a:gdLst>
                <a:gd name="T0" fmla="*/ 5 w 315"/>
                <a:gd name="T1" fmla="*/ 309 h 326"/>
                <a:gd name="T2" fmla="*/ 0 w 315"/>
                <a:gd name="T3" fmla="*/ 326 h 326"/>
                <a:gd name="T4" fmla="*/ 315 w 315"/>
                <a:gd name="T5" fmla="*/ 10 h 326"/>
                <a:gd name="T6" fmla="*/ 314 w 315"/>
                <a:gd name="T7" fmla="*/ 0 h 326"/>
                <a:gd name="T8" fmla="*/ 5 w 315"/>
                <a:gd name="T9" fmla="*/ 30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326">
                  <a:moveTo>
                    <a:pt x="5" y="309"/>
                  </a:moveTo>
                  <a:cubicBezTo>
                    <a:pt x="4" y="315"/>
                    <a:pt x="2" y="320"/>
                    <a:pt x="0" y="326"/>
                  </a:cubicBezTo>
                  <a:lnTo>
                    <a:pt x="315" y="10"/>
                  </a:lnTo>
                  <a:cubicBezTo>
                    <a:pt x="315" y="7"/>
                    <a:pt x="314" y="4"/>
                    <a:pt x="314" y="0"/>
                  </a:cubicBezTo>
                  <a:lnTo>
                    <a:pt x="5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19"/>
            <p:cNvSpPr>
              <a:spLocks/>
            </p:cNvSpPr>
            <p:nvPr/>
          </p:nvSpPr>
          <p:spPr bwMode="auto">
            <a:xfrm>
              <a:off x="3956" y="1394"/>
              <a:ext cx="611" cy="629"/>
            </a:xfrm>
            <a:custGeom>
              <a:avLst/>
              <a:gdLst>
                <a:gd name="T0" fmla="*/ 0 w 258"/>
                <a:gd name="T1" fmla="*/ 255 h 265"/>
                <a:gd name="T2" fmla="*/ 2 w 258"/>
                <a:gd name="T3" fmla="*/ 265 h 265"/>
                <a:gd name="T4" fmla="*/ 258 w 258"/>
                <a:gd name="T5" fmla="*/ 8 h 265"/>
                <a:gd name="T6" fmla="*/ 255 w 258"/>
                <a:gd name="T7" fmla="*/ 0 h 265"/>
                <a:gd name="T8" fmla="*/ 0 w 258"/>
                <a:gd name="T9" fmla="*/ 25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65">
                  <a:moveTo>
                    <a:pt x="0" y="255"/>
                  </a:moveTo>
                  <a:cubicBezTo>
                    <a:pt x="0" y="258"/>
                    <a:pt x="1" y="261"/>
                    <a:pt x="2" y="265"/>
                  </a:cubicBezTo>
                  <a:lnTo>
                    <a:pt x="258" y="8"/>
                  </a:lnTo>
                  <a:cubicBezTo>
                    <a:pt x="257" y="5"/>
                    <a:pt x="256" y="3"/>
                    <a:pt x="255" y="0"/>
                  </a:cubicBez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0"/>
            <p:cNvSpPr>
              <a:spLocks/>
            </p:cNvSpPr>
            <p:nvPr/>
          </p:nvSpPr>
          <p:spPr bwMode="auto">
            <a:xfrm>
              <a:off x="3795" y="1034"/>
              <a:ext cx="566" cy="571"/>
            </a:xfrm>
            <a:custGeom>
              <a:avLst/>
              <a:gdLst>
                <a:gd name="T0" fmla="*/ 0 w 239"/>
                <a:gd name="T1" fmla="*/ 234 h 241"/>
                <a:gd name="T2" fmla="*/ 4 w 239"/>
                <a:gd name="T3" fmla="*/ 241 h 241"/>
                <a:gd name="T4" fmla="*/ 239 w 239"/>
                <a:gd name="T5" fmla="*/ 6 h 241"/>
                <a:gd name="T6" fmla="*/ 234 w 239"/>
                <a:gd name="T7" fmla="*/ 0 h 241"/>
                <a:gd name="T8" fmla="*/ 0 w 239"/>
                <a:gd name="T9" fmla="*/ 23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1">
                  <a:moveTo>
                    <a:pt x="0" y="234"/>
                  </a:moveTo>
                  <a:cubicBezTo>
                    <a:pt x="2" y="236"/>
                    <a:pt x="3" y="239"/>
                    <a:pt x="4" y="241"/>
                  </a:cubicBezTo>
                  <a:lnTo>
                    <a:pt x="239" y="6"/>
                  </a:lnTo>
                  <a:cubicBezTo>
                    <a:pt x="237" y="4"/>
                    <a:pt x="236" y="2"/>
                    <a:pt x="234" y="0"/>
                  </a:cubicBez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1"/>
            <p:cNvSpPr>
              <a:spLocks/>
            </p:cNvSpPr>
            <p:nvPr/>
          </p:nvSpPr>
          <p:spPr bwMode="auto">
            <a:xfrm>
              <a:off x="3875" y="1167"/>
              <a:ext cx="578" cy="588"/>
            </a:xfrm>
            <a:custGeom>
              <a:avLst/>
              <a:gdLst>
                <a:gd name="T0" fmla="*/ 0 w 244"/>
                <a:gd name="T1" fmla="*/ 240 h 248"/>
                <a:gd name="T2" fmla="*/ 4 w 244"/>
                <a:gd name="T3" fmla="*/ 248 h 248"/>
                <a:gd name="T4" fmla="*/ 244 w 244"/>
                <a:gd name="T5" fmla="*/ 7 h 248"/>
                <a:gd name="T6" fmla="*/ 240 w 244"/>
                <a:gd name="T7" fmla="*/ 0 h 248"/>
                <a:gd name="T8" fmla="*/ 0 w 244"/>
                <a:gd name="T9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8">
                  <a:moveTo>
                    <a:pt x="0" y="240"/>
                  </a:moveTo>
                  <a:cubicBezTo>
                    <a:pt x="1" y="243"/>
                    <a:pt x="3" y="245"/>
                    <a:pt x="4" y="248"/>
                  </a:cubicBezTo>
                  <a:lnTo>
                    <a:pt x="244" y="7"/>
                  </a:lnTo>
                  <a:cubicBezTo>
                    <a:pt x="243" y="5"/>
                    <a:pt x="241" y="3"/>
                    <a:pt x="240" y="0"/>
                  </a:cubicBez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2"/>
            <p:cNvSpPr>
              <a:spLocks/>
            </p:cNvSpPr>
            <p:nvPr/>
          </p:nvSpPr>
          <p:spPr bwMode="auto">
            <a:xfrm>
              <a:off x="3837" y="1098"/>
              <a:ext cx="571" cy="578"/>
            </a:xfrm>
            <a:custGeom>
              <a:avLst/>
              <a:gdLst>
                <a:gd name="T0" fmla="*/ 0 w 241"/>
                <a:gd name="T1" fmla="*/ 237 h 244"/>
                <a:gd name="T2" fmla="*/ 4 w 241"/>
                <a:gd name="T3" fmla="*/ 244 h 244"/>
                <a:gd name="T4" fmla="*/ 241 w 241"/>
                <a:gd name="T5" fmla="*/ 7 h 244"/>
                <a:gd name="T6" fmla="*/ 237 w 241"/>
                <a:gd name="T7" fmla="*/ 0 h 244"/>
                <a:gd name="T8" fmla="*/ 0 w 241"/>
                <a:gd name="T9" fmla="*/ 2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244">
                  <a:moveTo>
                    <a:pt x="0" y="237"/>
                  </a:moveTo>
                  <a:cubicBezTo>
                    <a:pt x="2" y="239"/>
                    <a:pt x="3" y="242"/>
                    <a:pt x="4" y="244"/>
                  </a:cubicBezTo>
                  <a:lnTo>
                    <a:pt x="241" y="7"/>
                  </a:lnTo>
                  <a:cubicBezTo>
                    <a:pt x="240" y="5"/>
                    <a:pt x="238" y="3"/>
                    <a:pt x="237" y="0"/>
                  </a:cubicBezTo>
                  <a:lnTo>
                    <a:pt x="0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3"/>
            <p:cNvSpPr>
              <a:spLocks/>
            </p:cNvSpPr>
            <p:nvPr/>
          </p:nvSpPr>
          <p:spPr bwMode="auto">
            <a:xfrm>
              <a:off x="3935" y="1316"/>
              <a:ext cx="597" cy="609"/>
            </a:xfrm>
            <a:custGeom>
              <a:avLst/>
              <a:gdLst>
                <a:gd name="T0" fmla="*/ 0 w 252"/>
                <a:gd name="T1" fmla="*/ 248 h 257"/>
                <a:gd name="T2" fmla="*/ 3 w 252"/>
                <a:gd name="T3" fmla="*/ 257 h 257"/>
                <a:gd name="T4" fmla="*/ 252 w 252"/>
                <a:gd name="T5" fmla="*/ 7 h 257"/>
                <a:gd name="T6" fmla="*/ 249 w 252"/>
                <a:gd name="T7" fmla="*/ 0 h 257"/>
                <a:gd name="T8" fmla="*/ 0 w 252"/>
                <a:gd name="T9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7">
                  <a:moveTo>
                    <a:pt x="0" y="248"/>
                  </a:moveTo>
                  <a:cubicBezTo>
                    <a:pt x="1" y="251"/>
                    <a:pt x="2" y="254"/>
                    <a:pt x="3" y="257"/>
                  </a:cubicBezTo>
                  <a:lnTo>
                    <a:pt x="252" y="7"/>
                  </a:lnTo>
                  <a:cubicBezTo>
                    <a:pt x="251" y="5"/>
                    <a:pt x="250" y="2"/>
                    <a:pt x="249" y="0"/>
                  </a:cubicBezTo>
                  <a:lnTo>
                    <a:pt x="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24"/>
            <p:cNvSpPr>
              <a:spLocks/>
            </p:cNvSpPr>
            <p:nvPr/>
          </p:nvSpPr>
          <p:spPr bwMode="auto">
            <a:xfrm>
              <a:off x="3909" y="1240"/>
              <a:ext cx="585" cy="598"/>
            </a:xfrm>
            <a:custGeom>
              <a:avLst/>
              <a:gdLst>
                <a:gd name="T0" fmla="*/ 0 w 247"/>
                <a:gd name="T1" fmla="*/ 243 h 252"/>
                <a:gd name="T2" fmla="*/ 3 w 247"/>
                <a:gd name="T3" fmla="*/ 252 h 252"/>
                <a:gd name="T4" fmla="*/ 247 w 247"/>
                <a:gd name="T5" fmla="*/ 7 h 252"/>
                <a:gd name="T6" fmla="*/ 243 w 247"/>
                <a:gd name="T7" fmla="*/ 0 h 252"/>
                <a:gd name="T8" fmla="*/ 0 w 247"/>
                <a:gd name="T9" fmla="*/ 2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52">
                  <a:moveTo>
                    <a:pt x="0" y="243"/>
                  </a:moveTo>
                  <a:cubicBezTo>
                    <a:pt x="1" y="246"/>
                    <a:pt x="2" y="249"/>
                    <a:pt x="3" y="252"/>
                  </a:cubicBezTo>
                  <a:lnTo>
                    <a:pt x="247" y="7"/>
                  </a:lnTo>
                  <a:cubicBezTo>
                    <a:pt x="246" y="5"/>
                    <a:pt x="245" y="2"/>
                    <a:pt x="243" y="0"/>
                  </a:cubicBezTo>
                  <a:lnTo>
                    <a:pt x="0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0" name="Grafikk 9">
            <a:extLst>
              <a:ext uri="{FF2B5EF4-FFF2-40B4-BE49-F238E27FC236}">
                <a16:creationId xmlns:a16="http://schemas.microsoft.com/office/drawing/2014/main" id="{6CAEA097-8E2E-6649-9431-F8FE21DF405D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>
            <a:fillRect/>
          </a:stretch>
        </p:blipFill>
        <p:spPr>
          <a:xfrm>
            <a:off x="10451429" y="6271064"/>
            <a:ext cx="1237527" cy="33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27" r:id="rId2"/>
    <p:sldLayoutId id="2147483729" r:id="rId3"/>
    <p:sldLayoutId id="2147483730" r:id="rId4"/>
    <p:sldLayoutId id="2147483728" r:id="rId5"/>
    <p:sldLayoutId id="2147483731" r:id="rId6"/>
    <p:sldLayoutId id="2147483732" r:id="rId7"/>
    <p:sldLayoutId id="2147483743" r:id="rId8"/>
    <p:sldLayoutId id="2147483726" r:id="rId9"/>
    <p:sldLayoutId id="2147483774" r:id="rId10"/>
    <p:sldLayoutId id="2147483775" r:id="rId11"/>
    <p:sldLayoutId id="2147483776" r:id="rId12"/>
    <p:sldLayoutId id="2147483755" r:id="rId13"/>
    <p:sldLayoutId id="2147483770" r:id="rId14"/>
    <p:sldLayoutId id="2147483771" r:id="rId15"/>
    <p:sldLayoutId id="2147483780" r:id="rId16"/>
    <p:sldLayoutId id="2147483781" r:id="rId17"/>
    <p:sldLayoutId id="2147483782" r:id="rId18"/>
    <p:sldLayoutId id="2147483777" r:id="rId19"/>
    <p:sldLayoutId id="2147483778" r:id="rId20"/>
    <p:sldLayoutId id="2147483779" r:id="rId21"/>
    <p:sldLayoutId id="2147483703" r:id="rId22"/>
    <p:sldLayoutId id="2147483749" r:id="rId23"/>
    <p:sldLayoutId id="2147483704" r:id="rId24"/>
    <p:sldLayoutId id="2147483750" r:id="rId25"/>
    <p:sldLayoutId id="2147483705" r:id="rId26"/>
    <p:sldLayoutId id="2147483751" r:id="rId27"/>
    <p:sldLayoutId id="2147483707" r:id="rId28"/>
    <p:sldLayoutId id="2147483733" r:id="rId29"/>
    <p:sldLayoutId id="2147483747" r:id="rId30"/>
    <p:sldLayoutId id="2147483748" r:id="rId31"/>
    <p:sldLayoutId id="2147483783" r:id="rId32"/>
    <p:sldLayoutId id="2147483765" r:id="rId33"/>
    <p:sldLayoutId id="2147483764" r:id="rId34"/>
    <p:sldLayoutId id="2147483725" r:id="rId35"/>
    <p:sldLayoutId id="2147483746" r:id="rId36"/>
    <p:sldLayoutId id="2147483766" r:id="rId37"/>
    <p:sldLayoutId id="2147483767" r:id="rId38"/>
    <p:sldLayoutId id="2147483772" r:id="rId39"/>
    <p:sldLayoutId id="2147483773" r:id="rId40"/>
    <p:sldLayoutId id="2147483719" r:id="rId41"/>
    <p:sldLayoutId id="2147483744" r:id="rId42"/>
    <p:sldLayoutId id="2147483745" r:id="rId43"/>
    <p:sldLayoutId id="2147483768" r:id="rId44"/>
    <p:sldLayoutId id="2147483769" r:id="rId45"/>
    <p:sldLayoutId id="2147483660" r:id="rId4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38" userDrawn="1">
          <p15:clr>
            <a:srgbClr val="F26B43"/>
          </p15:clr>
        </p15:guide>
        <p15:guide id="3" pos="7331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82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4135" userDrawn="1">
          <p15:clr>
            <a:srgbClr val="F26B43"/>
          </p15:clr>
        </p15:guide>
        <p15:guide id="9" pos="4951" userDrawn="1">
          <p15:clr>
            <a:srgbClr val="F26B43"/>
          </p15:clr>
        </p15:guide>
        <p15:guide id="10" pos="4725" userDrawn="1">
          <p15:clr>
            <a:srgbClr val="F26B43"/>
          </p15:clr>
        </p15:guide>
        <p15:guide id="11" pos="3829" userDrawn="1">
          <p15:clr>
            <a:srgbClr val="F26B43"/>
          </p15:clr>
        </p15:guide>
        <p15:guide id="12" pos="3740" userDrawn="1">
          <p15:clr>
            <a:srgbClr val="F26B43"/>
          </p15:clr>
        </p15:guide>
        <p15:guide id="13" pos="39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ventura.no/produkter/baerekraftskolen-fra-inventura/" TargetMode="External"/><Relationship Id="rId3" Type="http://schemas.openxmlformats.org/officeDocument/2006/relationships/hyperlink" Target="https://anskaffelser.no/innkjopsledelse/kompetanseheving-soa/soa-baerekraft" TargetMode="External"/><Relationship Id="rId7" Type="http://schemas.openxmlformats.org/officeDocument/2006/relationships/hyperlink" Target="https://www.norsktest-soa.no/" TargetMode="Externa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laeringsplattformen.difi.no/kurs/986252932/lonns-og-arbeidsvilkar" TargetMode="External"/><Relationship Id="rId11" Type="http://schemas.openxmlformats.org/officeDocument/2006/relationships/hyperlink" Target="mailto:siv.gjerstad@dfo.no" TargetMode="External"/><Relationship Id="rId5" Type="http://schemas.openxmlformats.org/officeDocument/2006/relationships/hyperlink" Target="https://laeringsplattformen.difi.no/kurs/986252932/kom-i-gang-med-gronne-anskaffelser" TargetMode="External"/><Relationship Id="rId10" Type="http://schemas.openxmlformats.org/officeDocument/2006/relationships/hyperlink" Target="https://anskaffelser.no/innkjopsledelse/kompetanseheving-soa/soa-baerekraft#:~:text=NIMA%20utdanning-,Nohrcon,-Kursleverand%C3%B8rer%20oppfordres%20til" TargetMode="External"/><Relationship Id="rId4" Type="http://schemas.openxmlformats.org/officeDocument/2006/relationships/hyperlink" Target="https://anskaffelser.no/sites/default/files/2021-11/SOAB%C3%A6rekraft%20fagplan%201.1.pdf" TargetMode="External"/><Relationship Id="rId9" Type="http://schemas.openxmlformats.org/officeDocument/2006/relationships/hyperlink" Target="https://www.nimautdanning.no/kurs-soa-baerekraft-anskaffelser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DE842C7C-CC7D-4436-9BCF-4F2F74979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SOA Bærekraft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5DFA7680-615F-467C-9196-9EEA7673DC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2400" dirty="0"/>
              <a:t>Sertifiseringsordning for offentlige anskaffelser</a:t>
            </a:r>
          </a:p>
          <a:p>
            <a:endParaRPr lang="nb-NO" dirty="0"/>
          </a:p>
          <a:p>
            <a:r>
              <a:rPr lang="nb-NO" dirty="0"/>
              <a:t>Siv Helen Egelund Gjerstad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DD10A4A-4FB7-4546-9B68-7296AA7CF3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208067" y="630543"/>
            <a:ext cx="1737763" cy="1737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291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88774DF-AA22-4C7F-9E7B-FD85226403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6574" y="1880393"/>
            <a:ext cx="6964363" cy="4232275"/>
          </a:xfrm>
        </p:spPr>
        <p:txBody>
          <a:bodyPr>
            <a:normAutofit/>
          </a:bodyPr>
          <a:lstStyle/>
          <a:p>
            <a:r>
              <a:rPr lang="nb-NO" sz="2000" dirty="0"/>
              <a:t>Skal bidra til å sikre kompetanse blant offentlige innkjøpere i Norge </a:t>
            </a:r>
          </a:p>
          <a:p>
            <a:r>
              <a:rPr lang="nb-NO" sz="2000" dirty="0"/>
              <a:t>Hver modul består av en fagplan, kartleggingstest og sertifiseringstest </a:t>
            </a:r>
          </a:p>
          <a:p>
            <a:pPr lvl="1"/>
            <a:r>
              <a:rPr lang="nb-NO" sz="1800" dirty="0"/>
              <a:t>SOA Basis </a:t>
            </a:r>
          </a:p>
          <a:p>
            <a:pPr lvl="1"/>
            <a:r>
              <a:rPr lang="nb-NO" sz="1800" dirty="0"/>
              <a:t>SOA Bærekraft</a:t>
            </a:r>
          </a:p>
          <a:p>
            <a:r>
              <a:rPr lang="nb-NO" sz="2000" dirty="0"/>
              <a:t>Eies av Direktorat for forvaltning og økonomistyring (DFØ)</a:t>
            </a:r>
          </a:p>
          <a:p>
            <a:pPr lvl="1"/>
            <a:r>
              <a:rPr lang="nb-NO" sz="1800" dirty="0"/>
              <a:t>Kursleverandører leverer kurs </a:t>
            </a:r>
          </a:p>
          <a:p>
            <a:pPr lvl="1"/>
            <a:r>
              <a:rPr lang="nb-NO" sz="1800" dirty="0"/>
              <a:t>Norsk Test leverer test </a:t>
            </a:r>
          </a:p>
          <a:p>
            <a:pPr lvl="1"/>
            <a:endParaRPr lang="nb-NO" sz="2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E99006C-38E7-4AF0-BB28-F197E891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</p:spPr>
        <p:txBody>
          <a:bodyPr anchor="t">
            <a:noAutofit/>
          </a:bodyPr>
          <a:lstStyle/>
          <a:p>
            <a:r>
              <a:rPr lang="en-US" dirty="0" err="1"/>
              <a:t>Sertifiseringsordning</a:t>
            </a:r>
            <a:r>
              <a:rPr lang="en-US" dirty="0"/>
              <a:t> for </a:t>
            </a:r>
            <a:r>
              <a:rPr lang="en-US" dirty="0" err="1"/>
              <a:t>offentlige</a:t>
            </a:r>
            <a:r>
              <a:rPr lang="en-US" dirty="0"/>
              <a:t> </a:t>
            </a:r>
            <a:r>
              <a:rPr lang="en-US" dirty="0" err="1"/>
              <a:t>anskaffelser</a:t>
            </a:r>
            <a:r>
              <a:rPr lang="en-US" dirty="0"/>
              <a:t> (SOA)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A6CBF49-D1C3-4CB7-8D7D-CDAE5A9A58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329613" y="1766093"/>
            <a:ext cx="3325813" cy="3325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764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70E08C00-378C-468A-A38A-05A2BB1AA508}"/>
              </a:ext>
            </a:extLst>
          </p:cNvPr>
          <p:cNvSpPr/>
          <p:nvPr/>
        </p:nvSpPr>
        <p:spPr>
          <a:xfrm>
            <a:off x="6631441" y="1459523"/>
            <a:ext cx="3960358" cy="353504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000" b="1" dirty="0"/>
              <a:t>Sertifiseringstest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1200" dirty="0"/>
          </a:p>
          <a:p>
            <a:pPr lvl="1"/>
            <a:r>
              <a:rPr lang="nb-NO" sz="1400" dirty="0"/>
              <a:t>Hvert spørsmål i sertifiseringstesten er bygget på læringsmål i fagplanen</a:t>
            </a:r>
            <a:endParaRPr lang="nb-NO" sz="1200" dirty="0"/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D6721B10-CF8B-4278-9DAC-DB020B308E12}"/>
              </a:ext>
            </a:extLst>
          </p:cNvPr>
          <p:cNvSpPr/>
          <p:nvPr/>
        </p:nvSpPr>
        <p:spPr>
          <a:xfrm>
            <a:off x="1582616" y="1459523"/>
            <a:ext cx="3960358" cy="353504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000" b="1" dirty="0"/>
              <a:t>Kurs</a:t>
            </a:r>
            <a:endParaRPr lang="nb-NO" sz="1200" dirty="0"/>
          </a:p>
          <a:p>
            <a:pPr marL="800100" lvl="1" indent="-342900" algn="ctr">
              <a:buFont typeface="Arial" panose="020B0604020202020204" pitchFamily="34" charset="0"/>
              <a:buChar char="•"/>
            </a:pPr>
            <a:endParaRPr lang="nb-NO" sz="1200" dirty="0"/>
          </a:p>
          <a:p>
            <a:r>
              <a:rPr lang="nb-NO" sz="1400" dirty="0"/>
              <a:t>Kursleverandørene får et grunnlag for å utvikle kurs som er tilpasset en viss standard, og som skal gjøre deltakerne i stand til å ta sertifiseringstesten</a:t>
            </a: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EF1ACD8C-0DEF-4B27-BFB1-98D845071DA6}"/>
              </a:ext>
            </a:extLst>
          </p:cNvPr>
          <p:cNvSpPr/>
          <p:nvPr/>
        </p:nvSpPr>
        <p:spPr>
          <a:xfrm>
            <a:off x="5169151" y="2172470"/>
            <a:ext cx="1836113" cy="195035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000" b="1" dirty="0"/>
              <a:t>Fagplan</a:t>
            </a:r>
          </a:p>
          <a:p>
            <a:pPr algn="ctr"/>
            <a:r>
              <a:rPr lang="nb-NO" sz="1400" b="1" dirty="0"/>
              <a:t>med læringsmål</a:t>
            </a:r>
          </a:p>
        </p:txBody>
      </p:sp>
    </p:spTree>
    <p:extLst>
      <p:ext uri="{BB962C8B-B14F-4D97-AF65-F5344CB8AC3E}">
        <p14:creationId xmlns:p14="http://schemas.microsoft.com/office/powerpoint/2010/main" val="323555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14BBC88-D5CC-40A3-A4F7-ADE415B4C2A2}"/>
              </a:ext>
            </a:extLst>
          </p:cNvPr>
          <p:cNvSpPr/>
          <p:nvPr/>
        </p:nvSpPr>
        <p:spPr>
          <a:xfrm>
            <a:off x="-1032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32EC9F5-96A7-4792-BD58-0E667FC07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598" y="452994"/>
            <a:ext cx="4340647" cy="701674"/>
          </a:xfrm>
        </p:spPr>
        <p:txBody>
          <a:bodyPr/>
          <a:lstStyle/>
          <a:p>
            <a:pPr algn="ctr"/>
            <a:r>
              <a:rPr lang="nb-NO" dirty="0"/>
              <a:t>SOA Bærekraft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2CA9457-352B-4D88-A33F-90249F7634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29562" y="2625726"/>
            <a:ext cx="5034714" cy="4232274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/>
              <a:t>Fagplan med læringsmål som beskriver hva en innkjøper skal kunne for å gjennomføre en anskaffelse som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reduserer skadelig miljøpåvirkning og fremmer klimavennlige løsninger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ivaretar krav til lønns- og arbeidsvilkår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ivaretar grunnleggende menneskerettigheter</a:t>
            </a:r>
          </a:p>
        </p:txBody>
      </p:sp>
      <p:sp>
        <p:nvSpPr>
          <p:cNvPr id="6" name="Tittel 2">
            <a:extLst>
              <a:ext uri="{FF2B5EF4-FFF2-40B4-BE49-F238E27FC236}">
                <a16:creationId xmlns:a16="http://schemas.microsoft.com/office/drawing/2014/main" id="{77D12910-7C27-4CDE-8775-47F956AC05A1}"/>
              </a:ext>
            </a:extLst>
          </p:cNvPr>
          <p:cNvSpPr txBox="1">
            <a:spLocks/>
          </p:cNvSpPr>
          <p:nvPr/>
        </p:nvSpPr>
        <p:spPr>
          <a:xfrm>
            <a:off x="1918036" y="452994"/>
            <a:ext cx="2239290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tx1"/>
                </a:solidFill>
              </a:rPr>
              <a:t>SOA Basis 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113D62D-0900-4B67-B4C8-D101BC510B11}"/>
              </a:ext>
            </a:extLst>
          </p:cNvPr>
          <p:cNvSpPr txBox="1">
            <a:spLocks/>
          </p:cNvSpPr>
          <p:nvPr/>
        </p:nvSpPr>
        <p:spPr>
          <a:xfrm>
            <a:off x="520324" y="2625726"/>
            <a:ext cx="5034705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SzPct val="135000"/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SzPct val="135000"/>
              <a:buFont typeface="System Font Regular"/>
              <a:buChar char="-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200" dirty="0">
                <a:solidFill>
                  <a:schemeClr val="tx1"/>
                </a:solidFill>
              </a:rPr>
              <a:t>Fagplan med læringsmål som beskriver hva en innkjøper skal kunne i gjennomføringen av en anskaffelse på et grunnleggende nivå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Grunnleggende begreper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Planlegging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Gjennomføring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Oppfølging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Lov og forskrift </a:t>
            </a:r>
          </a:p>
          <a:p>
            <a:pPr marL="0" indent="0">
              <a:buNone/>
            </a:pP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37910D7-FFAE-494F-B91E-F485FCF3D1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8753" y="1154668"/>
            <a:ext cx="1177849" cy="1177849"/>
          </a:xfrm>
          <a:prstGeom prst="rect">
            <a:avLst/>
          </a:prstGeom>
          <a:noFill/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804EFA-2A44-41D7-8992-9D40EF4230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956" y="1154668"/>
            <a:ext cx="1178847" cy="11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14BBC88-D5CC-40A3-A4F7-ADE415B4C2A2}"/>
              </a:ext>
            </a:extLst>
          </p:cNvPr>
          <p:cNvSpPr/>
          <p:nvPr/>
        </p:nvSpPr>
        <p:spPr>
          <a:xfrm>
            <a:off x="-1032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32EC9F5-96A7-4792-BD58-0E667FC07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598" y="452994"/>
            <a:ext cx="4340647" cy="701674"/>
          </a:xfrm>
        </p:spPr>
        <p:txBody>
          <a:bodyPr/>
          <a:lstStyle/>
          <a:p>
            <a:pPr algn="ctr"/>
            <a:r>
              <a:rPr lang="nb-NO" dirty="0"/>
              <a:t>SOA Bærekraft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2CA9457-352B-4D88-A33F-90249F7634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29562" y="2625726"/>
            <a:ext cx="5034714" cy="4232274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/>
              <a:t>Fagplan med læringsmål som beskriver hva en innkjøper skal kunne for å gjennomføre en anskaffelse som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reduserer skadelig miljøpåvirkning og fremmer klimavennlige løsninger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ivaretar krav til lønns- og arbeidsvilkår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ivaretar grunnleggende menneskerettigheter</a:t>
            </a:r>
          </a:p>
        </p:txBody>
      </p:sp>
      <p:sp>
        <p:nvSpPr>
          <p:cNvPr id="6" name="Tittel 2">
            <a:extLst>
              <a:ext uri="{FF2B5EF4-FFF2-40B4-BE49-F238E27FC236}">
                <a16:creationId xmlns:a16="http://schemas.microsoft.com/office/drawing/2014/main" id="{77D12910-7C27-4CDE-8775-47F956AC05A1}"/>
              </a:ext>
            </a:extLst>
          </p:cNvPr>
          <p:cNvSpPr txBox="1">
            <a:spLocks/>
          </p:cNvSpPr>
          <p:nvPr/>
        </p:nvSpPr>
        <p:spPr>
          <a:xfrm>
            <a:off x="1918036" y="452994"/>
            <a:ext cx="2239290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tx1"/>
                </a:solidFill>
              </a:rPr>
              <a:t>SOA Basis 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113D62D-0900-4B67-B4C8-D101BC510B11}"/>
              </a:ext>
            </a:extLst>
          </p:cNvPr>
          <p:cNvSpPr txBox="1">
            <a:spLocks/>
          </p:cNvSpPr>
          <p:nvPr/>
        </p:nvSpPr>
        <p:spPr>
          <a:xfrm>
            <a:off x="520324" y="2625726"/>
            <a:ext cx="5034705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SzPct val="135000"/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SzPct val="135000"/>
              <a:buFont typeface="System Font Regular"/>
              <a:buChar char="-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200" dirty="0">
                <a:solidFill>
                  <a:schemeClr val="tx1"/>
                </a:solidFill>
              </a:rPr>
              <a:t>Fagplan med læringsmål som beskriver hva en innkjøper skal kunne i gjennomføringen av en anskaffelse på et grunnleggende nivå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Grunnleggende begreper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Planlegging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Gjennomføring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Oppfølging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Lov og forskrift </a:t>
            </a:r>
          </a:p>
          <a:p>
            <a:pPr marL="0" indent="0">
              <a:buNone/>
            </a:pP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37910D7-FFAE-494F-B91E-F485FCF3D1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8753" y="1154668"/>
            <a:ext cx="1177849" cy="1177849"/>
          </a:xfrm>
          <a:prstGeom prst="rect">
            <a:avLst/>
          </a:prstGeom>
          <a:noFill/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804EFA-2A44-41D7-8992-9D40EF4230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956" y="1154668"/>
            <a:ext cx="1178847" cy="117785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01938B58-0971-488C-B443-E5295D21C182}"/>
              </a:ext>
            </a:extLst>
          </p:cNvPr>
          <p:cNvSpPr/>
          <p:nvPr/>
        </p:nvSpPr>
        <p:spPr>
          <a:xfrm>
            <a:off x="6085673" y="0"/>
            <a:ext cx="6106327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</p:spTree>
    <p:extLst>
      <p:ext uri="{BB962C8B-B14F-4D97-AF65-F5344CB8AC3E}">
        <p14:creationId xmlns:p14="http://schemas.microsoft.com/office/powerpoint/2010/main" val="120678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14BBC88-D5CC-40A3-A4F7-ADE415B4C2A2}"/>
              </a:ext>
            </a:extLst>
          </p:cNvPr>
          <p:cNvSpPr/>
          <p:nvPr/>
        </p:nvSpPr>
        <p:spPr>
          <a:xfrm>
            <a:off x="-1032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32EC9F5-96A7-4792-BD58-0E667FC07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598" y="452994"/>
            <a:ext cx="4340647" cy="701674"/>
          </a:xfrm>
        </p:spPr>
        <p:txBody>
          <a:bodyPr/>
          <a:lstStyle/>
          <a:p>
            <a:pPr algn="ctr"/>
            <a:r>
              <a:rPr lang="nb-NO" dirty="0"/>
              <a:t>SOA Bærekraft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2CA9457-352B-4D88-A33F-90249F7634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29562" y="2625726"/>
            <a:ext cx="5034714" cy="4232274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/>
              <a:t>Fagplan med læringsmål som beskriver hva en innkjøper skal kunne for å gjennomføre en anskaffelse som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reduserer skadelig miljøpåvirkning og fremmer klimavennlige løsninger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ivaretar krav til lønns- og arbeidsvilkår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ivaretar grunnleggende menneskerettigheter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Ivaretar andre samfunnshensyn</a:t>
            </a:r>
          </a:p>
        </p:txBody>
      </p:sp>
      <p:sp>
        <p:nvSpPr>
          <p:cNvPr id="6" name="Tittel 2">
            <a:extLst>
              <a:ext uri="{FF2B5EF4-FFF2-40B4-BE49-F238E27FC236}">
                <a16:creationId xmlns:a16="http://schemas.microsoft.com/office/drawing/2014/main" id="{77D12910-7C27-4CDE-8775-47F956AC05A1}"/>
              </a:ext>
            </a:extLst>
          </p:cNvPr>
          <p:cNvSpPr txBox="1">
            <a:spLocks/>
          </p:cNvSpPr>
          <p:nvPr/>
        </p:nvSpPr>
        <p:spPr>
          <a:xfrm>
            <a:off x="1918036" y="452994"/>
            <a:ext cx="2239290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tx1"/>
                </a:solidFill>
              </a:rPr>
              <a:t>SOA Basis 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113D62D-0900-4B67-B4C8-D101BC510B11}"/>
              </a:ext>
            </a:extLst>
          </p:cNvPr>
          <p:cNvSpPr txBox="1">
            <a:spLocks/>
          </p:cNvSpPr>
          <p:nvPr/>
        </p:nvSpPr>
        <p:spPr>
          <a:xfrm>
            <a:off x="520324" y="2625726"/>
            <a:ext cx="5034705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SzPct val="135000"/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SzPct val="135000"/>
              <a:buFont typeface="System Font Regular"/>
              <a:buChar char="-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200" dirty="0">
                <a:solidFill>
                  <a:schemeClr val="tx1"/>
                </a:solidFill>
              </a:rPr>
              <a:t>Fagplan med læringsmål som beskriver hva en innkjøper skal kunne i gjennomføringen av en anskaffelse på et grunnleggende nivå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Grunnleggende begreper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Planlegging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Gjennomføring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Oppfølging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Lov og forskrift </a:t>
            </a:r>
          </a:p>
          <a:p>
            <a:pPr marL="0" indent="0">
              <a:buNone/>
            </a:pP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37910D7-FFAE-494F-B91E-F485FCF3D1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8753" y="1154668"/>
            <a:ext cx="1177849" cy="1177849"/>
          </a:xfrm>
          <a:prstGeom prst="rect">
            <a:avLst/>
          </a:prstGeom>
          <a:noFill/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804EFA-2A44-41D7-8992-9D40EF4230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956" y="1154668"/>
            <a:ext cx="1178847" cy="117785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01938B58-0971-488C-B443-E5295D21C182}"/>
              </a:ext>
            </a:extLst>
          </p:cNvPr>
          <p:cNvSpPr/>
          <p:nvPr/>
        </p:nvSpPr>
        <p:spPr>
          <a:xfrm>
            <a:off x="0" y="1"/>
            <a:ext cx="6085679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</p:spTree>
    <p:extLst>
      <p:ext uri="{BB962C8B-B14F-4D97-AF65-F5344CB8AC3E}">
        <p14:creationId xmlns:p14="http://schemas.microsoft.com/office/powerpoint/2010/main" val="1318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2CA9457-352B-4D88-A33F-90249F76347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6574" y="1717675"/>
            <a:ext cx="6964363" cy="4232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dirty="0"/>
              <a:t>Anskaffelsesregelverket og ambisiøse mål til hvordan anskaffelser skal bidra til å nå bærekraftsmål, stiller høye krav til kompetanse hos innkjøpere </a:t>
            </a:r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Mange offentlige virksomheter oppgir å ikke ha tilstrekkelig kompetanse på områder innenfor bærekraft </a:t>
            </a:r>
          </a:p>
          <a:p>
            <a:pPr marL="0" indent="0">
              <a:buNone/>
            </a:pPr>
            <a:r>
              <a:rPr lang="nb-NO" sz="2200" dirty="0"/>
              <a:t> </a:t>
            </a:r>
          </a:p>
          <a:p>
            <a:pPr marL="0" indent="0">
              <a:buNone/>
            </a:pPr>
            <a:r>
              <a:rPr lang="nb-NO" sz="2200" dirty="0"/>
              <a:t>Fagplanen skal bidra til å gjøre det enklere å gjøre gode vurderinger av </a:t>
            </a:r>
            <a:r>
              <a:rPr lang="nb-NO" sz="2200" dirty="0" err="1"/>
              <a:t>bærekraftshensyn</a:t>
            </a:r>
            <a:r>
              <a:rPr lang="nb-NO" sz="2200" dirty="0"/>
              <a:t> og andre anskaffelsesfaglige hensyn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endParaRPr lang="nb-NO" sz="2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0DC9FF39-7A94-493D-8B35-FCA1C905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4" y="434901"/>
            <a:ext cx="9217025" cy="701675"/>
          </a:xfrm>
        </p:spPr>
        <p:txBody>
          <a:bodyPr/>
          <a:lstStyle/>
          <a:p>
            <a:r>
              <a:rPr lang="nb-NO" sz="3600" dirty="0"/>
              <a:t>SOA Bærekraft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3AC742C-9C62-4A01-9E28-58A66FC839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575" y="1758987"/>
            <a:ext cx="3342851" cy="334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8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39824CC-5D8F-4566-AA69-7624D8B25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26" y="453490"/>
            <a:ext cx="8660795" cy="575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123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6C19A6C-CC4A-468D-833F-783F54D5013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574" y="1971675"/>
            <a:ext cx="6964363" cy="4232275"/>
          </a:xfrm>
          <a:solidFill>
            <a:srgbClr val="005B91"/>
          </a:solidFill>
        </p:spPr>
        <p:txBody>
          <a:bodyPr/>
          <a:lstStyle/>
          <a:p>
            <a:r>
              <a:rPr lang="nb-NO" sz="2000" dirty="0"/>
              <a:t>SOA Bærekraft bygger på SOA Basis </a:t>
            </a:r>
          </a:p>
          <a:p>
            <a:pPr lvl="1"/>
            <a:r>
              <a:rPr lang="nb-NO" sz="1800" dirty="0"/>
              <a:t>Inkluderer de delene av anskaffelsesprosessen som er særlig relevante når man skal ta </a:t>
            </a:r>
            <a:r>
              <a:rPr lang="nb-NO" sz="1800" dirty="0" err="1"/>
              <a:t>bærekraftshensyn</a:t>
            </a:r>
            <a:r>
              <a:rPr lang="nb-NO" sz="1800" dirty="0"/>
              <a:t> </a:t>
            </a:r>
          </a:p>
          <a:p>
            <a:pPr lvl="1">
              <a:buFontTx/>
              <a:buChar char="-"/>
            </a:pPr>
            <a:r>
              <a:rPr lang="nb-NO" sz="1800" dirty="0"/>
              <a:t>Mer spisset og på et høyere nivå </a:t>
            </a:r>
          </a:p>
          <a:p>
            <a:pPr lvl="1">
              <a:buFontTx/>
              <a:buChar char="-"/>
            </a:pPr>
            <a:endParaRPr lang="nb-NO" sz="1800" dirty="0"/>
          </a:p>
          <a:p>
            <a:pPr>
              <a:buFontTx/>
              <a:buChar char="-"/>
            </a:pPr>
            <a:r>
              <a:rPr lang="nb-NO" sz="2000" dirty="0"/>
              <a:t>Nødvendig med kompetanse på SOA Basis nivå som et utgangspunkt </a:t>
            </a:r>
          </a:p>
          <a:p>
            <a:pPr lvl="1">
              <a:buFontTx/>
              <a:buChar char="-"/>
            </a:pPr>
            <a:r>
              <a:rPr lang="nb-NO" sz="1800" dirty="0"/>
              <a:t>Ikke krav om å kunne dokumentere gjennomført SOA Basis test </a:t>
            </a:r>
          </a:p>
          <a:p>
            <a:pPr lvl="1">
              <a:buFontTx/>
              <a:buChar char="-"/>
            </a:pPr>
            <a:r>
              <a:rPr lang="nb-NO" sz="1800" dirty="0"/>
              <a:t>Vi oppfordrer til å sertifisere seg gjennom SOA Basis først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E5B9A729-C39D-4229-8AB7-CF60235EF2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DD13058-7F0C-415E-AD43-B1B6C9600197}"/>
              </a:ext>
            </a:extLst>
          </p:cNvPr>
          <p:cNvSpPr/>
          <p:nvPr/>
        </p:nvSpPr>
        <p:spPr>
          <a:xfrm>
            <a:off x="8019393" y="0"/>
            <a:ext cx="41726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9" name="Tittel 2">
            <a:extLst>
              <a:ext uri="{FF2B5EF4-FFF2-40B4-BE49-F238E27FC236}">
                <a16:creationId xmlns:a16="http://schemas.microsoft.com/office/drawing/2014/main" id="{40D48E95-CF7D-4DB3-ABD3-1F36A4AE5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</p:spPr>
        <p:txBody>
          <a:bodyPr anchor="t">
            <a:noAutofit/>
          </a:bodyPr>
          <a:lstStyle/>
          <a:p>
            <a:r>
              <a:rPr lang="nb-NO" sz="3600"/>
              <a:t>Oppbygning og struktur 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6A476247-BEA0-4073-8F2A-CD43F3ED95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575" y="1758987"/>
            <a:ext cx="3342851" cy="334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4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88774DF-AA22-4C7F-9E7B-FD85226403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6576" y="1977109"/>
            <a:ext cx="6964363" cy="4232275"/>
          </a:xfrm>
        </p:spPr>
        <p:txBody>
          <a:bodyPr>
            <a:normAutofit lnSpcReduction="10000"/>
          </a:bodyPr>
          <a:lstStyle/>
          <a:p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Temasidene om </a:t>
            </a:r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SOA </a:t>
            </a:r>
            <a:r>
              <a:rPr lang="nn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Bærekraft</a:t>
            </a:r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på anskaffelser.no</a:t>
            </a:r>
            <a:endParaRPr lang="n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Fagplanen </a:t>
            </a:r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SOA </a:t>
            </a:r>
            <a:r>
              <a:rPr lang="nn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Bærekraft</a:t>
            </a:r>
            <a:endParaRPr lang="n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E-læring «</a:t>
            </a:r>
            <a:r>
              <a:rPr lang="nn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kom i gang med </a:t>
            </a:r>
            <a:r>
              <a:rPr lang="nn-NO" sz="18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grønne</a:t>
            </a:r>
            <a:r>
              <a:rPr lang="nn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nn-NO" sz="18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anskaffelser</a:t>
            </a:r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E-læring på «</a:t>
            </a:r>
            <a:r>
              <a:rPr lang="nb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lønns- og arbeidsvilkår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Påmelding til </a:t>
            </a:r>
            <a:r>
              <a:rPr lang="nb-NO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kartleggings- og sertifiseringstest på </a:t>
            </a:r>
            <a:r>
              <a:rPr lang="nb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Norsk Test sine sider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Kursleverandørene på SOA Bærekraft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/>
            <a:r>
              <a:rPr lang="nb-NO" sz="18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Inventura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/>
            <a:r>
              <a:rPr lang="nb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NIMA utdanning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/>
            <a:r>
              <a:rPr lang="nb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Nohrcon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Kontakt meg gjerne på 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siv.gjerstad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@dfo.no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 spørsmål eller andre henvendelser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E99006C-38E7-4AF0-BB28-F197E891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</p:spPr>
        <p:txBody>
          <a:bodyPr anchor="t">
            <a:noAutofit/>
          </a:bodyPr>
          <a:lstStyle/>
          <a:p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lenker</a:t>
            </a:r>
            <a:r>
              <a:rPr lang="en-US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A6CBF49-D1C3-4CB7-8D7D-CDAE5A9A58D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329613" y="1766093"/>
            <a:ext cx="3325813" cy="3325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684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C46999F-3C04-044F-ACA7-CCD2817C23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660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FØ ppt mal">
  <a:themeElements>
    <a:clrScheme name="DFØ_NY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Blå">
      <a:srgbClr val="0085C0"/>
    </a:custClr>
    <a:custClr name="Grønn">
      <a:srgbClr val="0A8E6E"/>
    </a:custClr>
    <a:custClr name="Oransje">
      <a:srgbClr val="F0A519"/>
    </a:custClr>
    <a:custClr name="Rød">
      <a:srgbClr val="CA0D47"/>
    </a:custClr>
    <a:custClr name="Mørk turkis">
      <a:srgbClr val="0099AB"/>
    </a:custClr>
    <a:custClr name="Mørk blå">
      <a:srgbClr val="0D3B73"/>
    </a:custClr>
    <a:custClr name="Sort">
      <a:srgbClr val="000000"/>
    </a:custClr>
  </a:custClrLst>
  <a:extLst>
    <a:ext uri="{05A4C25C-085E-4340-85A3-A5531E510DB2}">
      <thm15:themeFamily xmlns:thm15="http://schemas.microsoft.com/office/thememl/2012/main" name="DFØ_14276_PPT mal_DEF2.pptx" id="{04966DC7-439F-2640-88E6-C083C4CCDB67}" vid="{126DF14E-E6F0-2844-B891-6B42A96FB21D}"/>
    </a:ext>
  </a:extLst>
</a:theme>
</file>

<file path=ppt/theme/theme2.xml><?xml version="1.0" encoding="utf-8"?>
<a:theme xmlns:a="http://schemas.openxmlformats.org/drawingml/2006/main" name="Office-tema">
  <a:themeElements>
    <a:clrScheme name="Egendefinert 104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gendefinert 103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7D64B8-36B2-4243-B8A9-6D5F5F474809}">
  <we:reference id="wa104380506" version="1.3.0.0" store="nb-NO" storeType="OMEX"/>
  <we:alternateReferences>
    <we:reference id="wa104380506" version="1.3.0.0" store="WA10438050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81869060F08445AE4614BD85874FB6" ma:contentTypeVersion="10" ma:contentTypeDescription="Create a new document." ma:contentTypeScope="" ma:versionID="694371350109282f45002a56aca321e2">
  <xsd:schema xmlns:xsd="http://www.w3.org/2001/XMLSchema" xmlns:xs="http://www.w3.org/2001/XMLSchema" xmlns:p="http://schemas.microsoft.com/office/2006/metadata/properties" xmlns:ns2="d3f8233b-5d4a-486e-ab23-e1aea99ef6ee" xmlns:ns3="76c5e2e2-6f79-4b15-94be-c16196667f20" targetNamespace="http://schemas.microsoft.com/office/2006/metadata/properties" ma:root="true" ma:fieldsID="25f34c52e0edd9a4e22da28721220d44" ns2:_="" ns3:_="">
    <xsd:import namespace="d3f8233b-5d4a-486e-ab23-e1aea99ef6ee"/>
    <xsd:import namespace="76c5e2e2-6f79-4b15-94be-c16196667f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8233b-5d4a-486e-ab23-e1aea99ef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5e2e2-6f79-4b15-94be-c16196667f2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67B97E-4CD6-4530-813E-2EA61EDD77D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d3f8233b-5d4a-486e-ab23-e1aea99ef6ee"/>
    <ds:schemaRef ds:uri="http://schemas.microsoft.com/office/2006/documentManagement/types"/>
    <ds:schemaRef ds:uri="76c5e2e2-6f79-4b15-94be-c16196667f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73F1C9-A21C-4A5E-9C96-4F7665E0E6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9E20D8-3299-44C5-A5AC-341F63A226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f8233b-5d4a-486e-ab23-e1aea99ef6ee"/>
    <ds:schemaRef ds:uri="76c5e2e2-6f79-4b15-94be-c16196667f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595</Words>
  <Application>Microsoft Office PowerPoint</Application>
  <PresentationFormat>Widescreen</PresentationFormat>
  <Paragraphs>110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Regular</vt:lpstr>
      <vt:lpstr>Calibri</vt:lpstr>
      <vt:lpstr>System Font Regular</vt:lpstr>
      <vt:lpstr>Times New Roman</vt:lpstr>
      <vt:lpstr>DFØ ppt mal</vt:lpstr>
      <vt:lpstr>SOA Bærekraft</vt:lpstr>
      <vt:lpstr>Sertifiseringsordning for offentlige anskaffelser (SOA)</vt:lpstr>
      <vt:lpstr>PowerPoint Presentation</vt:lpstr>
      <vt:lpstr>SOA Bærekraft</vt:lpstr>
      <vt:lpstr>SOA Bærekraft</vt:lpstr>
      <vt:lpstr>SOA Bærekraft</vt:lpstr>
      <vt:lpstr>SOA Bærekraft</vt:lpstr>
      <vt:lpstr>PowerPoint Presentation</vt:lpstr>
      <vt:lpstr>Oppbygning og struktur </vt:lpstr>
      <vt:lpstr>Relevante lenker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Siv Helén Egelund Gjerstad</dc:creator>
  <cp:lastModifiedBy>Tori Norheim Sandlie</cp:lastModifiedBy>
  <cp:revision>2</cp:revision>
  <dcterms:created xsi:type="dcterms:W3CDTF">2020-11-18T15:48:51Z</dcterms:created>
  <dcterms:modified xsi:type="dcterms:W3CDTF">2021-12-08T11:50:58Z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0x010100D681869060F08445AE4614BD85874FB6</vt:lpwstr>
  </property>
</Properties>
</file>